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handoutMasterIdLst>
    <p:handoutMasterId r:id="rId8"/>
  </p:handoutMasterIdLst>
  <p:sldIdLst>
    <p:sldId id="257" r:id="rId5"/>
    <p:sldId id="258" r:id="rId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2" autoAdjust="0"/>
    <p:restoredTop sz="94694"/>
  </p:normalViewPr>
  <p:slideViewPr>
    <p:cSldViewPr snapToGrid="0">
      <p:cViewPr>
        <p:scale>
          <a:sx n="62" d="100"/>
          <a:sy n="62" d="100"/>
        </p:scale>
        <p:origin x="372" y="714"/>
      </p:cViewPr>
      <p:guideLst>
        <p:guide orient="horz" pos="2448"/>
        <p:guide pos="3168"/>
      </p:guideLst>
    </p:cSldViewPr>
  </p:slideViewPr>
  <p:notesTextViewPr>
    <p:cViewPr>
      <p:scale>
        <a:sx n="1" d="1"/>
        <a:sy n="1" d="1"/>
      </p:scale>
      <p:origin x="0" y="0"/>
    </p:cViewPr>
  </p:notesTextViewPr>
  <p:notesViewPr>
    <p:cSldViewPr snapToGrid="0" showGuides="1">
      <p:cViewPr varScale="1">
        <p:scale>
          <a:sx n="65" d="100"/>
          <a:sy n="65" d="100"/>
        </p:scale>
        <p:origin x="208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F96A5-B40C-4591-A94D-05A85DE82A47}" type="datetimeFigureOut">
              <a:rPr lang="en-US"/>
              <a:t>10/23/2019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E55127-CA2D-4BC4-8CFE-F19148CDFE65}" type="slidenum">
              <a:rPr/>
              <a:t>‹#›</a:t>
            </a:fld>
            <a:endParaRPr/>
          </a:p>
        </p:txBody>
      </p:sp>
    </p:spTree>
    <p:extLst>
      <p:ext uri="{BB962C8B-B14F-4D97-AF65-F5344CB8AC3E}">
        <p14:creationId xmlns:p14="http://schemas.microsoft.com/office/powerpoint/2010/main" val="259564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FC828-8F12-4CF0-9AF3-FA4FDDB6EB28}" type="datetimeFigureOut">
              <a:rPr lang="en-US"/>
              <a:t>10/23/2019</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B6C3F-CB80-4F8D-9D19-17AA7E3C7BEF}" type="slidenum">
              <a:rPr/>
              <a:t>‹#›</a:t>
            </a:fld>
            <a:endParaRPr/>
          </a:p>
        </p:txBody>
      </p:sp>
    </p:spTree>
    <p:extLst>
      <p:ext uri="{BB962C8B-B14F-4D97-AF65-F5344CB8AC3E}">
        <p14:creationId xmlns:p14="http://schemas.microsoft.com/office/powerpoint/2010/main" val="169046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a:p>
            <a:endParaRPr lang="en-US" dirty="0"/>
          </a:p>
          <a:p>
            <a:endParaRPr lang="en-US" dirty="0"/>
          </a:p>
        </p:txBody>
      </p:sp>
      <p:sp>
        <p:nvSpPr>
          <p:cNvPr id="4" name="Slide Number Placeholder 3"/>
          <p:cNvSpPr>
            <a:spLocks noGrp="1"/>
          </p:cNvSpPr>
          <p:nvPr>
            <p:ph type="sldNum" sz="quarter" idx="10"/>
          </p:nvPr>
        </p:nvSpPr>
        <p:spPr/>
        <p:txBody>
          <a:bodyPr/>
          <a:lstStyle/>
          <a:p>
            <a:fld id="{746B6C3F-CB80-4F8D-9D19-17AA7E3C7BEF}" type="slidenum">
              <a:rPr lang="en-US" smtClean="0"/>
              <a:t>1</a:t>
            </a:fld>
            <a:endParaRPr lang="en-US"/>
          </a:p>
        </p:txBody>
      </p:sp>
    </p:spTree>
    <p:extLst>
      <p:ext uri="{BB962C8B-B14F-4D97-AF65-F5344CB8AC3E}">
        <p14:creationId xmlns:p14="http://schemas.microsoft.com/office/powerpoint/2010/main" val="283722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a:p>
            <a:endParaRPr lang="en-US" dirty="0"/>
          </a:p>
          <a:p>
            <a:endParaRPr lang="en-US" dirty="0"/>
          </a:p>
        </p:txBody>
      </p:sp>
      <p:sp>
        <p:nvSpPr>
          <p:cNvPr id="4" name="Slide Number Placeholder 3"/>
          <p:cNvSpPr>
            <a:spLocks noGrp="1"/>
          </p:cNvSpPr>
          <p:nvPr>
            <p:ph type="sldNum" sz="quarter" idx="10"/>
          </p:nvPr>
        </p:nvSpPr>
        <p:spPr/>
        <p:txBody>
          <a:bodyPr/>
          <a:lstStyle/>
          <a:p>
            <a:fld id="{746B6C3F-CB80-4F8D-9D19-17AA7E3C7BEF}" type="slidenum">
              <a:rPr lang="en-US" smtClean="0"/>
              <a:t>2</a:t>
            </a:fld>
            <a:endParaRPr lang="en-US"/>
          </a:p>
        </p:txBody>
      </p:sp>
    </p:spTree>
    <p:extLst>
      <p:ext uri="{BB962C8B-B14F-4D97-AF65-F5344CB8AC3E}">
        <p14:creationId xmlns:p14="http://schemas.microsoft.com/office/powerpoint/2010/main" val="350287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sp>
        <p:nvSpPr>
          <p:cNvPr id="12" name="Rectangle 11"/>
          <p:cNvSpPr/>
          <p:nvPr/>
        </p:nvSpPr>
        <p:spPr>
          <a:xfrm>
            <a:off x="457200" y="457199"/>
            <a:ext cx="2377440" cy="658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0"/>
          </p:nvPr>
        </p:nvSpPr>
        <p:spPr>
          <a:xfrm>
            <a:off x="777240" y="665530"/>
            <a:ext cx="1737360" cy="1517413"/>
          </a:xfrm>
        </p:spPr>
        <p:txBody>
          <a:bodyPr lIns="0" tIns="0" rIns="0" bIns="0" anchor="b">
            <a:noAutofit/>
          </a:bodyPr>
          <a:lstStyle>
            <a:lvl1pPr marL="0" indent="0">
              <a:lnSpc>
                <a:spcPct val="100000"/>
              </a:lnSpc>
              <a:spcBef>
                <a:spcPts val="0"/>
              </a:spcBef>
              <a:buNone/>
              <a:defRPr sz="1800">
                <a:solidFill>
                  <a:schemeClr val="bg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11" name="Text Placeholder 9"/>
          <p:cNvSpPr>
            <a:spLocks noGrp="1"/>
          </p:cNvSpPr>
          <p:nvPr>
            <p:ph type="body" sz="quarter" idx="11"/>
          </p:nvPr>
        </p:nvSpPr>
        <p:spPr>
          <a:xfrm>
            <a:off x="777240" y="2302840"/>
            <a:ext cx="1737360" cy="4417999"/>
          </a:xfrm>
        </p:spPr>
        <p:txBody>
          <a:bodyPr lIns="0" tIns="0" rIns="0" bIns="0" anchor="t">
            <a:noAutofit/>
          </a:bodyPr>
          <a:lstStyle>
            <a:lvl1pPr marL="0" indent="0">
              <a:lnSpc>
                <a:spcPct val="105000"/>
              </a:lnSpc>
              <a:spcBef>
                <a:spcPts val="800"/>
              </a:spcBef>
              <a:buNone/>
              <a:defRPr sz="1000">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13" name="Rectangle 12"/>
          <p:cNvSpPr/>
          <p:nvPr/>
        </p:nvSpPr>
        <p:spPr>
          <a:xfrm>
            <a:off x="457200" y="7178040"/>
            <a:ext cx="2377440"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7124700" y="7086600"/>
            <a:ext cx="24688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Text Placeholder 9"/>
          <p:cNvSpPr>
            <a:spLocks noGrp="1"/>
          </p:cNvSpPr>
          <p:nvPr>
            <p:ph type="body" sz="quarter" idx="12"/>
          </p:nvPr>
        </p:nvSpPr>
        <p:spPr>
          <a:xfrm>
            <a:off x="7124700" y="457200"/>
            <a:ext cx="2468880" cy="1763463"/>
          </a:xfrm>
        </p:spPr>
        <p:txBody>
          <a:bodyPr lIns="0" tIns="0" rIns="0" bIns="0" anchor="b">
            <a:noAutofit/>
          </a:bodyPr>
          <a:lstStyle>
            <a:lvl1pPr marL="0" indent="0">
              <a:lnSpc>
                <a:spcPct val="95000"/>
              </a:lnSpc>
              <a:spcBef>
                <a:spcPts val="0"/>
              </a:spcBef>
              <a:buNone/>
              <a:defRPr sz="3000" b="1">
                <a:solidFill>
                  <a:schemeClr val="tx1">
                    <a:lumMod val="65000"/>
                    <a:lumOff val="35000"/>
                  </a:schemeClr>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22" name="Picture Placeholder 21"/>
          <p:cNvSpPr>
            <a:spLocks noGrp="1"/>
          </p:cNvSpPr>
          <p:nvPr>
            <p:ph type="pic" sz="quarter" idx="13"/>
          </p:nvPr>
        </p:nvSpPr>
        <p:spPr>
          <a:xfrm>
            <a:off x="7124700" y="2740819"/>
            <a:ext cx="2468563" cy="4208621"/>
          </a:xfrm>
        </p:spPr>
        <p:txBody>
          <a:bodyPr>
            <a:normAutofit/>
          </a:bodyPr>
          <a:lstStyle>
            <a:lvl1pPr marL="0" indent="0">
              <a:buNone/>
              <a:defRPr sz="1600">
                <a:solidFill>
                  <a:schemeClr val="tx1">
                    <a:lumMod val="65000"/>
                    <a:lumOff val="35000"/>
                  </a:schemeClr>
                </a:solidFill>
              </a:defRPr>
            </a:lvl1pPr>
          </a:lstStyle>
          <a:p>
            <a:r>
              <a:rPr lang="en-US"/>
              <a:t>Click icon to add picture</a:t>
            </a:r>
            <a:endParaRPr/>
          </a:p>
        </p:txBody>
      </p:sp>
      <p:sp>
        <p:nvSpPr>
          <p:cNvPr id="24" name="Text Placeholder 9"/>
          <p:cNvSpPr>
            <a:spLocks noGrp="1"/>
          </p:cNvSpPr>
          <p:nvPr>
            <p:ph type="body" sz="quarter" idx="14"/>
          </p:nvPr>
        </p:nvSpPr>
        <p:spPr>
          <a:xfrm>
            <a:off x="7124700" y="2266383"/>
            <a:ext cx="2468880" cy="346007"/>
          </a:xfrm>
        </p:spPr>
        <p:txBody>
          <a:bodyPr lIns="0" tIns="0" rIns="0" bIns="0" anchor="t">
            <a:noAutofit/>
          </a:bodyPr>
          <a:lstStyle>
            <a:lvl1pPr marL="0" indent="0">
              <a:lnSpc>
                <a:spcPct val="114000"/>
              </a:lnSpc>
              <a:spcBef>
                <a:spcPts val="0"/>
              </a:spcBef>
              <a:buNone/>
              <a:defRPr sz="800" b="0">
                <a:solidFill>
                  <a:schemeClr val="accent1"/>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26" name="Text Placeholder 9"/>
          <p:cNvSpPr>
            <a:spLocks noGrp="1"/>
          </p:cNvSpPr>
          <p:nvPr>
            <p:ph type="body" sz="quarter" idx="15" hasCustomPrompt="1"/>
          </p:nvPr>
        </p:nvSpPr>
        <p:spPr>
          <a:xfrm rot="16200000">
            <a:off x="2859181" y="6050147"/>
            <a:ext cx="2011680" cy="516043"/>
          </a:xfrm>
        </p:spPr>
        <p:txBody>
          <a:bodyPr lIns="0" tIns="0" rIns="0" bIns="0" anchor="t">
            <a:noAutofit/>
          </a:bodyPr>
          <a:lstStyle>
            <a:lvl1pPr marL="0" indent="0">
              <a:lnSpc>
                <a:spcPct val="100000"/>
              </a:lnSpc>
              <a:spcBef>
                <a:spcPts val="0"/>
              </a:spcBef>
              <a:buNone/>
              <a:defRPr sz="900" b="0" baseline="0">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dirty="0"/>
              <a:t>[Company Name]</a:t>
            </a:r>
            <a:r>
              <a:rPr lang="en-US" dirty="0"/>
              <a:t/>
            </a:r>
            <a:br>
              <a:rPr lang="en-US" dirty="0"/>
            </a:br>
            <a:r>
              <a:rPr lang="en-US" dirty="0"/>
              <a:t>[Street Address]</a:t>
            </a:r>
            <a:br>
              <a:rPr lang="en-US" dirty="0"/>
            </a:br>
            <a:r>
              <a:rPr lang="en-US" dirty="0"/>
              <a:t>[City, ST ZIP Code]</a:t>
            </a:r>
            <a:endParaRPr dirty="0"/>
          </a:p>
        </p:txBody>
      </p:sp>
      <p:sp>
        <p:nvSpPr>
          <p:cNvPr id="29" name="Text Placeholder 9"/>
          <p:cNvSpPr>
            <a:spLocks noGrp="1"/>
          </p:cNvSpPr>
          <p:nvPr>
            <p:ph type="body" sz="quarter" idx="18" hasCustomPrompt="1"/>
          </p:nvPr>
        </p:nvSpPr>
        <p:spPr>
          <a:xfrm rot="16200000">
            <a:off x="3628146" y="2873971"/>
            <a:ext cx="2577959" cy="793647"/>
          </a:xfrm>
        </p:spPr>
        <p:txBody>
          <a:bodyPr lIns="0" tIns="0" rIns="0" bIns="0" anchor="t">
            <a:noAutofit/>
          </a:bodyPr>
          <a:lstStyle>
            <a:lvl1pPr marL="0" indent="0">
              <a:lnSpc>
                <a:spcPct val="120000"/>
              </a:lnSpc>
              <a:spcBef>
                <a:spcPts val="0"/>
              </a:spcBef>
              <a:buNone/>
              <a:defRPr sz="900" b="0" baseline="0">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t>[Recipient Name]</a:t>
            </a:r>
            <a:r>
              <a:rPr/>
              <a:t/>
            </a:r>
            <a:br>
              <a:rPr/>
            </a:br>
            <a:r>
              <a:t>[Address]</a:t>
            </a:r>
            <a:r>
              <a:rPr/>
              <a:t/>
            </a:r>
            <a:br>
              <a:rPr/>
            </a:br>
            <a:r>
              <a:t>[City, ST  ZIP Code]</a:t>
            </a:r>
          </a:p>
        </p:txBody>
      </p:sp>
      <p:sp>
        <p:nvSpPr>
          <p:cNvPr id="32" name="Rectangle 31"/>
          <p:cNvSpPr/>
          <p:nvPr/>
        </p:nvSpPr>
        <p:spPr>
          <a:xfrm rot="16200000">
            <a:off x="3291840" y="457200"/>
            <a:ext cx="685800" cy="685800"/>
          </a:xfrm>
          <a:prstGeom prst="rect">
            <a:avLst/>
          </a:prstGeom>
          <a:noFill/>
          <a:ln w="635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sz="800">
                <a:solidFill>
                  <a:schemeClr val="bg1">
                    <a:lumMod val="85000"/>
                  </a:schemeClr>
                </a:solidFill>
              </a:rPr>
              <a:t>PLACE</a:t>
            </a:r>
            <a:br>
              <a:rPr sz="800">
                <a:solidFill>
                  <a:schemeClr val="bg1">
                    <a:lumMod val="85000"/>
                  </a:schemeClr>
                </a:solidFill>
              </a:rPr>
            </a:br>
            <a:r>
              <a:rPr sz="800">
                <a:solidFill>
                  <a:schemeClr val="bg1">
                    <a:lumMod val="85000"/>
                  </a:schemeClr>
                </a:solidFill>
              </a:rPr>
              <a:t>STAMP</a:t>
            </a:r>
            <a:br>
              <a:rPr sz="800">
                <a:solidFill>
                  <a:schemeClr val="bg1">
                    <a:lumMod val="85000"/>
                  </a:schemeClr>
                </a:solidFill>
              </a:rPr>
            </a:br>
            <a:r>
              <a:rPr sz="800">
                <a:solidFill>
                  <a:schemeClr val="bg1">
                    <a:lumMod val="85000"/>
                  </a:schemeClr>
                </a:solidFill>
              </a:rPr>
              <a:t>HERE </a:t>
            </a:r>
          </a:p>
        </p:txBody>
      </p:sp>
    </p:spTree>
    <p:extLst>
      <p:ext uri="{BB962C8B-B14F-4D97-AF65-F5344CB8AC3E}">
        <p14:creationId xmlns:p14="http://schemas.microsoft.com/office/powerpoint/2010/main" val="658768243"/>
      </p:ext>
    </p:extLst>
  </p:cSld>
  <p:clrMapOvr>
    <a:masterClrMapping/>
  </p:clrMapOvr>
  <p:extLst>
    <p:ext uri="{DCECCB84-F9BA-43D5-87BE-67443E8EF086}">
      <p15:sldGuideLst xmlns:p15="http://schemas.microsoft.com/office/powerpoint/2012/main">
        <p15:guide id="1" orient="horz" pos="4608">
          <p15:clr>
            <a:srgbClr val="FBAE40"/>
          </p15:clr>
        </p15:guide>
        <p15:guide id="2" orient="horz" pos="288">
          <p15:clr>
            <a:srgbClr val="FBAE40"/>
          </p15:clr>
        </p15:guide>
        <p15:guide id="3" pos="288">
          <p15:clr>
            <a:srgbClr val="FBAE40"/>
          </p15:clr>
        </p15:guide>
        <p15:guide id="4" pos="6048">
          <p15:clr>
            <a:srgbClr val="FBAE40"/>
          </p15:clr>
        </p15:guide>
        <p15:guide id="5" pos="2064">
          <p15:clr>
            <a:srgbClr val="A4A3A4"/>
          </p15:clr>
        </p15:guide>
        <p15:guide id="6" pos="420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198" y="3188368"/>
            <a:ext cx="2834641" cy="363935"/>
          </a:xfrm>
        </p:spPr>
        <p:txBody>
          <a:bodyPr lIns="0" tIns="0" rIns="0" bIns="0" anchor="b">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t>Click to edit text</a:t>
            </a:r>
          </a:p>
        </p:txBody>
      </p:sp>
      <p:sp>
        <p:nvSpPr>
          <p:cNvPr id="11" name="Text Placeholder 9"/>
          <p:cNvSpPr>
            <a:spLocks noGrp="1"/>
          </p:cNvSpPr>
          <p:nvPr>
            <p:ph type="body" sz="quarter" idx="11"/>
          </p:nvPr>
        </p:nvSpPr>
        <p:spPr>
          <a:xfrm>
            <a:off x="457199" y="3624067"/>
            <a:ext cx="2834640" cy="847670"/>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13" name="Rectangle 12"/>
          <p:cNvSpPr/>
          <p:nvPr/>
        </p:nvSpPr>
        <p:spPr>
          <a:xfrm>
            <a:off x="457200" y="7178040"/>
            <a:ext cx="9144000"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Picture Placeholder 21"/>
          <p:cNvSpPr>
            <a:spLocks noGrp="1"/>
          </p:cNvSpPr>
          <p:nvPr>
            <p:ph type="pic" sz="quarter" idx="19"/>
          </p:nvPr>
        </p:nvSpPr>
        <p:spPr>
          <a:xfrm>
            <a:off x="457199" y="457200"/>
            <a:ext cx="3200400" cy="2606040"/>
          </a:xfrm>
        </p:spPr>
        <p:txBody>
          <a:bodyPr>
            <a:normAutofit/>
          </a:bodyPr>
          <a:lstStyle>
            <a:lvl1pPr marL="0" indent="0">
              <a:buNone/>
              <a:defRPr sz="1600">
                <a:solidFill>
                  <a:schemeClr val="tx1">
                    <a:lumMod val="65000"/>
                    <a:lumOff val="35000"/>
                  </a:schemeClr>
                </a:solidFill>
              </a:defRPr>
            </a:lvl1pPr>
          </a:lstStyle>
          <a:p>
            <a:r>
              <a:rPr lang="en-US"/>
              <a:t>Click icon to add picture</a:t>
            </a:r>
            <a:endParaRPr/>
          </a:p>
        </p:txBody>
      </p:sp>
      <p:sp>
        <p:nvSpPr>
          <p:cNvPr id="21" name="Text Placeholder 9"/>
          <p:cNvSpPr>
            <a:spLocks noGrp="1"/>
          </p:cNvSpPr>
          <p:nvPr>
            <p:ph type="body" sz="quarter" idx="20"/>
          </p:nvPr>
        </p:nvSpPr>
        <p:spPr>
          <a:xfrm>
            <a:off x="457199" y="4471737"/>
            <a:ext cx="2834640" cy="223896"/>
          </a:xfrm>
        </p:spPr>
        <p:txBody>
          <a:bodyPr lIns="0" tIns="0" rIns="0" bIns="0" anchor="b">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23" name="Text Placeholder 9"/>
          <p:cNvSpPr>
            <a:spLocks noGrp="1"/>
          </p:cNvSpPr>
          <p:nvPr>
            <p:ph type="body" sz="quarter" idx="21"/>
          </p:nvPr>
        </p:nvSpPr>
        <p:spPr>
          <a:xfrm>
            <a:off x="457199" y="4722992"/>
            <a:ext cx="2834640" cy="214391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25" name="Rectangle 24"/>
          <p:cNvSpPr/>
          <p:nvPr/>
        </p:nvSpPr>
        <p:spPr>
          <a:xfrm>
            <a:off x="3657598" y="457199"/>
            <a:ext cx="2834643" cy="2606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Text Placeholder 9"/>
          <p:cNvSpPr>
            <a:spLocks noGrp="1"/>
          </p:cNvSpPr>
          <p:nvPr>
            <p:ph type="body" sz="quarter" idx="22"/>
          </p:nvPr>
        </p:nvSpPr>
        <p:spPr>
          <a:xfrm>
            <a:off x="3977637" y="777239"/>
            <a:ext cx="2194564" cy="1963580"/>
          </a:xfrm>
        </p:spPr>
        <p:txBody>
          <a:bodyPr lIns="0" tIns="0" rIns="0" bIns="0" anchor="ctr">
            <a:noAutofit/>
          </a:bodyPr>
          <a:lstStyle>
            <a:lvl1pPr marL="0" indent="0">
              <a:lnSpc>
                <a:spcPct val="114000"/>
              </a:lnSpc>
              <a:spcBef>
                <a:spcPts val="900"/>
              </a:spcBef>
              <a:buNone/>
              <a:defRPr sz="1100">
                <a:solidFill>
                  <a:schemeClr val="bg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35" name="Text Placeholder 9"/>
          <p:cNvSpPr>
            <a:spLocks noGrp="1"/>
          </p:cNvSpPr>
          <p:nvPr>
            <p:ph type="body" sz="quarter" idx="23"/>
          </p:nvPr>
        </p:nvSpPr>
        <p:spPr>
          <a:xfrm>
            <a:off x="3665820" y="3624068"/>
            <a:ext cx="2834640" cy="1256775"/>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36" name="Text Placeholder 9"/>
          <p:cNvSpPr>
            <a:spLocks noGrp="1"/>
          </p:cNvSpPr>
          <p:nvPr>
            <p:ph type="body" sz="quarter" idx="24"/>
          </p:nvPr>
        </p:nvSpPr>
        <p:spPr>
          <a:xfrm>
            <a:off x="3665820" y="5433870"/>
            <a:ext cx="2834640" cy="1433040"/>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37" name="Text Placeholder 9"/>
          <p:cNvSpPr>
            <a:spLocks noGrp="1"/>
          </p:cNvSpPr>
          <p:nvPr>
            <p:ph type="body" sz="quarter" idx="25" hasCustomPrompt="1"/>
          </p:nvPr>
        </p:nvSpPr>
        <p:spPr>
          <a:xfrm>
            <a:off x="3665820" y="4991100"/>
            <a:ext cx="2834641" cy="369336"/>
          </a:xfrm>
        </p:spPr>
        <p:txBody>
          <a:bodyPr lIns="0" tIns="0" rIns="0" bIns="0" anchor="b">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t>Click to edit text</a:t>
            </a:r>
          </a:p>
        </p:txBody>
      </p:sp>
      <p:sp>
        <p:nvSpPr>
          <p:cNvPr id="38" name="Text Placeholder 9"/>
          <p:cNvSpPr>
            <a:spLocks noGrp="1"/>
          </p:cNvSpPr>
          <p:nvPr>
            <p:ph type="body" sz="quarter" idx="26"/>
          </p:nvPr>
        </p:nvSpPr>
        <p:spPr>
          <a:xfrm>
            <a:off x="7028349" y="468034"/>
            <a:ext cx="2572851" cy="226418"/>
          </a:xfrm>
        </p:spPr>
        <p:txBody>
          <a:bodyPr lIns="0" tIns="0" rIns="0" bIns="0" anchor="b">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dirty="0"/>
              <a:t>Click to edit Master text styles</a:t>
            </a:r>
          </a:p>
        </p:txBody>
      </p:sp>
      <p:sp>
        <p:nvSpPr>
          <p:cNvPr id="39" name="Text Placeholder 9"/>
          <p:cNvSpPr>
            <a:spLocks noGrp="1"/>
          </p:cNvSpPr>
          <p:nvPr>
            <p:ph type="body" sz="quarter" idx="27"/>
          </p:nvPr>
        </p:nvSpPr>
        <p:spPr>
          <a:xfrm>
            <a:off x="7028349" y="728054"/>
            <a:ext cx="2572851" cy="110735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40" name="Text Placeholder 9"/>
          <p:cNvSpPr>
            <a:spLocks noGrp="1"/>
          </p:cNvSpPr>
          <p:nvPr>
            <p:ph type="body" sz="quarter" idx="28"/>
          </p:nvPr>
        </p:nvSpPr>
        <p:spPr>
          <a:xfrm>
            <a:off x="7028349" y="1976144"/>
            <a:ext cx="2572851" cy="226255"/>
          </a:xfrm>
        </p:spPr>
        <p:txBody>
          <a:bodyPr lIns="0" tIns="0" rIns="0" bIns="0" anchor="b">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dirty="0"/>
              <a:t>Click to edit Master text styles</a:t>
            </a:r>
          </a:p>
        </p:txBody>
      </p:sp>
      <p:sp>
        <p:nvSpPr>
          <p:cNvPr id="41" name="Text Placeholder 9"/>
          <p:cNvSpPr>
            <a:spLocks noGrp="1"/>
          </p:cNvSpPr>
          <p:nvPr>
            <p:ph type="body" sz="quarter" idx="29"/>
          </p:nvPr>
        </p:nvSpPr>
        <p:spPr>
          <a:xfrm>
            <a:off x="7028349" y="2236002"/>
            <a:ext cx="2572851" cy="27752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42" name="Text Placeholder 9"/>
          <p:cNvSpPr>
            <a:spLocks noGrp="1"/>
          </p:cNvSpPr>
          <p:nvPr>
            <p:ph type="body" sz="quarter" idx="30" hasCustomPrompt="1"/>
          </p:nvPr>
        </p:nvSpPr>
        <p:spPr>
          <a:xfrm>
            <a:off x="7028349" y="3344562"/>
            <a:ext cx="2572852" cy="363306"/>
          </a:xfrm>
        </p:spPr>
        <p:txBody>
          <a:bodyPr lIns="0" tIns="0" rIns="0" bIns="0" anchor="b">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t>Click to edit text</a:t>
            </a:r>
          </a:p>
        </p:txBody>
      </p:sp>
      <p:sp>
        <p:nvSpPr>
          <p:cNvPr id="43" name="Text Placeholder 9"/>
          <p:cNvSpPr>
            <a:spLocks noGrp="1"/>
          </p:cNvSpPr>
          <p:nvPr>
            <p:ph type="body" sz="quarter" idx="31"/>
          </p:nvPr>
        </p:nvSpPr>
        <p:spPr>
          <a:xfrm>
            <a:off x="7028349" y="2613794"/>
            <a:ext cx="2572851" cy="730768"/>
          </a:xfrm>
        </p:spPr>
        <p:txBody>
          <a:bodyPr lIns="0" tIns="0" rIns="0" bIns="0" anchor="t">
            <a:noAutofit/>
          </a:bodyPr>
          <a:lstStyle>
            <a:lvl1pPr marL="137160" indent="-137160">
              <a:lnSpc>
                <a:spcPct val="114000"/>
              </a:lnSpc>
              <a:spcBef>
                <a:spcPts val="600"/>
              </a:spcBef>
              <a:buClr>
                <a:schemeClr val="accent1"/>
              </a:buClr>
              <a:buSzPct val="130000"/>
              <a:buFont typeface="Arial" panose="020B0604020202020204" pitchFamily="34" charset="0"/>
              <a:buChar char="•"/>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a:t>Click to edit Master text styles</a:t>
            </a:r>
          </a:p>
        </p:txBody>
      </p:sp>
      <p:sp>
        <p:nvSpPr>
          <p:cNvPr id="45" name="Text Placeholder 9"/>
          <p:cNvSpPr>
            <a:spLocks noGrp="1"/>
          </p:cNvSpPr>
          <p:nvPr>
            <p:ph type="body" sz="quarter" idx="32" hasCustomPrompt="1"/>
          </p:nvPr>
        </p:nvSpPr>
        <p:spPr>
          <a:xfrm>
            <a:off x="7028349" y="3763879"/>
            <a:ext cx="2572851" cy="723433"/>
          </a:xfrm>
        </p:spPr>
        <p:txBody>
          <a:bodyPr lIns="0" tIns="0" rIns="0" bIns="0" anchor="t">
            <a:noAutofit/>
          </a:bodyPr>
          <a:lstStyle>
            <a:lvl1pPr marL="0" indent="0">
              <a:lnSpc>
                <a:spcPct val="118000"/>
              </a:lnSpc>
              <a:spcBef>
                <a:spcPts val="0"/>
              </a:spcBef>
              <a:buNone/>
              <a:defRPr sz="800" b="0" baseline="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dirty="0"/>
              <a:t>[Company Name]</a:t>
            </a:r>
            <a:r>
              <a:rPr lang="en-US" dirty="0"/>
              <a:t/>
            </a:r>
            <a:br>
              <a:rPr lang="en-US" dirty="0"/>
            </a:br>
            <a:r>
              <a:rPr lang="en-US" dirty="0"/>
              <a:t>[Street Address]</a:t>
            </a:r>
            <a:br>
              <a:rPr lang="en-US" dirty="0"/>
            </a:br>
            <a:r>
              <a:rPr lang="en-US" dirty="0"/>
              <a:t>[City, ST ZIP Code]</a:t>
            </a:r>
            <a:br>
              <a:rPr lang="en-US" dirty="0"/>
            </a:br>
            <a:r>
              <a:rPr lang="en-US" dirty="0"/>
              <a:t>[Telephone]</a:t>
            </a:r>
            <a:br>
              <a:rPr lang="en-US" dirty="0"/>
            </a:br>
            <a:r>
              <a:rPr lang="en-US" dirty="0"/>
              <a:t>[Email Address]</a:t>
            </a:r>
            <a:endParaRPr dirty="0"/>
          </a:p>
        </p:txBody>
      </p:sp>
      <p:sp>
        <p:nvSpPr>
          <p:cNvPr id="50" name="Text Placeholder 9"/>
          <p:cNvSpPr>
            <a:spLocks noGrp="1"/>
          </p:cNvSpPr>
          <p:nvPr>
            <p:ph type="body" sz="quarter" idx="37" hasCustomPrompt="1"/>
          </p:nvPr>
        </p:nvSpPr>
        <p:spPr>
          <a:xfrm>
            <a:off x="7028349" y="4553060"/>
            <a:ext cx="2572851" cy="256192"/>
          </a:xfrm>
        </p:spPr>
        <p:txBody>
          <a:bodyPr lIns="0" tIns="0" rIns="0" bIns="0" anchor="t">
            <a:noAutofit/>
          </a:bodyPr>
          <a:lstStyle>
            <a:lvl1pPr marL="0" indent="0">
              <a:lnSpc>
                <a:spcPct val="118000"/>
              </a:lnSpc>
              <a:spcBef>
                <a:spcPts val="800"/>
              </a:spcBef>
              <a:buNone/>
              <a:defRPr sz="800" b="0" baseline="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t>[Web Address]</a:t>
            </a:r>
          </a:p>
        </p:txBody>
      </p:sp>
    </p:spTree>
    <p:extLst>
      <p:ext uri="{BB962C8B-B14F-4D97-AF65-F5344CB8AC3E}">
        <p14:creationId xmlns:p14="http://schemas.microsoft.com/office/powerpoint/2010/main" val="239431007"/>
      </p:ext>
    </p:extLst>
  </p:cSld>
  <p:clrMapOvr>
    <a:masterClrMapping/>
  </p:clrMapOvr>
  <p:extLst>
    <p:ext uri="{DCECCB84-F9BA-43D5-87BE-67443E8EF086}">
      <p15:sldGuideLst xmlns:p15="http://schemas.microsoft.com/office/powerpoint/2012/main">
        <p15:guide id="1" orient="horz" pos="4608">
          <p15:clr>
            <a:srgbClr val="FBAE40"/>
          </p15:clr>
        </p15:guide>
        <p15:guide id="2" orient="horz" pos="288">
          <p15:clr>
            <a:srgbClr val="FBAE40"/>
          </p15:clr>
        </p15:guide>
        <p15:guide id="0" pos="288">
          <p15:clr>
            <a:srgbClr val="FBAE40"/>
          </p15:clr>
        </p15:guide>
        <p15:guide id="3" pos="6048">
          <p15:clr>
            <a:srgbClr val="FBAE40"/>
          </p15:clr>
        </p15:guide>
        <p15:guide id="4" pos="2136">
          <p15:clr>
            <a:srgbClr val="A4A3A4"/>
          </p15:clr>
        </p15:guide>
        <p15:guide id="5" pos="4272">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0F0C7E35-61C9-471C-870E-2CE47EA24035}" type="datetimeFigureOut">
              <a:rPr lang="en-US"/>
              <a:t>10/23/2019</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D236ED2-EF9B-4B9B-9B58-09E1C1CBDE09}" type="slidenum">
              <a:rPr/>
              <a:t>‹#›</a:t>
            </a:fld>
            <a:endParaRPr/>
          </a:p>
        </p:txBody>
      </p:sp>
    </p:spTree>
    <p:extLst>
      <p:ext uri="{BB962C8B-B14F-4D97-AF65-F5344CB8AC3E}">
        <p14:creationId xmlns:p14="http://schemas.microsoft.com/office/powerpoint/2010/main" val="3173466682"/>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7240" y="665530"/>
            <a:ext cx="1737360" cy="567847"/>
          </a:xfrm>
        </p:spPr>
        <p:txBody>
          <a:bodyPr/>
          <a:lstStyle/>
          <a:p>
            <a:endParaRPr lang="en-US" sz="2200" dirty="0"/>
          </a:p>
        </p:txBody>
      </p:sp>
      <p:sp>
        <p:nvSpPr>
          <p:cNvPr id="3" name="Text Placeholder 2"/>
          <p:cNvSpPr>
            <a:spLocks noGrp="1"/>
          </p:cNvSpPr>
          <p:nvPr>
            <p:ph type="body" sz="quarter" idx="11"/>
          </p:nvPr>
        </p:nvSpPr>
        <p:spPr>
          <a:xfrm>
            <a:off x="666237" y="1233377"/>
            <a:ext cx="2088375" cy="4146697"/>
          </a:xfrm>
        </p:spPr>
        <p:txBody>
          <a:bodyPr/>
          <a:lstStyle/>
          <a:p>
            <a:endParaRPr lang="en-US" sz="1200" dirty="0"/>
          </a:p>
        </p:txBody>
      </p:sp>
      <p:sp>
        <p:nvSpPr>
          <p:cNvPr id="4" name="Text Placeholder 3"/>
          <p:cNvSpPr>
            <a:spLocks noGrp="1"/>
          </p:cNvSpPr>
          <p:nvPr>
            <p:ph type="body" sz="quarter" idx="12"/>
          </p:nvPr>
        </p:nvSpPr>
        <p:spPr>
          <a:xfrm>
            <a:off x="7124700" y="457200"/>
            <a:ext cx="2468880" cy="587829"/>
          </a:xfrm>
        </p:spPr>
        <p:txBody>
          <a:bodyPr/>
          <a:lstStyle/>
          <a:p>
            <a:r>
              <a:rPr lang="en-US" sz="2200" dirty="0">
                <a:solidFill>
                  <a:schemeClr val="tx1">
                    <a:lumMod val="95000"/>
                    <a:lumOff val="5000"/>
                  </a:schemeClr>
                </a:solidFill>
              </a:rPr>
              <a:t>The </a:t>
            </a:r>
            <a:r>
              <a:rPr lang="en-US" sz="2200" dirty="0" smtClean="0">
                <a:solidFill>
                  <a:schemeClr val="tx1">
                    <a:lumMod val="95000"/>
                    <a:lumOff val="5000"/>
                  </a:schemeClr>
                </a:solidFill>
              </a:rPr>
              <a:t>Dream</a:t>
            </a:r>
            <a:r>
              <a:rPr lang="en-US" sz="2200" dirty="0" smtClean="0">
                <a:solidFill>
                  <a:schemeClr val="tx1">
                    <a:lumMod val="95000"/>
                    <a:lumOff val="5000"/>
                  </a:schemeClr>
                </a:solidFill>
              </a:rPr>
              <a:t> </a:t>
            </a:r>
            <a:r>
              <a:rPr lang="en-US" sz="2200" dirty="0">
                <a:solidFill>
                  <a:schemeClr val="tx1">
                    <a:lumMod val="95000"/>
                    <a:lumOff val="5000"/>
                  </a:schemeClr>
                </a:solidFill>
              </a:rPr>
              <a:t>Machine</a:t>
            </a:r>
          </a:p>
        </p:txBody>
      </p:sp>
      <p:sp>
        <p:nvSpPr>
          <p:cNvPr id="6" name="Text Placeholder 5"/>
          <p:cNvSpPr>
            <a:spLocks noGrp="1"/>
          </p:cNvSpPr>
          <p:nvPr>
            <p:ph type="body" sz="quarter" idx="14"/>
          </p:nvPr>
        </p:nvSpPr>
        <p:spPr>
          <a:xfrm>
            <a:off x="6934695" y="1352011"/>
            <a:ext cx="2468880" cy="5368828"/>
          </a:xfrm>
        </p:spPr>
        <p:txBody>
          <a:bodyPr/>
          <a:lstStyle/>
          <a:p>
            <a:r>
              <a:rPr lang="en-CA" sz="1500" dirty="0" smtClean="0">
                <a:solidFill>
                  <a:schemeClr val="tx1"/>
                </a:solidFill>
              </a:rPr>
              <a:t>My dream Machine</a:t>
            </a:r>
          </a:p>
          <a:p>
            <a:endParaRPr lang="en-CA" sz="1500" dirty="0">
              <a:solidFill>
                <a:schemeClr val="tx1"/>
              </a:solidFill>
            </a:endParaRPr>
          </a:p>
          <a:p>
            <a:r>
              <a:rPr lang="en-CA" sz="1500" dirty="0">
                <a:solidFill>
                  <a:schemeClr val="tx1"/>
                </a:solidFill>
              </a:rPr>
              <a:t>CPU:AMD </a:t>
            </a:r>
            <a:r>
              <a:rPr lang="en-CA" sz="1500" dirty="0" err="1">
                <a:solidFill>
                  <a:schemeClr val="tx1"/>
                </a:solidFill>
              </a:rPr>
              <a:t>Ryzen</a:t>
            </a:r>
            <a:r>
              <a:rPr lang="en-CA" sz="1500" dirty="0">
                <a:solidFill>
                  <a:schemeClr val="tx1"/>
                </a:solidFill>
              </a:rPr>
              <a:t> 9 </a:t>
            </a:r>
            <a:r>
              <a:rPr lang="en-CA" sz="1500" dirty="0" smtClean="0">
                <a:solidFill>
                  <a:schemeClr val="tx1"/>
                </a:solidFill>
              </a:rPr>
              <a:t>3900X, </a:t>
            </a:r>
            <a:r>
              <a:rPr lang="en-CA" sz="1500" dirty="0">
                <a:solidFill>
                  <a:schemeClr val="tx1"/>
                </a:solidFill>
              </a:rPr>
              <a:t>Price $</a:t>
            </a:r>
            <a:r>
              <a:rPr lang="en-CA" sz="1500" dirty="0" smtClean="0">
                <a:solidFill>
                  <a:schemeClr val="tx1"/>
                </a:solidFill>
              </a:rPr>
              <a:t>684.82 (Before Tax)</a:t>
            </a:r>
          </a:p>
          <a:p>
            <a:endParaRPr lang="en-CA" sz="1500" dirty="0">
              <a:solidFill>
                <a:schemeClr val="tx1"/>
              </a:solidFill>
            </a:endParaRPr>
          </a:p>
          <a:p>
            <a:r>
              <a:rPr lang="en-CA" sz="1500" dirty="0" err="1">
                <a:solidFill>
                  <a:schemeClr val="tx1"/>
                </a:solidFill>
              </a:rPr>
              <a:t>GPU:GeForce</a:t>
            </a:r>
            <a:r>
              <a:rPr lang="en-CA" sz="1500" dirty="0">
                <a:solidFill>
                  <a:schemeClr val="tx1"/>
                </a:solidFill>
              </a:rPr>
              <a:t> GT </a:t>
            </a:r>
            <a:r>
              <a:rPr lang="en-CA" sz="1500" dirty="0" smtClean="0">
                <a:solidFill>
                  <a:schemeClr val="tx1"/>
                </a:solidFill>
              </a:rPr>
              <a:t>1030, </a:t>
            </a:r>
            <a:r>
              <a:rPr lang="en-CA" sz="1500" dirty="0">
                <a:solidFill>
                  <a:schemeClr val="tx1"/>
                </a:solidFill>
              </a:rPr>
              <a:t>Price $</a:t>
            </a:r>
            <a:r>
              <a:rPr lang="en-CA" sz="1500" dirty="0" smtClean="0">
                <a:solidFill>
                  <a:schemeClr val="tx1"/>
                </a:solidFill>
              </a:rPr>
              <a:t>117.99 (Before Tax)</a:t>
            </a:r>
            <a:endParaRPr lang="en-CA" sz="1500" dirty="0">
              <a:solidFill>
                <a:schemeClr val="tx1"/>
              </a:solidFill>
            </a:endParaRPr>
          </a:p>
          <a:p>
            <a:endParaRPr lang="en-CA" sz="1500" dirty="0">
              <a:solidFill>
                <a:schemeClr val="tx1"/>
              </a:solidFill>
            </a:endParaRPr>
          </a:p>
          <a:p>
            <a:r>
              <a:rPr lang="en-CA" sz="1500" dirty="0" smtClean="0">
                <a:solidFill>
                  <a:schemeClr val="tx1"/>
                </a:solidFill>
              </a:rPr>
              <a:t>RAM:CORSAIR </a:t>
            </a:r>
            <a:r>
              <a:rPr lang="en-CA" sz="1500" dirty="0">
                <a:solidFill>
                  <a:schemeClr val="tx1"/>
                </a:solidFill>
              </a:rPr>
              <a:t>Vengeance </a:t>
            </a:r>
            <a:r>
              <a:rPr lang="en-CA" sz="1500" dirty="0" smtClean="0">
                <a:solidFill>
                  <a:schemeClr val="tx1"/>
                </a:solidFill>
              </a:rPr>
              <a:t>LPX, Price $106.99 (Before Tax)</a:t>
            </a:r>
          </a:p>
          <a:p>
            <a:endParaRPr lang="en-CA" sz="1500" dirty="0">
              <a:solidFill>
                <a:schemeClr val="tx1"/>
              </a:solidFill>
            </a:endParaRPr>
          </a:p>
          <a:p>
            <a:r>
              <a:rPr lang="en-CA" sz="1500" dirty="0">
                <a:solidFill>
                  <a:schemeClr val="tx1"/>
                </a:solidFill>
              </a:rPr>
              <a:t>Sound </a:t>
            </a:r>
            <a:r>
              <a:rPr lang="en-CA" sz="1500" dirty="0" err="1">
                <a:solidFill>
                  <a:schemeClr val="tx1"/>
                </a:solidFill>
              </a:rPr>
              <a:t>Card:Sound</a:t>
            </a:r>
            <a:r>
              <a:rPr lang="en-CA" sz="1500" dirty="0">
                <a:solidFill>
                  <a:schemeClr val="tx1"/>
                </a:solidFill>
              </a:rPr>
              <a:t> </a:t>
            </a:r>
            <a:r>
              <a:rPr lang="en-CA" sz="1500" dirty="0" err="1" smtClean="0">
                <a:solidFill>
                  <a:schemeClr val="tx1"/>
                </a:solidFill>
              </a:rPr>
              <a:t>BlasterX</a:t>
            </a:r>
            <a:r>
              <a:rPr lang="en-CA" sz="1500" dirty="0" smtClean="0">
                <a:solidFill>
                  <a:schemeClr val="tx1"/>
                </a:solidFill>
              </a:rPr>
              <a:t>, </a:t>
            </a:r>
            <a:r>
              <a:rPr lang="en-CA" sz="1500" dirty="0">
                <a:solidFill>
                  <a:schemeClr val="tx1"/>
                </a:solidFill>
              </a:rPr>
              <a:t>Price $</a:t>
            </a:r>
            <a:r>
              <a:rPr lang="en-CA" sz="1500" dirty="0" smtClean="0">
                <a:solidFill>
                  <a:schemeClr val="tx1"/>
                </a:solidFill>
              </a:rPr>
              <a:t>187.57 (Before Tax) </a:t>
            </a:r>
          </a:p>
          <a:p>
            <a:endParaRPr lang="en-CA" sz="1500" dirty="0">
              <a:solidFill>
                <a:schemeClr val="tx1"/>
              </a:solidFill>
            </a:endParaRPr>
          </a:p>
          <a:p>
            <a:r>
              <a:rPr lang="en-CA" sz="1500" dirty="0">
                <a:solidFill>
                  <a:schemeClr val="tx1"/>
                </a:solidFill>
              </a:rPr>
              <a:t>Removable </a:t>
            </a:r>
            <a:r>
              <a:rPr lang="en-CA" sz="1500" dirty="0" err="1">
                <a:solidFill>
                  <a:schemeClr val="tx1"/>
                </a:solidFill>
              </a:rPr>
              <a:t>Media:LG</a:t>
            </a:r>
            <a:r>
              <a:rPr lang="en-CA" sz="1500" dirty="0">
                <a:solidFill>
                  <a:schemeClr val="tx1"/>
                </a:solidFill>
              </a:rPr>
              <a:t> </a:t>
            </a:r>
            <a:r>
              <a:rPr lang="en-CA" sz="1500" dirty="0" smtClean="0">
                <a:solidFill>
                  <a:schemeClr val="tx1"/>
                </a:solidFill>
              </a:rPr>
              <a:t>Internal, Price $22.99 (Before Tax)</a:t>
            </a:r>
          </a:p>
          <a:p>
            <a:endParaRPr lang="en-CA" sz="1500" dirty="0">
              <a:solidFill>
                <a:schemeClr val="tx1"/>
              </a:solidFill>
            </a:endParaRPr>
          </a:p>
          <a:p>
            <a:r>
              <a:rPr lang="en-CA" sz="1500" dirty="0" smtClean="0">
                <a:solidFill>
                  <a:schemeClr val="tx1"/>
                </a:solidFill>
              </a:rPr>
              <a:t> </a:t>
            </a:r>
            <a:endParaRPr lang="en-CA" sz="1500" dirty="0">
              <a:solidFill>
                <a:schemeClr val="tx1"/>
              </a:solidFill>
            </a:endParaRPr>
          </a:p>
          <a:p>
            <a:endParaRPr lang="en-CA" sz="1500" dirty="0">
              <a:solidFill>
                <a:schemeClr val="tx1"/>
              </a:solidFill>
            </a:endParaRPr>
          </a:p>
          <a:p>
            <a:endParaRPr lang="en-CA" sz="1500" dirty="0">
              <a:solidFill>
                <a:schemeClr val="tx1"/>
              </a:solidFill>
            </a:endParaRPr>
          </a:p>
        </p:txBody>
      </p:sp>
      <p:sp>
        <p:nvSpPr>
          <p:cNvPr id="5" name="TextBox 4"/>
          <p:cNvSpPr txBox="1"/>
          <p:nvPr/>
        </p:nvSpPr>
        <p:spPr>
          <a:xfrm>
            <a:off x="3792071" y="2922004"/>
            <a:ext cx="2756647" cy="1107996"/>
          </a:xfrm>
          <a:prstGeom prst="rect">
            <a:avLst/>
          </a:prstGeom>
          <a:noFill/>
        </p:spPr>
        <p:txBody>
          <a:bodyPr wrap="square" rtlCol="0">
            <a:spAutoFit/>
          </a:bodyPr>
          <a:lstStyle/>
          <a:p>
            <a:r>
              <a:rPr lang="en-CA" sz="3300" b="1" dirty="0" smtClean="0">
                <a:latin typeface="+mj-lt"/>
              </a:rPr>
              <a:t>Business Computer</a:t>
            </a:r>
            <a:endParaRPr lang="en-US" sz="3300" b="1" dirty="0">
              <a:latin typeface="+mj-lt"/>
            </a:endParaRPr>
          </a:p>
        </p:txBody>
      </p:sp>
    </p:spTree>
    <p:extLst>
      <p:ext uri="{BB962C8B-B14F-4D97-AF65-F5344CB8AC3E}">
        <p14:creationId xmlns:p14="http://schemas.microsoft.com/office/powerpoint/2010/main" val="400988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7240" y="665530"/>
            <a:ext cx="1737360" cy="567847"/>
          </a:xfrm>
        </p:spPr>
        <p:txBody>
          <a:bodyPr/>
          <a:lstStyle/>
          <a:p>
            <a:r>
              <a:rPr lang="en-US" sz="2200" dirty="0"/>
              <a:t>Application Topic</a:t>
            </a:r>
          </a:p>
        </p:txBody>
      </p:sp>
      <p:sp>
        <p:nvSpPr>
          <p:cNvPr id="3" name="Text Placeholder 2"/>
          <p:cNvSpPr>
            <a:spLocks noGrp="1"/>
          </p:cNvSpPr>
          <p:nvPr>
            <p:ph type="body" sz="quarter" idx="11"/>
          </p:nvPr>
        </p:nvSpPr>
        <p:spPr>
          <a:xfrm>
            <a:off x="666237" y="1233377"/>
            <a:ext cx="2088375" cy="4146697"/>
          </a:xfrm>
        </p:spPr>
        <p:txBody>
          <a:bodyPr/>
          <a:lstStyle/>
          <a:p>
            <a:r>
              <a:rPr lang="en-US" sz="1200" dirty="0"/>
              <a:t>The application topic is businesses computer and it is meant for office jobs or stay at home jobs for some cases.</a:t>
            </a:r>
          </a:p>
          <a:p>
            <a:r>
              <a:rPr lang="en-US" sz="1200" dirty="0"/>
              <a:t>This PC has decent speed and is not that portable but because there is no graphics card or sound card it is a bit lighter than other PC, so it is portable at some degree</a:t>
            </a:r>
          </a:p>
          <a:p>
            <a:r>
              <a:rPr lang="en-US" sz="1200" dirty="0"/>
              <a:t>PC parts needed: CPU, RAM, Motherboard, HDD, Removeable Media</a:t>
            </a:r>
          </a:p>
          <a:p>
            <a:r>
              <a:rPr lang="en-US" sz="1200" dirty="0"/>
              <a:t>The three most important parts are CPU, HDD, Removable Media. CPU is important because it keeps makes the computer move smoothly and fast. HDD is important because it stores the data and files. The removeable media is important because it connects to severs in an </a:t>
            </a:r>
            <a:r>
              <a:rPr lang="en-US" sz="1200"/>
              <a:t>office space.           </a:t>
            </a:r>
            <a:endParaRPr lang="en-US" sz="1200" dirty="0"/>
          </a:p>
        </p:txBody>
      </p:sp>
      <p:sp>
        <p:nvSpPr>
          <p:cNvPr id="4" name="Text Placeholder 3"/>
          <p:cNvSpPr>
            <a:spLocks noGrp="1"/>
          </p:cNvSpPr>
          <p:nvPr>
            <p:ph type="body" sz="quarter" idx="12"/>
          </p:nvPr>
        </p:nvSpPr>
        <p:spPr>
          <a:xfrm>
            <a:off x="7124700" y="457200"/>
            <a:ext cx="2468880" cy="587829"/>
          </a:xfrm>
        </p:spPr>
        <p:txBody>
          <a:bodyPr/>
          <a:lstStyle/>
          <a:p>
            <a:r>
              <a:rPr lang="en-US" sz="2200" dirty="0">
                <a:solidFill>
                  <a:schemeClr val="tx1">
                    <a:lumMod val="95000"/>
                    <a:lumOff val="5000"/>
                  </a:schemeClr>
                </a:solidFill>
              </a:rPr>
              <a:t>The Budget Machine</a:t>
            </a:r>
          </a:p>
        </p:txBody>
      </p:sp>
      <p:sp>
        <p:nvSpPr>
          <p:cNvPr id="6" name="Text Placeholder 5"/>
          <p:cNvSpPr>
            <a:spLocks noGrp="1"/>
          </p:cNvSpPr>
          <p:nvPr>
            <p:ph type="body" sz="quarter" idx="14"/>
          </p:nvPr>
        </p:nvSpPr>
        <p:spPr>
          <a:xfrm>
            <a:off x="6934695" y="1352011"/>
            <a:ext cx="2468880" cy="5368828"/>
          </a:xfrm>
        </p:spPr>
        <p:txBody>
          <a:bodyPr/>
          <a:lstStyle/>
          <a:p>
            <a:r>
              <a:rPr lang="en-US" sz="1200" dirty="0">
                <a:solidFill>
                  <a:schemeClr val="tx1"/>
                </a:solidFill>
              </a:rPr>
              <a:t>This budget dream is for anybody who works in jobs like  accountant, real estate and </a:t>
            </a:r>
            <a:r>
              <a:rPr lang="en-US" sz="1200" dirty="0" smtClean="0">
                <a:solidFill>
                  <a:schemeClr val="tx1"/>
                </a:solidFill>
              </a:rPr>
              <a:t>other business prepuces</a:t>
            </a:r>
            <a:r>
              <a:rPr lang="en-US" sz="1200" dirty="0" smtClean="0">
                <a:solidFill>
                  <a:schemeClr val="tx1"/>
                </a:solidFill>
              </a:rPr>
              <a:t>. </a:t>
            </a:r>
            <a:endParaRPr lang="en-US" sz="1200" dirty="0">
              <a:solidFill>
                <a:schemeClr val="tx1"/>
              </a:solidFill>
            </a:endParaRPr>
          </a:p>
          <a:p>
            <a:endParaRPr lang="en-US" sz="1200" dirty="0">
              <a:solidFill>
                <a:schemeClr val="tx1"/>
              </a:solidFill>
            </a:endParaRPr>
          </a:p>
          <a:p>
            <a:r>
              <a:rPr lang="en-US" sz="1200" dirty="0">
                <a:solidFill>
                  <a:schemeClr val="tx1"/>
                </a:solidFill>
              </a:rPr>
              <a:t>The internals:</a:t>
            </a:r>
          </a:p>
          <a:p>
            <a:endParaRPr lang="en-US" sz="1200" dirty="0">
              <a:solidFill>
                <a:schemeClr val="tx1"/>
              </a:solidFill>
            </a:endParaRPr>
          </a:p>
          <a:p>
            <a:r>
              <a:rPr lang="en-US" sz="1200" dirty="0">
                <a:solidFill>
                  <a:schemeClr val="tx1"/>
                </a:solidFill>
              </a:rPr>
              <a:t>CPU: Intel Core i3-8100 </a:t>
            </a:r>
          </a:p>
          <a:p>
            <a:endParaRPr lang="en-US" sz="1200" dirty="0">
              <a:solidFill>
                <a:schemeClr val="tx1"/>
              </a:solidFill>
            </a:endParaRPr>
          </a:p>
          <a:p>
            <a:r>
              <a:rPr lang="en-US" sz="1200" dirty="0">
                <a:solidFill>
                  <a:schemeClr val="tx1"/>
                </a:solidFill>
              </a:rPr>
              <a:t>RAM: CORSAIR Vengeance LPX </a:t>
            </a:r>
          </a:p>
          <a:p>
            <a:endParaRPr lang="en-US" sz="1200" dirty="0">
              <a:solidFill>
                <a:schemeClr val="tx1"/>
              </a:solidFill>
            </a:endParaRPr>
          </a:p>
          <a:p>
            <a:r>
              <a:rPr lang="en-US" sz="1200" dirty="0">
                <a:solidFill>
                  <a:schemeClr val="tx1"/>
                </a:solidFill>
              </a:rPr>
              <a:t>Motherboard/Graphic Card/Sound Card: ASUS M5A78L </a:t>
            </a:r>
          </a:p>
          <a:p>
            <a:endParaRPr lang="en-US" sz="1200" dirty="0">
              <a:solidFill>
                <a:schemeClr val="tx1"/>
              </a:solidFill>
            </a:endParaRPr>
          </a:p>
          <a:p>
            <a:r>
              <a:rPr lang="en-US" sz="1200" dirty="0">
                <a:solidFill>
                  <a:schemeClr val="tx1"/>
                </a:solidFill>
              </a:rPr>
              <a:t>HDD: Seagate </a:t>
            </a:r>
            <a:r>
              <a:rPr lang="en-US" sz="1200" dirty="0" err="1">
                <a:solidFill>
                  <a:schemeClr val="tx1"/>
                </a:solidFill>
              </a:rPr>
              <a:t>BarraCuda</a:t>
            </a:r>
            <a:r>
              <a:rPr lang="en-US" sz="1200" dirty="0">
                <a:solidFill>
                  <a:schemeClr val="tx1"/>
                </a:solidFill>
              </a:rPr>
              <a:t> </a:t>
            </a:r>
          </a:p>
          <a:p>
            <a:endParaRPr lang="en-US" sz="1200" dirty="0">
              <a:solidFill>
                <a:schemeClr val="tx1"/>
              </a:solidFill>
            </a:endParaRPr>
          </a:p>
          <a:p>
            <a:r>
              <a:rPr lang="en-US" sz="1200" dirty="0">
                <a:solidFill>
                  <a:schemeClr val="tx1"/>
                </a:solidFill>
              </a:rPr>
              <a:t>Removable Media: LG Internal, Internal Card Reader </a:t>
            </a:r>
          </a:p>
          <a:p>
            <a:endParaRPr lang="en-US" sz="1200" dirty="0">
              <a:solidFill>
                <a:schemeClr val="tx1"/>
              </a:solidFill>
            </a:endParaRPr>
          </a:p>
          <a:p>
            <a:r>
              <a:rPr lang="en-US" sz="1200" dirty="0">
                <a:solidFill>
                  <a:schemeClr val="tx1"/>
                </a:solidFill>
              </a:rPr>
              <a:t>The Budget for the PC is only $426.58</a:t>
            </a:r>
          </a:p>
        </p:txBody>
      </p:sp>
      <p:pic>
        <p:nvPicPr>
          <p:cNvPr id="10" name="Picture 9">
            <a:extLst>
              <a:ext uri="{FF2B5EF4-FFF2-40B4-BE49-F238E27FC236}">
                <a16:creationId xmlns:a16="http://schemas.microsoft.com/office/drawing/2014/main" id="{9CD055AE-6841-454F-831B-ECDBCDB899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4931" y="6056562"/>
            <a:ext cx="1688716" cy="1128009"/>
          </a:xfrm>
          <a:prstGeom prst="rect">
            <a:avLst/>
          </a:prstGeom>
        </p:spPr>
      </p:pic>
      <p:sp>
        <p:nvSpPr>
          <p:cNvPr id="17" name="TextBox 16">
            <a:extLst>
              <a:ext uri="{FF2B5EF4-FFF2-40B4-BE49-F238E27FC236}">
                <a16:creationId xmlns:a16="http://schemas.microsoft.com/office/drawing/2014/main" id="{83583F16-D81F-A247-A246-622FB23DD0D3}"/>
              </a:ext>
            </a:extLst>
          </p:cNvPr>
          <p:cNvSpPr txBox="1"/>
          <p:nvPr/>
        </p:nvSpPr>
        <p:spPr>
          <a:xfrm>
            <a:off x="3265715" y="366393"/>
            <a:ext cx="3668980" cy="769441"/>
          </a:xfrm>
          <a:prstGeom prst="rect">
            <a:avLst/>
          </a:prstGeom>
          <a:noFill/>
        </p:spPr>
        <p:txBody>
          <a:bodyPr wrap="square" rtlCol="0">
            <a:spAutoFit/>
          </a:bodyPr>
          <a:lstStyle/>
          <a:p>
            <a:r>
              <a:rPr lang="en-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Would-Be-Nice Features  </a:t>
            </a:r>
          </a:p>
        </p:txBody>
      </p:sp>
      <p:sp>
        <p:nvSpPr>
          <p:cNvPr id="26" name="TextBox 25">
            <a:extLst>
              <a:ext uri="{FF2B5EF4-FFF2-40B4-BE49-F238E27FC236}">
                <a16:creationId xmlns:a16="http://schemas.microsoft.com/office/drawing/2014/main" id="{FC7A4718-9A09-F749-8BA8-7ED9994CBEDE}"/>
              </a:ext>
            </a:extLst>
          </p:cNvPr>
          <p:cNvSpPr txBox="1"/>
          <p:nvPr/>
        </p:nvSpPr>
        <p:spPr>
          <a:xfrm>
            <a:off x="3265715" y="1352011"/>
            <a:ext cx="2603926" cy="5816977"/>
          </a:xfrm>
          <a:prstGeom prst="rect">
            <a:avLst/>
          </a:prstGeom>
          <a:noFill/>
        </p:spPr>
        <p:txBody>
          <a:bodyPr wrap="square" rtlCol="0">
            <a:spAutoFit/>
          </a:bodyPr>
          <a:lstStyle/>
          <a:p>
            <a:r>
              <a:rPr lang="en-US" sz="1200" dirty="0"/>
              <a:t>If you want more power from the build, you can add more PC components to boost the power, but this is not needed in my opinion.</a:t>
            </a:r>
          </a:p>
          <a:p>
            <a:endParaRPr lang="en-US" sz="1200" dirty="0"/>
          </a:p>
          <a:p>
            <a:r>
              <a:rPr lang="en-US" sz="1200" dirty="0"/>
              <a:t>To keep the budget low I have only used the motherboards graphic card and sound card. That means there is still things that can be buffed.</a:t>
            </a:r>
          </a:p>
          <a:p>
            <a:endParaRPr lang="en-US" sz="1200" dirty="0"/>
          </a:p>
          <a:p>
            <a:r>
              <a:rPr lang="en-US" sz="1200" dirty="0"/>
              <a:t>The graphics card can be upgraded to a GeForce GT 1030, Price $117.99 (Before Tax).</a:t>
            </a:r>
          </a:p>
          <a:p>
            <a:endParaRPr lang="en-US" sz="1200" dirty="0"/>
          </a:p>
          <a:p>
            <a:r>
              <a:rPr lang="en-US" sz="1200" dirty="0"/>
              <a:t>Sound card can be upgraded to a Sound Blaster, Price $94.99 (Before Tax).</a:t>
            </a:r>
          </a:p>
          <a:p>
            <a:endParaRPr lang="en-US" sz="1200" dirty="0"/>
          </a:p>
          <a:p>
            <a:r>
              <a:rPr lang="en-US" sz="1200" dirty="0"/>
              <a:t>After graphics card upgrade cost $544.57 (Before Tax).</a:t>
            </a:r>
          </a:p>
          <a:p>
            <a:endParaRPr lang="en-US" sz="1200" dirty="0"/>
          </a:p>
          <a:p>
            <a:r>
              <a:rPr lang="en-US" sz="1200" dirty="0"/>
              <a:t>After Sound card upgrade cost $521.57 (Before Tax).</a:t>
            </a:r>
          </a:p>
          <a:p>
            <a:endParaRPr lang="en-US" sz="1200" dirty="0"/>
          </a:p>
          <a:p>
            <a:r>
              <a:rPr lang="en-US" sz="1200" dirty="0"/>
              <a:t>Both upgrades together cost $639.56 (Before Tax).</a:t>
            </a:r>
          </a:p>
          <a:p>
            <a:endParaRPr lang="en-US" sz="1200" dirty="0"/>
          </a:p>
          <a:p>
            <a:endParaRPr lang="en-US" sz="1200" dirty="0"/>
          </a:p>
        </p:txBody>
      </p:sp>
    </p:spTree>
    <p:extLst>
      <p:ext uri="{BB962C8B-B14F-4D97-AF65-F5344CB8AC3E}">
        <p14:creationId xmlns:p14="http://schemas.microsoft.com/office/powerpoint/2010/main" val="3826847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7D78D9-ABCB-4365-8FC6-81DAE6D76C8D}">
  <ds:schemaRefs>
    <ds:schemaRef ds:uri="http://schemas.microsoft.com/sharepoint/v3/contenttype/forms"/>
  </ds:schemaRefs>
</ds:datastoreItem>
</file>

<file path=customXml/itemProps2.xml><?xml version="1.0" encoding="utf-8"?>
<ds:datastoreItem xmlns:ds="http://schemas.openxmlformats.org/officeDocument/2006/customXml" ds:itemID="{0C341F41-647A-43BF-B6CC-90888A493BBA}">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www.w3.org/XML/1998/namespace"/>
  </ds:schemaRefs>
</ds:datastoreItem>
</file>

<file path=customXml/itemProps3.xml><?xml version="1.0" encoding="utf-8"?>
<ds:datastoreItem xmlns:ds="http://schemas.openxmlformats.org/officeDocument/2006/customXml" ds:itemID="{E2C4A8D7-C01B-4DE2-A07B-89BD602E1D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Organic</Template>
  <TotalTime>222</TotalTime>
  <Words>541</Words>
  <Application>Microsoft Office PowerPoint</Application>
  <PresentationFormat>Custom</PresentationFormat>
  <Paragraphs>54</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Verdana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Krista Paulino (ANDERSON)</dc:creator>
  <cp:lastModifiedBy>Sarai, Jayson</cp:lastModifiedBy>
  <cp:revision>27</cp:revision>
  <dcterms:created xsi:type="dcterms:W3CDTF">2013-06-10T19:09:05Z</dcterms:created>
  <dcterms:modified xsi:type="dcterms:W3CDTF">2019-10-23T14:46:54Z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