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Canva Sans" charset="1" panose="020B0503030501040103"/>
      <p:regular r:id="rId16"/>
    </p:embeddedFont>
    <p:embeddedFont>
      <p:font typeface="DM Sans" charset="1" panose="00000000000000000000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2365018"/>
            <a:ext cx="10910396" cy="474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Emergence of Artificial Intelligence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37926" y="7855237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Seminar by Namish Kumar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5247" y="1219200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 to AI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928237" y="3814331"/>
            <a:ext cx="15740137" cy="778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Artificial Intelligence (AI) means machines simulating human intelligence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is becoming a part of our daily lives and industries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changing how we work, learn, and interact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future of AI promises more powerful and smarter systems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It’s important to understand both its possibilities and risks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esentation explores key advancements and ethical concerns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2040" y="3546212"/>
            <a:ext cx="7025086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Recent advancements in AI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75489" y="6557226"/>
            <a:ext cx="6998061" cy="2995245"/>
            <a:chOff x="0" y="0"/>
            <a:chExt cx="2342659" cy="10026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1002683"/>
            </a:xfrm>
            <a:custGeom>
              <a:avLst/>
              <a:gdLst/>
              <a:ahLst/>
              <a:cxnLst/>
              <a:rect r="r" b="b" t="t" l="l"/>
              <a:pathLst>
                <a:path h="1002683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986089"/>
                  </a:lnTo>
                  <a:cubicBezTo>
                    <a:pt x="2342659" y="990490"/>
                    <a:pt x="2340910" y="994711"/>
                    <a:pt x="2337798" y="997823"/>
                  </a:cubicBezTo>
                  <a:cubicBezTo>
                    <a:pt x="2334686" y="1000935"/>
                    <a:pt x="2330465" y="1002683"/>
                    <a:pt x="2326064" y="1002683"/>
                  </a:cubicBezTo>
                  <a:lnTo>
                    <a:pt x="16594" y="1002683"/>
                  </a:lnTo>
                  <a:cubicBezTo>
                    <a:pt x="7430" y="1002683"/>
                    <a:pt x="0" y="995253"/>
                    <a:pt x="0" y="986089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91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45952" y="4794737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45952" y="7628124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10661234" y="1767126"/>
            <a:ext cx="6598066" cy="144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9"/>
              </a:lnSpc>
            </a:pPr>
            <a:r>
              <a:rPr lang="en-US" sz="414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Natural Language Processing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77536" y="4460608"/>
            <a:ext cx="5165462" cy="144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9"/>
              </a:lnSpc>
            </a:pPr>
            <a:r>
              <a:rPr lang="en-US" sz="414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and Speech recognition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43318" y="6925317"/>
            <a:ext cx="5165462" cy="218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9"/>
              </a:lnSpc>
            </a:pPr>
            <a:r>
              <a:rPr lang="en-US" sz="414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Autonomous Vehicles, advanced robotics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457102" y="2685609"/>
            <a:ext cx="5659092" cy="5659092"/>
          </a:xfrm>
          <a:custGeom>
            <a:avLst/>
            <a:gdLst/>
            <a:ahLst/>
            <a:cxnLst/>
            <a:rect r="r" b="b" t="t" l="l"/>
            <a:pathLst>
              <a:path h="5659092" w="5659092">
                <a:moveTo>
                  <a:pt x="0" y="0"/>
                </a:moveTo>
                <a:lnTo>
                  <a:pt x="5659093" y="0"/>
                </a:lnTo>
                <a:lnTo>
                  <a:pt x="5659093" y="5659092"/>
                </a:lnTo>
                <a:lnTo>
                  <a:pt x="0" y="5659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345718"/>
            <a:ext cx="809209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Emerging AI Technologies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4544" y="5076825"/>
            <a:ext cx="857250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★ Artificial General Intelligence (AGI)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889061"/>
            <a:ext cx="699068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★ AI powered drug - discovery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4544" y="6699956"/>
            <a:ext cx="8229302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★ Brain - Computer Interfaces (BCI)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6246" y="7510851"/>
            <a:ext cx="8245897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★ Quantum computing in AI.      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9811" y="8321746"/>
            <a:ext cx="858217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★ Emotion and sentiment recognition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732501" y="2459889"/>
            <a:ext cx="8822997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In Daily Life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671930" y="6381216"/>
            <a:ext cx="2747991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Smart home devices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414442" y="6381216"/>
            <a:ext cx="2646492" cy="339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 in navigation and maps, language translation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0" id="30"/>
          <p:cNvSpPr txBox="true"/>
          <p:nvPr/>
        </p:nvSpPr>
        <p:spPr>
          <a:xfrm rot="0">
            <a:off x="0" y="6438366"/>
            <a:ext cx="455676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Virtual Assistants (e.g. Siri, Alexa)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419811" y="6438366"/>
            <a:ext cx="3966270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Personalised </a:t>
            </a: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</a:t>
            </a: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(Netflix, Amazon)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06092" y="1580453"/>
            <a:ext cx="1698061" cy="1802961"/>
          </a:xfrm>
          <a:custGeom>
            <a:avLst/>
            <a:gdLst/>
            <a:ahLst/>
            <a:cxnLst/>
            <a:rect r="r" b="b" t="t" l="l"/>
            <a:pathLst>
              <a:path h="1802961" w="1698061">
                <a:moveTo>
                  <a:pt x="0" y="0"/>
                </a:moveTo>
                <a:lnTo>
                  <a:pt x="1698061" y="0"/>
                </a:lnTo>
                <a:lnTo>
                  <a:pt x="1698061" y="1802961"/>
                </a:lnTo>
                <a:lnTo>
                  <a:pt x="0" y="1802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86965" y="4334002"/>
            <a:ext cx="1936314" cy="1735642"/>
          </a:xfrm>
          <a:custGeom>
            <a:avLst/>
            <a:gdLst/>
            <a:ahLst/>
            <a:cxnLst/>
            <a:rect r="r" b="b" t="t" l="l"/>
            <a:pathLst>
              <a:path h="1735642" w="1936314">
                <a:moveTo>
                  <a:pt x="0" y="0"/>
                </a:moveTo>
                <a:lnTo>
                  <a:pt x="1936315" y="0"/>
                </a:lnTo>
                <a:lnTo>
                  <a:pt x="1936315" y="1735642"/>
                </a:lnTo>
                <a:lnTo>
                  <a:pt x="0" y="1735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7131683"/>
            <a:ext cx="1805623" cy="1898158"/>
          </a:xfrm>
          <a:custGeom>
            <a:avLst/>
            <a:gdLst/>
            <a:ahLst/>
            <a:cxnLst/>
            <a:rect r="r" b="b" t="t" l="l"/>
            <a:pathLst>
              <a:path h="1898158" w="1805623">
                <a:moveTo>
                  <a:pt x="0" y="0"/>
                </a:moveTo>
                <a:lnTo>
                  <a:pt x="1805623" y="0"/>
                </a:lnTo>
                <a:lnTo>
                  <a:pt x="1805623" y="1898158"/>
                </a:lnTo>
                <a:lnTo>
                  <a:pt x="0" y="18981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776017" y="1126953"/>
            <a:ext cx="1340482" cy="2459601"/>
          </a:xfrm>
          <a:custGeom>
            <a:avLst/>
            <a:gdLst/>
            <a:ahLst/>
            <a:cxnLst/>
            <a:rect r="r" b="b" t="t" l="l"/>
            <a:pathLst>
              <a:path h="2459601" w="1340482">
                <a:moveTo>
                  <a:pt x="0" y="0"/>
                </a:moveTo>
                <a:lnTo>
                  <a:pt x="1340482" y="0"/>
                </a:lnTo>
                <a:lnTo>
                  <a:pt x="1340482" y="2459600"/>
                </a:lnTo>
                <a:lnTo>
                  <a:pt x="0" y="245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867252" y="4082231"/>
            <a:ext cx="2234584" cy="2115723"/>
          </a:xfrm>
          <a:custGeom>
            <a:avLst/>
            <a:gdLst/>
            <a:ahLst/>
            <a:cxnLst/>
            <a:rect r="r" b="b" t="t" l="l"/>
            <a:pathLst>
              <a:path h="2115723" w="2234584">
                <a:moveTo>
                  <a:pt x="0" y="0"/>
                </a:moveTo>
                <a:lnTo>
                  <a:pt x="2234584" y="0"/>
                </a:lnTo>
                <a:lnTo>
                  <a:pt x="2234584" y="2115722"/>
                </a:lnTo>
                <a:lnTo>
                  <a:pt x="0" y="2115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4101836" y="1480580"/>
            <a:ext cx="2816627" cy="77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9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Education, AI Tutors, Adaptive Learning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55525" y="1282355"/>
            <a:ext cx="2816627" cy="2332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9"/>
              </a:lnSpc>
            </a:pP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Healthcare, disease detection, virtual health assistance, Increasing life expectancy of people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458475" y="4263919"/>
            <a:ext cx="2816627" cy="77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9"/>
              </a:lnSpc>
            </a:pP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Finance, risk analysis, automated trading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458475" y="7040876"/>
            <a:ext cx="2816627" cy="1160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9"/>
              </a:lnSpc>
            </a:pP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Agriculture, Smart Farming, Pest detection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995244" y="4057138"/>
            <a:ext cx="4297511" cy="1681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498"/>
              </a:lnSpc>
              <a:spcBef>
                <a:spcPct val="0"/>
              </a:spcBef>
            </a:pPr>
            <a:r>
              <a:rPr lang="en-US" b="true" sz="6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in Industries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253385" y="4615772"/>
            <a:ext cx="2816627" cy="1160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9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Manufacturing, Robotics, process optimization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1318066"/>
            <a:ext cx="7458075" cy="8229600"/>
          </a:xfrm>
          <a:custGeom>
            <a:avLst/>
            <a:gdLst/>
            <a:ahLst/>
            <a:cxnLst/>
            <a:rect r="r" b="b" t="t" l="l"/>
            <a:pathLst>
              <a:path h="8229600" w="7458075">
                <a:moveTo>
                  <a:pt x="0" y="0"/>
                </a:moveTo>
                <a:lnTo>
                  <a:pt x="7458075" y="0"/>
                </a:lnTo>
                <a:lnTo>
                  <a:pt x="745807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52083" y="1508566"/>
            <a:ext cx="952143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Vulnerabilities of AI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52083" y="4142406"/>
            <a:ext cx="862526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★ Can produce Biased / unfair 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52083" y="5076825"/>
            <a:ext cx="941561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★ Easily Manipulated with incorrect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90009" y="6011545"/>
            <a:ext cx="9739759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★ Lack of transparency in decision making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2713" y="6993890"/>
            <a:ext cx="1022017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★ Dependence on AI will reduce human skills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68379"/>
            <a:ext cx="7402713" cy="6532894"/>
          </a:xfrm>
          <a:custGeom>
            <a:avLst/>
            <a:gdLst/>
            <a:ahLst/>
            <a:cxnLst/>
            <a:rect r="r" b="b" t="t" l="l"/>
            <a:pathLst>
              <a:path h="6532894" w="7402713">
                <a:moveTo>
                  <a:pt x="0" y="0"/>
                </a:moveTo>
                <a:lnTo>
                  <a:pt x="7402713" y="0"/>
                </a:lnTo>
                <a:lnTo>
                  <a:pt x="7402713" y="6532894"/>
                </a:lnTo>
                <a:lnTo>
                  <a:pt x="0" y="6532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52083" y="1508566"/>
            <a:ext cx="952143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Risks possessed by AI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63753" y="4142406"/>
            <a:ext cx="9401919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★ Job displacement and unemployment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62996" y="5076825"/>
            <a:ext cx="10993785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★ Misuse in welfare (e.g. Autonomous weapons)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10436" y="6011545"/>
            <a:ext cx="8498904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★Ethical concerns in decision making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91786" y="6993890"/>
            <a:ext cx="1124203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★ Uncontrolled AI surpassing human intelligence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DAGu2Lvi4WE</dc:identifier>
  <dcterms:modified xsi:type="dcterms:W3CDTF">2011-08-01T06:04:30Z</dcterms:modified>
  <cp:revision>1</cp:revision>
  <dc:title>Emergence of Artificial Intelligence</dc:title>
</cp:coreProperties>
</file>