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0266-2BA3-47DF-B6EF-3ED6B9E5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C240F-9C8B-48AA-8D28-6D2387EF0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94E7A-E0BD-4DDE-974C-47237121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2D9-C190-4559-8606-AA285E3CF51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7E60-A49C-48FC-9EF8-BB2816AD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DD50-0EA4-4F38-B2B5-EB24024D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E128-2B80-418E-A69D-D06FC76A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FCBC-26EA-4E64-8AC9-521377DB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19B6-111C-494A-8B7A-F24CB481D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CB5A-46B8-46B4-8B09-C743F9C8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2D9-C190-4559-8606-AA285E3CF51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2193-1F5A-4DC9-AE46-E0008507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0819-E2E6-43E8-95A6-9D389593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E128-2B80-418E-A69D-D06FC76A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7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06766-9AAA-45D9-B0A0-03097AF62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52D78-B8B2-4102-A71D-07441963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7D41-9FF8-402E-9927-FB078E62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2D9-C190-4559-8606-AA285E3CF51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F91EF-8A8C-4416-9063-0976E334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93B2C-02BA-45AA-9285-2A3ACBF4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E128-2B80-418E-A69D-D06FC76A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19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63C7-99F7-4DB1-98B8-1600EE0E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E2F0-005D-4FC0-8180-33407592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BBBE-B5A4-470A-B6DA-523FAD93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2D9-C190-4559-8606-AA285E3CF51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12450-46CA-4932-841F-EC13A210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CB2A-1708-4A78-994E-4CF97909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E128-2B80-418E-A69D-D06FC76A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7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92BB-4E03-462E-9685-0B1B8C2F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F2D7-9771-41FC-B7AF-3B736F1A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B8E83-6E72-43A3-B09F-63A091A5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2D9-C190-4559-8606-AA285E3CF51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FC4B5-8057-4160-8A7D-D007DACB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F3EB1-7EB5-41BD-A4BE-E447AA13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E128-2B80-418E-A69D-D06FC76A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5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3081-E859-459C-9C93-BBBF1AE2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362C-4342-4055-9BA4-94A511ABF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0683-153A-49E3-8A14-0A516E9C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35776-C758-4DEA-9472-F9BDFF6E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2D9-C190-4559-8606-AA285E3CF51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AA6BC-8A7F-4462-B93F-05E0BEEB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474C4-2ACA-49E7-91F3-39564B63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E128-2B80-418E-A69D-D06FC76A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66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426B-13AA-47C3-A529-412348E8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0314F-6687-4C74-ACD0-2B4CAF5C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A4A21-1CCC-442F-A73B-030C5F301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340A0-973A-4D3F-9990-D6C509DC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A202-026E-4B84-BEE0-E84D28F71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F5303-34AE-4AF2-9F3D-E12799AB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2D9-C190-4559-8606-AA285E3CF51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92A6B-0855-4D0D-A13F-F395D809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84F4F-4C76-4533-B603-9B3A7094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E128-2B80-418E-A69D-D06FC76A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0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8A6A-EEA9-469C-B389-6403C55F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9B94E-6C7E-4F71-A69C-B3A7C69D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2D9-C190-4559-8606-AA285E3CF51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C5595-C602-4601-973D-B7AC34A5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BABD7-2EE2-4033-9573-79AF02C6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E128-2B80-418E-A69D-D06FC76A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3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60949-A43A-4577-9D55-8BCA5C65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2D9-C190-4559-8606-AA285E3CF51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8A70D-8999-4F8C-AD0C-4C1BB2F0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45A8C-CA4B-4B36-B99E-A01A837D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E128-2B80-418E-A69D-D06FC76A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51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B26A-E830-47D8-A146-DB72059F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9C17-FA30-467B-8412-056F25EF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EA742-1AA6-4629-9E15-961A748D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A3E5-6616-47B6-BDB5-BE6C22B6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2D9-C190-4559-8606-AA285E3CF51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617E-501A-4826-870D-4C2C7025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85BA6-3F5B-4CC6-B5A3-E59D755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E128-2B80-418E-A69D-D06FC76A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3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2152-9CC3-4E27-AC00-0E42AB95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65B9B-9A94-484A-93DF-A97C6B0ED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94DF4-7E1B-491E-8660-91073CF4A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9368-EDB4-422D-A49C-D31F5588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2D9-C190-4559-8606-AA285E3CF51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8FD01-3686-4E76-8F6C-633D0DA9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A4123-53DC-467D-93D0-EC5EBEBB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E128-2B80-418E-A69D-D06FC76A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83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D8D2D-1C4A-4C12-8C9F-D1FAF795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10162-D34A-460D-BC1C-852BC9B3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129A-B4C4-4D1D-B9B9-A54C5A6F9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D2D9-C190-4559-8606-AA285E3CF51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1554-B0B9-461F-BD0C-8FB99BB1C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56206-C9AC-491D-AE0D-0BBFF64AF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EE128-2B80-418E-A69D-D06FC76A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0F7CF3-C2BC-4688-B2F0-0CAC200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4" y="1112586"/>
            <a:ext cx="5648325" cy="3011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252758-644E-4C35-82D8-2950AB4E1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583"/>
            <a:ext cx="5915286" cy="3021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B7D7FF-CBA1-4395-8267-CD3488821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93381"/>
            <a:ext cx="5958173" cy="31279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D85A0E-B6FA-4A2B-859A-46EA4EBD3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32189"/>
            <a:ext cx="3145582" cy="10803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C5C0D1-4711-459E-BFB1-97E5CC017274}"/>
              </a:ext>
            </a:extLst>
          </p:cNvPr>
          <p:cNvSpPr txBox="1"/>
          <p:nvPr/>
        </p:nvSpPr>
        <p:spPr>
          <a:xfrm>
            <a:off x="689113" y="4492487"/>
            <a:ext cx="5139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can note the months in which the avg profit is high </a:t>
            </a:r>
            <a:r>
              <a:rPr lang="en-US" dirty="0" err="1"/>
              <a:t>i.e</a:t>
            </a:r>
            <a:r>
              <a:rPr lang="en-US" dirty="0"/>
              <a:t> January, June, October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Mass Customer are the most frequent buyers.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Affluent Customer don’t buy that frequently but gives the highest Avg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8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4AF15E-B3CF-4655-85B2-354BD01DC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4" y="32189"/>
            <a:ext cx="3145582" cy="1080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45D3E2-7A36-4DB1-A9C5-8CACDB45A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78" y="1112586"/>
            <a:ext cx="6816434" cy="2755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413A3C-6236-4148-A7B6-AD9343E9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78" y="3994959"/>
            <a:ext cx="6816434" cy="27556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82579D-216D-4592-A11E-9B1DE5BAFCF0}"/>
              </a:ext>
            </a:extLst>
          </p:cNvPr>
          <p:cNvSpPr txBox="1"/>
          <p:nvPr/>
        </p:nvSpPr>
        <p:spPr>
          <a:xfrm>
            <a:off x="7779026" y="636563"/>
            <a:ext cx="401540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Focus Areas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highest no. of customers comes from New south wales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Customers from Queensland are the least among the 3.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customers that come under the Gold category are the most frequent buyers.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OHM Cycles which are most bought mainly by the 80 age category &amp; Norco Bicycles, Trek Bicycles WeareA2B are among the least.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customers in the 40 age category like </a:t>
            </a:r>
            <a:r>
              <a:rPr lang="en-US" dirty="0" err="1"/>
              <a:t>Solex</a:t>
            </a:r>
            <a:r>
              <a:rPr lang="en-US" dirty="0"/>
              <a:t>, Trek Bicycles, WeareA2B the most.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profit on WeareA2B bikes is the maximum among the others.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64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6</cp:revision>
  <dcterms:created xsi:type="dcterms:W3CDTF">2020-08-24T11:32:10Z</dcterms:created>
  <dcterms:modified xsi:type="dcterms:W3CDTF">2020-08-24T12:23:59Z</dcterms:modified>
</cp:coreProperties>
</file>