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handoutMasterIdLst>
    <p:handoutMasterId r:id="rId3"/>
  </p:handoutMasterIdLst>
  <p:sldIdLst>
    <p:sldId id="256" r:id="rId2"/>
  </p:sldIdLst>
  <p:sldSz cx="51206400" cy="32918400"/>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itchFamily="8" charset="0"/>
        <a:ea typeface="ＭＳ Ｐゴシック" pitchFamily="8" charset="-128"/>
        <a:cs typeface="ＭＳ Ｐゴシック" pitchFamily="8" charset="-128"/>
      </a:defRPr>
    </a:lvl1pPr>
    <a:lvl2pPr marL="457200" algn="l" rtl="0" eaLnBrk="0" fontAlgn="base" hangingPunct="0">
      <a:spcBef>
        <a:spcPct val="0"/>
      </a:spcBef>
      <a:spcAft>
        <a:spcPct val="0"/>
      </a:spcAft>
      <a:defRPr sz="2400" kern="1200">
        <a:solidFill>
          <a:schemeClr val="tx1"/>
        </a:solidFill>
        <a:latin typeface="Arial" pitchFamily="8" charset="0"/>
        <a:ea typeface="ＭＳ Ｐゴシック" pitchFamily="8" charset="-128"/>
        <a:cs typeface="ＭＳ Ｐゴシック" pitchFamily="8" charset="-128"/>
      </a:defRPr>
    </a:lvl2pPr>
    <a:lvl3pPr marL="914400" algn="l" rtl="0" eaLnBrk="0" fontAlgn="base" hangingPunct="0">
      <a:spcBef>
        <a:spcPct val="0"/>
      </a:spcBef>
      <a:spcAft>
        <a:spcPct val="0"/>
      </a:spcAft>
      <a:defRPr sz="2400" kern="1200">
        <a:solidFill>
          <a:schemeClr val="tx1"/>
        </a:solidFill>
        <a:latin typeface="Arial" pitchFamily="8" charset="0"/>
        <a:ea typeface="ＭＳ Ｐゴシック" pitchFamily="8" charset="-128"/>
        <a:cs typeface="ＭＳ Ｐゴシック" pitchFamily="8" charset="-128"/>
      </a:defRPr>
    </a:lvl3pPr>
    <a:lvl4pPr marL="1371600" algn="l" rtl="0" eaLnBrk="0" fontAlgn="base" hangingPunct="0">
      <a:spcBef>
        <a:spcPct val="0"/>
      </a:spcBef>
      <a:spcAft>
        <a:spcPct val="0"/>
      </a:spcAft>
      <a:defRPr sz="2400" kern="1200">
        <a:solidFill>
          <a:schemeClr val="tx1"/>
        </a:solidFill>
        <a:latin typeface="Arial" pitchFamily="8" charset="0"/>
        <a:ea typeface="ＭＳ Ｐゴシック" pitchFamily="8" charset="-128"/>
        <a:cs typeface="ＭＳ Ｐゴシック" pitchFamily="8" charset="-128"/>
      </a:defRPr>
    </a:lvl4pPr>
    <a:lvl5pPr marL="1828800" algn="l" rtl="0" eaLnBrk="0" fontAlgn="base" hangingPunct="0">
      <a:spcBef>
        <a:spcPct val="0"/>
      </a:spcBef>
      <a:spcAft>
        <a:spcPct val="0"/>
      </a:spcAft>
      <a:defRPr sz="2400" kern="1200">
        <a:solidFill>
          <a:schemeClr val="tx1"/>
        </a:solidFill>
        <a:latin typeface="Arial" pitchFamily="8" charset="0"/>
        <a:ea typeface="ＭＳ Ｐゴシック" pitchFamily="8" charset="-128"/>
        <a:cs typeface="ＭＳ Ｐゴシック" pitchFamily="8" charset="-128"/>
      </a:defRPr>
    </a:lvl5pPr>
    <a:lvl6pPr marL="2286000" algn="l" defTabSz="457200" rtl="0" eaLnBrk="1" latinLnBrk="0" hangingPunct="1">
      <a:defRPr sz="2400" kern="1200">
        <a:solidFill>
          <a:schemeClr val="tx1"/>
        </a:solidFill>
        <a:latin typeface="Arial" pitchFamily="8" charset="0"/>
        <a:ea typeface="ＭＳ Ｐゴシック" pitchFamily="8" charset="-128"/>
        <a:cs typeface="ＭＳ Ｐゴシック" pitchFamily="8" charset="-128"/>
      </a:defRPr>
    </a:lvl6pPr>
    <a:lvl7pPr marL="2743200" algn="l" defTabSz="457200" rtl="0" eaLnBrk="1" latinLnBrk="0" hangingPunct="1">
      <a:defRPr sz="2400" kern="1200">
        <a:solidFill>
          <a:schemeClr val="tx1"/>
        </a:solidFill>
        <a:latin typeface="Arial" pitchFamily="8" charset="0"/>
        <a:ea typeface="ＭＳ Ｐゴシック" pitchFamily="8" charset="-128"/>
        <a:cs typeface="ＭＳ Ｐゴシック" pitchFamily="8" charset="-128"/>
      </a:defRPr>
    </a:lvl7pPr>
    <a:lvl8pPr marL="3200400" algn="l" defTabSz="457200" rtl="0" eaLnBrk="1" latinLnBrk="0" hangingPunct="1">
      <a:defRPr sz="2400" kern="1200">
        <a:solidFill>
          <a:schemeClr val="tx1"/>
        </a:solidFill>
        <a:latin typeface="Arial" pitchFamily="8" charset="0"/>
        <a:ea typeface="ＭＳ Ｐゴシック" pitchFamily="8" charset="-128"/>
        <a:cs typeface="ＭＳ Ｐゴシック" pitchFamily="8" charset="-128"/>
      </a:defRPr>
    </a:lvl8pPr>
    <a:lvl9pPr marL="3657600" algn="l" defTabSz="457200" rtl="0" eaLnBrk="1" latinLnBrk="0" hangingPunct="1">
      <a:defRPr sz="2400" kern="1200">
        <a:solidFill>
          <a:schemeClr val="tx1"/>
        </a:solidFill>
        <a:latin typeface="Arial" pitchFamily="8" charset="0"/>
        <a:ea typeface="ＭＳ Ｐゴシック" pitchFamily="8" charset="-128"/>
        <a:cs typeface="ＭＳ Ｐゴシック" pitchFamily="8" charset="-128"/>
      </a:defRPr>
    </a:lvl9pPr>
  </p:defaultTextStyle>
  <p:extLst>
    <p:ext uri="{EFAFB233-063F-42B5-8137-9DF3F51BA10A}">
      <p15:sldGuideLst xmlns:p15="http://schemas.microsoft.com/office/powerpoint/2012/main">
        <p15:guide id="1" orient="horz" pos="20160" userDrawn="1">
          <p15:clr>
            <a:srgbClr val="A4A3A4"/>
          </p15:clr>
        </p15:guide>
        <p15:guide id="2" pos="576" userDrawn="1">
          <p15:clr>
            <a:srgbClr val="A4A3A4"/>
          </p15:clr>
        </p15:guide>
        <p15:guide id="3" pos="11136" userDrawn="1">
          <p15:clr>
            <a:srgbClr val="A4A3A4"/>
          </p15:clr>
        </p15:guide>
        <p15:guide id="4" pos="10560" userDrawn="1">
          <p15:clr>
            <a:srgbClr val="A4A3A4"/>
          </p15:clr>
        </p15:guide>
        <p15:guide id="5" pos="31680" userDrawn="1">
          <p15:clr>
            <a:srgbClr val="A4A3A4"/>
          </p15:clr>
        </p15:guide>
        <p15:guide id="6" orient="horz" pos="3456" userDrawn="1">
          <p15:clr>
            <a:srgbClr val="A4A3A4"/>
          </p15:clr>
        </p15:guide>
        <p15:guide id="7" pos="21120" userDrawn="1">
          <p15:clr>
            <a:srgbClr val="A4A3A4"/>
          </p15:clr>
        </p15:guide>
        <p15:guide id="8" pos="2169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B211"/>
    <a:srgbClr val="F5E69F"/>
    <a:srgbClr val="FCEFD7"/>
    <a:srgbClr val="989898"/>
    <a:srgbClr val="FAF3D0"/>
    <a:srgbClr val="BFBFBF"/>
    <a:srgbClr val="002400"/>
    <a:srgbClr val="002F00"/>
    <a:srgbClr val="FFFBE6"/>
    <a:srgbClr val="1D1E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061" autoAdjust="0"/>
    <p:restoredTop sz="94660"/>
  </p:normalViewPr>
  <p:slideViewPr>
    <p:cSldViewPr>
      <p:cViewPr>
        <p:scale>
          <a:sx n="60" d="100"/>
          <a:sy n="60" d="100"/>
        </p:scale>
        <p:origin x="-8670" y="-2952"/>
      </p:cViewPr>
      <p:guideLst>
        <p:guide orient="horz" pos="20160"/>
        <p:guide pos="576"/>
        <p:guide pos="11136"/>
        <p:guide pos="10560"/>
        <p:guide pos="31680"/>
        <p:guide orient="horz" pos="3456"/>
        <p:guide pos="21120"/>
        <p:guide pos="21696"/>
      </p:guideLst>
    </p:cSldViewPr>
  </p:slideViewPr>
  <p:outlineViewPr>
    <p:cViewPr>
      <p:scale>
        <a:sx n="33" d="100"/>
        <a:sy n="33" d="100"/>
      </p:scale>
      <p:origin x="0" y="0"/>
    </p:cViewPr>
  </p:outlineViewPr>
  <p:notesTextViewPr>
    <p:cViewPr>
      <p:scale>
        <a:sx n="3" d="2"/>
        <a:sy n="3" d="2"/>
      </p:scale>
      <p:origin x="0" y="0"/>
    </p:cViewPr>
  </p:notesTextViewPr>
  <p:notesViewPr>
    <p:cSldViewPr showGuides="1">
      <p:cViewPr varScale="1">
        <p:scale>
          <a:sx n="88" d="100"/>
          <a:sy n="88" d="100"/>
        </p:scale>
        <p:origin x="2964" y="66"/>
      </p:cViewPr>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DB3935-25CC-4641-9116-EB0D7810498D}" type="datetimeFigureOut">
              <a:rPr lang="en-US" smtClean="0"/>
              <a:t>08/06/2019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7132A6-2B01-4F5A-B79F-20FACF73318D}" type="slidenum">
              <a:rPr lang="en-US" smtClean="0"/>
              <a:t>‹#›</a:t>
            </a:fld>
            <a:endParaRPr lang="en-US"/>
          </a:p>
        </p:txBody>
      </p:sp>
    </p:spTree>
    <p:extLst>
      <p:ext uri="{BB962C8B-B14F-4D97-AF65-F5344CB8AC3E}">
        <p14:creationId xmlns:p14="http://schemas.microsoft.com/office/powerpoint/2010/main" val="405189978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1221" y="10226675"/>
            <a:ext cx="43523958" cy="7054850"/>
          </a:xfrm>
          <a:prstGeom prst="rect">
            <a:avLst/>
          </a:prstGeom>
        </p:spPr>
        <p:txBody>
          <a:bodyPr vert="horz"/>
          <a:lstStyle/>
          <a:p>
            <a:r>
              <a:rPr lang="en-US"/>
              <a:t>Click to edit Master title style</a:t>
            </a:r>
          </a:p>
        </p:txBody>
      </p:sp>
      <p:sp>
        <p:nvSpPr>
          <p:cNvPr id="3" name="Subtitle 2"/>
          <p:cNvSpPr>
            <a:spLocks noGrp="1"/>
          </p:cNvSpPr>
          <p:nvPr>
            <p:ph type="subTitle" idx="1"/>
          </p:nvPr>
        </p:nvSpPr>
        <p:spPr>
          <a:xfrm>
            <a:off x="7680591" y="18653125"/>
            <a:ext cx="35845221" cy="8413750"/>
          </a:xfrm>
          <a:prstGeom prst="rect">
            <a:avLst/>
          </a:prstGeom>
        </p:spPr>
        <p:txBody>
          <a:bodyPr vert="horz"/>
          <a:lstStyle>
            <a:lvl1pPr marL="0" indent="0" algn="ctr">
              <a:buNone/>
              <a:defRPr/>
            </a:lvl1pPr>
            <a:lvl2pPr marL="533415" indent="0" algn="ctr">
              <a:buNone/>
              <a:defRPr/>
            </a:lvl2pPr>
            <a:lvl3pPr marL="1066830" indent="0" algn="ctr">
              <a:buNone/>
              <a:defRPr/>
            </a:lvl3pPr>
            <a:lvl4pPr marL="1600246" indent="0" algn="ctr">
              <a:buNone/>
              <a:defRPr/>
            </a:lvl4pPr>
            <a:lvl5pPr marL="2133661" indent="0" algn="ctr">
              <a:buNone/>
              <a:defRPr/>
            </a:lvl5pPr>
            <a:lvl6pPr marL="2667076" indent="0" algn="ctr">
              <a:buNone/>
              <a:defRPr/>
            </a:lvl6pPr>
            <a:lvl7pPr marL="3200491" indent="0" algn="ctr">
              <a:buNone/>
              <a:defRPr/>
            </a:lvl7pPr>
            <a:lvl8pPr marL="3733907" indent="0" algn="ctr">
              <a:buNone/>
              <a:defRPr/>
            </a:lvl8pPr>
            <a:lvl9pPr marL="4267322"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559579" y="1317625"/>
            <a:ext cx="46087242" cy="5486400"/>
          </a:xfrm>
          <a:prstGeom prst="rect">
            <a:avLst/>
          </a:prstGeom>
        </p:spPr>
        <p:txBody>
          <a:bodyPr vert="horz"/>
          <a:lstStyle/>
          <a:p>
            <a:r>
              <a:rPr lang="en-US"/>
              <a:t>Click to edit Master title style</a:t>
            </a:r>
          </a:p>
        </p:txBody>
      </p:sp>
      <p:sp>
        <p:nvSpPr>
          <p:cNvPr id="3" name="Vertical Text Placeholder 2"/>
          <p:cNvSpPr>
            <a:spLocks noGrp="1"/>
          </p:cNvSpPr>
          <p:nvPr>
            <p:ph type="body" orient="vert" idx="1"/>
          </p:nvPr>
        </p:nvSpPr>
        <p:spPr>
          <a:xfrm>
            <a:off x="2559579" y="7680325"/>
            <a:ext cx="46087242" cy="217249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7125012" y="1317625"/>
            <a:ext cx="11521810" cy="280876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2559580" y="1317625"/>
            <a:ext cx="34387632" cy="280876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59579" y="1317625"/>
            <a:ext cx="46087242" cy="5486400"/>
          </a:xfrm>
          <a:prstGeom prst="rect">
            <a:avLst/>
          </a:prstGeom>
        </p:spPr>
        <p:txBody>
          <a:bodyPr vert="horz"/>
          <a:lstStyle/>
          <a:p>
            <a:r>
              <a:rPr lang="en-US" dirty="0"/>
              <a:t>Click to edit Master title style</a:t>
            </a:r>
          </a:p>
        </p:txBody>
      </p:sp>
      <p:sp>
        <p:nvSpPr>
          <p:cNvPr id="3" name="Content Placeholder 2"/>
          <p:cNvSpPr>
            <a:spLocks noGrp="1"/>
          </p:cNvSpPr>
          <p:nvPr>
            <p:ph idx="1"/>
          </p:nvPr>
        </p:nvSpPr>
        <p:spPr>
          <a:xfrm>
            <a:off x="2559579" y="7680325"/>
            <a:ext cx="46087242" cy="21724938"/>
          </a:xfrm>
          <a:prstGeom prst="rect">
            <a:avLst/>
          </a:prstGeom>
        </p:spPr>
        <p:txBody>
          <a:bodyPr vert="horz"/>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4950" y="21153439"/>
            <a:ext cx="43525811" cy="6537325"/>
          </a:xfrm>
          <a:prstGeom prst="rect">
            <a:avLst/>
          </a:prstGeom>
        </p:spPr>
        <p:txBody>
          <a:bodyPr vert="horz" anchor="t"/>
          <a:lstStyle>
            <a:lvl1pPr algn="l">
              <a:defRPr sz="4667" b="1" cap="all"/>
            </a:lvl1pPr>
          </a:lstStyle>
          <a:p>
            <a:r>
              <a:rPr lang="en-US"/>
              <a:t>Click to edit Master title style</a:t>
            </a:r>
          </a:p>
        </p:txBody>
      </p:sp>
      <p:sp>
        <p:nvSpPr>
          <p:cNvPr id="3" name="Text Placeholder 2"/>
          <p:cNvSpPr>
            <a:spLocks noGrp="1"/>
          </p:cNvSpPr>
          <p:nvPr>
            <p:ph type="body" idx="1"/>
          </p:nvPr>
        </p:nvSpPr>
        <p:spPr>
          <a:xfrm>
            <a:off x="4044950" y="13952538"/>
            <a:ext cx="43525811" cy="7200900"/>
          </a:xfrm>
          <a:prstGeom prst="rect">
            <a:avLst/>
          </a:prstGeom>
        </p:spPr>
        <p:txBody>
          <a:bodyPr vert="horz" anchor="b"/>
          <a:lstStyle>
            <a:lvl1pPr marL="0" indent="0">
              <a:buNone/>
              <a:defRPr sz="2333"/>
            </a:lvl1pPr>
            <a:lvl2pPr marL="533415" indent="0">
              <a:buNone/>
              <a:defRPr sz="2100"/>
            </a:lvl2pPr>
            <a:lvl3pPr marL="1066830" indent="0">
              <a:buNone/>
              <a:defRPr sz="1867"/>
            </a:lvl3pPr>
            <a:lvl4pPr marL="1600246" indent="0">
              <a:buNone/>
              <a:defRPr sz="1633"/>
            </a:lvl4pPr>
            <a:lvl5pPr marL="2133661" indent="0">
              <a:buNone/>
              <a:defRPr sz="1633"/>
            </a:lvl5pPr>
            <a:lvl6pPr marL="2667076" indent="0">
              <a:buNone/>
              <a:defRPr sz="1633"/>
            </a:lvl6pPr>
            <a:lvl7pPr marL="3200491" indent="0">
              <a:buNone/>
              <a:defRPr sz="1633"/>
            </a:lvl7pPr>
            <a:lvl8pPr marL="3733907" indent="0">
              <a:buNone/>
              <a:defRPr sz="1633"/>
            </a:lvl8pPr>
            <a:lvl9pPr marL="4267322" indent="0">
              <a:buNone/>
              <a:defRPr sz="1633"/>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559579" y="1317625"/>
            <a:ext cx="46087242" cy="5486400"/>
          </a:xfrm>
          <a:prstGeom prst="rect">
            <a:avLst/>
          </a:prstGeom>
        </p:spPr>
        <p:txBody>
          <a:bodyPr vert="horz"/>
          <a:lstStyle/>
          <a:p>
            <a:r>
              <a:rPr lang="en-US" dirty="0"/>
              <a:t>Click to edit Master title style</a:t>
            </a:r>
          </a:p>
        </p:txBody>
      </p:sp>
      <p:sp>
        <p:nvSpPr>
          <p:cNvPr id="3" name="Content Placeholder 2"/>
          <p:cNvSpPr>
            <a:spLocks noGrp="1"/>
          </p:cNvSpPr>
          <p:nvPr>
            <p:ph sz="half" idx="1"/>
          </p:nvPr>
        </p:nvSpPr>
        <p:spPr>
          <a:xfrm>
            <a:off x="2559580" y="7680325"/>
            <a:ext cx="22954721" cy="21724938"/>
          </a:xfrm>
          <a:prstGeom prst="rect">
            <a:avLst/>
          </a:prstGeom>
        </p:spPr>
        <p:txBody>
          <a:bodyPr vert="horz"/>
          <a:lstStyle>
            <a:lvl1pPr>
              <a:defRPr sz="3267"/>
            </a:lvl1pPr>
            <a:lvl2pPr>
              <a:defRPr sz="2800"/>
            </a:lvl2pPr>
            <a:lvl3pPr>
              <a:defRPr sz="2333"/>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5692101" y="7680325"/>
            <a:ext cx="22954721" cy="21724938"/>
          </a:xfrm>
          <a:prstGeom prst="rect">
            <a:avLst/>
          </a:prstGeom>
        </p:spPr>
        <p:txBody>
          <a:bodyPr vert="horz"/>
          <a:lstStyle>
            <a:lvl1pPr>
              <a:defRPr sz="3267"/>
            </a:lvl1pPr>
            <a:lvl2pPr>
              <a:defRPr sz="2800"/>
            </a:lvl2pPr>
            <a:lvl3pPr>
              <a:defRPr sz="2333"/>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59579" y="1317625"/>
            <a:ext cx="46087242" cy="5486400"/>
          </a:xfrm>
          <a:prstGeom prst="rect">
            <a:avLst/>
          </a:prstGeom>
        </p:spPr>
        <p:txBody>
          <a:bodyPr vert="horz"/>
          <a:lstStyle>
            <a:lvl1pPr>
              <a:defRPr/>
            </a:lvl1pPr>
          </a:lstStyle>
          <a:p>
            <a:r>
              <a:rPr lang="en-US"/>
              <a:t>Click to edit Master title style</a:t>
            </a:r>
          </a:p>
        </p:txBody>
      </p:sp>
      <p:sp>
        <p:nvSpPr>
          <p:cNvPr id="3" name="Text Placeholder 2"/>
          <p:cNvSpPr>
            <a:spLocks noGrp="1"/>
          </p:cNvSpPr>
          <p:nvPr>
            <p:ph type="body" idx="1"/>
          </p:nvPr>
        </p:nvSpPr>
        <p:spPr>
          <a:xfrm>
            <a:off x="2559579" y="7369176"/>
            <a:ext cx="22625050" cy="3070225"/>
          </a:xfrm>
          <a:prstGeom prst="rect">
            <a:avLst/>
          </a:prstGeom>
        </p:spPr>
        <p:txBody>
          <a:bodyPr vert="horz" anchor="b"/>
          <a:lstStyle>
            <a:lvl1pPr marL="0" indent="0">
              <a:buNone/>
              <a:defRPr sz="2800" b="1"/>
            </a:lvl1pPr>
            <a:lvl2pPr marL="533415" indent="0">
              <a:buNone/>
              <a:defRPr sz="2333" b="1"/>
            </a:lvl2pPr>
            <a:lvl3pPr marL="1066830" indent="0">
              <a:buNone/>
              <a:defRPr sz="2100" b="1"/>
            </a:lvl3pPr>
            <a:lvl4pPr marL="1600246" indent="0">
              <a:buNone/>
              <a:defRPr sz="1867" b="1"/>
            </a:lvl4pPr>
            <a:lvl5pPr marL="2133661" indent="0">
              <a:buNone/>
              <a:defRPr sz="1867" b="1"/>
            </a:lvl5pPr>
            <a:lvl6pPr marL="2667076" indent="0">
              <a:buNone/>
              <a:defRPr sz="1867" b="1"/>
            </a:lvl6pPr>
            <a:lvl7pPr marL="3200491" indent="0">
              <a:buNone/>
              <a:defRPr sz="1867" b="1"/>
            </a:lvl7pPr>
            <a:lvl8pPr marL="3733907" indent="0">
              <a:buNone/>
              <a:defRPr sz="1867" b="1"/>
            </a:lvl8pPr>
            <a:lvl9pPr marL="4267322" indent="0">
              <a:buNone/>
              <a:defRPr sz="1867" b="1"/>
            </a:lvl9pPr>
          </a:lstStyle>
          <a:p>
            <a:pPr lvl="0"/>
            <a:r>
              <a:rPr lang="en-US"/>
              <a:t>Click to edit Master text styles</a:t>
            </a:r>
          </a:p>
        </p:txBody>
      </p:sp>
      <p:sp>
        <p:nvSpPr>
          <p:cNvPr id="4" name="Content Placeholder 3"/>
          <p:cNvSpPr>
            <a:spLocks noGrp="1"/>
          </p:cNvSpPr>
          <p:nvPr>
            <p:ph sz="half" idx="2"/>
          </p:nvPr>
        </p:nvSpPr>
        <p:spPr>
          <a:xfrm>
            <a:off x="2559579" y="10439401"/>
            <a:ext cx="22625050" cy="18965863"/>
          </a:xfrm>
          <a:prstGeom prst="rect">
            <a:avLst/>
          </a:prstGeom>
        </p:spPr>
        <p:txBody>
          <a:bodyPr vert="horz"/>
          <a:lstStyle>
            <a:lvl1pPr>
              <a:defRPr sz="2800"/>
            </a:lvl1pPr>
            <a:lvl2pPr>
              <a:defRPr sz="2333"/>
            </a:lvl2pPr>
            <a:lvl3pPr>
              <a:defRPr sz="2100"/>
            </a:lvl3pPr>
            <a:lvl4pPr>
              <a:defRPr sz="1867"/>
            </a:lvl4pPr>
            <a:lvl5pPr>
              <a:defRPr sz="1867"/>
            </a:lvl5pPr>
            <a:lvl6pPr>
              <a:defRPr sz="1867"/>
            </a:lvl6pPr>
            <a:lvl7pPr>
              <a:defRPr sz="1867"/>
            </a:lvl7pPr>
            <a:lvl8pPr>
              <a:defRPr sz="1867"/>
            </a:lvl8pPr>
            <a:lvl9pPr>
              <a:defRPr sz="18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6012512" y="7369176"/>
            <a:ext cx="22634310" cy="3070225"/>
          </a:xfrm>
          <a:prstGeom prst="rect">
            <a:avLst/>
          </a:prstGeom>
        </p:spPr>
        <p:txBody>
          <a:bodyPr vert="horz" anchor="b"/>
          <a:lstStyle>
            <a:lvl1pPr marL="0" indent="0">
              <a:buNone/>
              <a:defRPr sz="2800" b="1"/>
            </a:lvl1pPr>
            <a:lvl2pPr marL="533415" indent="0">
              <a:buNone/>
              <a:defRPr sz="2333" b="1"/>
            </a:lvl2pPr>
            <a:lvl3pPr marL="1066830" indent="0">
              <a:buNone/>
              <a:defRPr sz="2100" b="1"/>
            </a:lvl3pPr>
            <a:lvl4pPr marL="1600246" indent="0">
              <a:buNone/>
              <a:defRPr sz="1867" b="1"/>
            </a:lvl4pPr>
            <a:lvl5pPr marL="2133661" indent="0">
              <a:buNone/>
              <a:defRPr sz="1867" b="1"/>
            </a:lvl5pPr>
            <a:lvl6pPr marL="2667076" indent="0">
              <a:buNone/>
              <a:defRPr sz="1867" b="1"/>
            </a:lvl6pPr>
            <a:lvl7pPr marL="3200491" indent="0">
              <a:buNone/>
              <a:defRPr sz="1867" b="1"/>
            </a:lvl7pPr>
            <a:lvl8pPr marL="3733907" indent="0">
              <a:buNone/>
              <a:defRPr sz="1867" b="1"/>
            </a:lvl8pPr>
            <a:lvl9pPr marL="4267322" indent="0">
              <a:buNone/>
              <a:defRPr sz="1867" b="1"/>
            </a:lvl9pPr>
          </a:lstStyle>
          <a:p>
            <a:pPr lvl="0"/>
            <a:r>
              <a:rPr lang="en-US"/>
              <a:t>Click to edit Master text styles</a:t>
            </a:r>
          </a:p>
        </p:txBody>
      </p:sp>
      <p:sp>
        <p:nvSpPr>
          <p:cNvPr id="6" name="Content Placeholder 5"/>
          <p:cNvSpPr>
            <a:spLocks noGrp="1"/>
          </p:cNvSpPr>
          <p:nvPr>
            <p:ph sz="quarter" idx="4"/>
          </p:nvPr>
        </p:nvSpPr>
        <p:spPr>
          <a:xfrm>
            <a:off x="26012512" y="10439401"/>
            <a:ext cx="22634310" cy="18965863"/>
          </a:xfrm>
          <a:prstGeom prst="rect">
            <a:avLst/>
          </a:prstGeom>
        </p:spPr>
        <p:txBody>
          <a:bodyPr vert="horz"/>
          <a:lstStyle>
            <a:lvl1pPr>
              <a:defRPr sz="2800"/>
            </a:lvl1pPr>
            <a:lvl2pPr>
              <a:defRPr sz="2333"/>
            </a:lvl2pPr>
            <a:lvl3pPr>
              <a:defRPr sz="2100"/>
            </a:lvl3pPr>
            <a:lvl4pPr>
              <a:defRPr sz="1867"/>
            </a:lvl4pPr>
            <a:lvl5pPr>
              <a:defRPr sz="1867"/>
            </a:lvl5pPr>
            <a:lvl6pPr>
              <a:defRPr sz="1867"/>
            </a:lvl6pPr>
            <a:lvl7pPr>
              <a:defRPr sz="1867"/>
            </a:lvl7pPr>
            <a:lvl8pPr>
              <a:defRPr sz="1867"/>
            </a:lvl8pPr>
            <a:lvl9pPr>
              <a:defRPr sz="18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59579" y="1317625"/>
            <a:ext cx="46087242" cy="5486400"/>
          </a:xfrm>
          <a:prstGeom prst="rect">
            <a:avLst/>
          </a:prstGeom>
        </p:spPr>
        <p:txBody>
          <a:bodyPr vert="horz"/>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59579" y="1311275"/>
            <a:ext cx="16846550" cy="5576888"/>
          </a:xfrm>
          <a:prstGeom prst="rect">
            <a:avLst/>
          </a:prstGeom>
        </p:spPr>
        <p:txBody>
          <a:bodyPr vert="horz" anchor="b"/>
          <a:lstStyle>
            <a:lvl1pPr algn="l">
              <a:defRPr sz="2333" b="1"/>
            </a:lvl1pPr>
          </a:lstStyle>
          <a:p>
            <a:r>
              <a:rPr lang="en-US"/>
              <a:t>Click to edit Master title style</a:t>
            </a:r>
          </a:p>
        </p:txBody>
      </p:sp>
      <p:sp>
        <p:nvSpPr>
          <p:cNvPr id="3" name="Content Placeholder 2"/>
          <p:cNvSpPr>
            <a:spLocks noGrp="1"/>
          </p:cNvSpPr>
          <p:nvPr>
            <p:ph idx="1"/>
          </p:nvPr>
        </p:nvSpPr>
        <p:spPr>
          <a:xfrm>
            <a:off x="20021021" y="1311275"/>
            <a:ext cx="28625800" cy="28093988"/>
          </a:xfrm>
          <a:prstGeom prst="rect">
            <a:avLst/>
          </a:prstGeom>
        </p:spPr>
        <p:txBody>
          <a:bodyPr vert="horz"/>
          <a:lstStyle>
            <a:lvl1pPr>
              <a:defRPr sz="3733"/>
            </a:lvl1pPr>
            <a:lvl2pPr>
              <a:defRPr sz="3267"/>
            </a:lvl2pPr>
            <a:lvl3pPr>
              <a:defRPr sz="2800"/>
            </a:lvl3pPr>
            <a:lvl4pPr>
              <a:defRPr sz="2333"/>
            </a:lvl4pPr>
            <a:lvl5pPr>
              <a:defRPr sz="2333"/>
            </a:lvl5pPr>
            <a:lvl6pPr>
              <a:defRPr sz="2333"/>
            </a:lvl6pPr>
            <a:lvl7pPr>
              <a:defRPr sz="2333"/>
            </a:lvl7pPr>
            <a:lvl8pPr>
              <a:defRPr sz="2333"/>
            </a:lvl8pPr>
            <a:lvl9pPr>
              <a:defRPr sz="2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59579" y="6888163"/>
            <a:ext cx="16846550" cy="22517100"/>
          </a:xfrm>
          <a:prstGeom prst="rect">
            <a:avLst/>
          </a:prstGeom>
        </p:spPr>
        <p:txBody>
          <a:bodyPr vert="horz"/>
          <a:lstStyle>
            <a:lvl1pPr marL="0" indent="0">
              <a:buNone/>
              <a:defRPr sz="1633"/>
            </a:lvl1pPr>
            <a:lvl2pPr marL="533415" indent="0">
              <a:buNone/>
              <a:defRPr sz="1400"/>
            </a:lvl2pPr>
            <a:lvl3pPr marL="1066830" indent="0">
              <a:buNone/>
              <a:defRPr sz="1167"/>
            </a:lvl3pPr>
            <a:lvl4pPr marL="1600246" indent="0">
              <a:buNone/>
              <a:defRPr sz="1050"/>
            </a:lvl4pPr>
            <a:lvl5pPr marL="2133661" indent="0">
              <a:buNone/>
              <a:defRPr sz="1050"/>
            </a:lvl5pPr>
            <a:lvl6pPr marL="2667076" indent="0">
              <a:buNone/>
              <a:defRPr sz="1050"/>
            </a:lvl6pPr>
            <a:lvl7pPr marL="3200491" indent="0">
              <a:buNone/>
              <a:defRPr sz="1050"/>
            </a:lvl7pPr>
            <a:lvl8pPr marL="3733907" indent="0">
              <a:buNone/>
              <a:defRPr sz="1050"/>
            </a:lvl8pPr>
            <a:lvl9pPr marL="4267322" indent="0">
              <a:buNone/>
              <a:defRPr sz="105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441" y="23042564"/>
            <a:ext cx="30724210" cy="2720975"/>
          </a:xfrm>
          <a:prstGeom prst="rect">
            <a:avLst/>
          </a:prstGeom>
        </p:spPr>
        <p:txBody>
          <a:bodyPr vert="horz" anchor="b"/>
          <a:lstStyle>
            <a:lvl1pPr algn="l">
              <a:defRPr sz="2333" b="1"/>
            </a:lvl1pPr>
          </a:lstStyle>
          <a:p>
            <a:r>
              <a:rPr lang="en-US"/>
              <a:t>Click to edit Master title style</a:t>
            </a:r>
          </a:p>
        </p:txBody>
      </p:sp>
      <p:sp>
        <p:nvSpPr>
          <p:cNvPr id="3" name="Picture Placeholder 2"/>
          <p:cNvSpPr>
            <a:spLocks noGrp="1"/>
          </p:cNvSpPr>
          <p:nvPr>
            <p:ph type="pic" idx="1"/>
          </p:nvPr>
        </p:nvSpPr>
        <p:spPr>
          <a:xfrm>
            <a:off x="10036441" y="2941639"/>
            <a:ext cx="30724210" cy="19750087"/>
          </a:xfrm>
          <a:prstGeom prst="rect">
            <a:avLst/>
          </a:prstGeom>
        </p:spPr>
        <p:txBody>
          <a:bodyPr vert="horz"/>
          <a:lstStyle>
            <a:lvl1pPr marL="0" indent="0">
              <a:buNone/>
              <a:defRPr sz="3733"/>
            </a:lvl1pPr>
            <a:lvl2pPr marL="533415" indent="0">
              <a:buNone/>
              <a:defRPr sz="3267"/>
            </a:lvl2pPr>
            <a:lvl3pPr marL="1066830" indent="0">
              <a:buNone/>
              <a:defRPr sz="2800"/>
            </a:lvl3pPr>
            <a:lvl4pPr marL="1600246" indent="0">
              <a:buNone/>
              <a:defRPr sz="2333"/>
            </a:lvl4pPr>
            <a:lvl5pPr marL="2133661" indent="0">
              <a:buNone/>
              <a:defRPr sz="2333"/>
            </a:lvl5pPr>
            <a:lvl6pPr marL="2667076" indent="0">
              <a:buNone/>
              <a:defRPr sz="2333"/>
            </a:lvl6pPr>
            <a:lvl7pPr marL="3200491" indent="0">
              <a:buNone/>
              <a:defRPr sz="2333"/>
            </a:lvl7pPr>
            <a:lvl8pPr marL="3733907" indent="0">
              <a:buNone/>
              <a:defRPr sz="2333"/>
            </a:lvl8pPr>
            <a:lvl9pPr marL="4267322" indent="0">
              <a:buNone/>
              <a:defRPr sz="2333"/>
            </a:lvl9pPr>
          </a:lstStyle>
          <a:p>
            <a:pPr lvl="0"/>
            <a:endParaRPr lang="en-US" noProof="0"/>
          </a:p>
        </p:txBody>
      </p:sp>
      <p:sp>
        <p:nvSpPr>
          <p:cNvPr id="4" name="Text Placeholder 3"/>
          <p:cNvSpPr>
            <a:spLocks noGrp="1"/>
          </p:cNvSpPr>
          <p:nvPr>
            <p:ph type="body" sz="half" idx="2"/>
          </p:nvPr>
        </p:nvSpPr>
        <p:spPr>
          <a:xfrm>
            <a:off x="10036441" y="25763539"/>
            <a:ext cx="30724210" cy="3862387"/>
          </a:xfrm>
          <a:prstGeom prst="rect">
            <a:avLst/>
          </a:prstGeom>
        </p:spPr>
        <p:txBody>
          <a:bodyPr vert="horz"/>
          <a:lstStyle>
            <a:lvl1pPr marL="0" indent="0">
              <a:buNone/>
              <a:defRPr sz="1633"/>
            </a:lvl1pPr>
            <a:lvl2pPr marL="533415" indent="0">
              <a:buNone/>
              <a:defRPr sz="1400"/>
            </a:lvl2pPr>
            <a:lvl3pPr marL="1066830" indent="0">
              <a:buNone/>
              <a:defRPr sz="1167"/>
            </a:lvl3pPr>
            <a:lvl4pPr marL="1600246" indent="0">
              <a:buNone/>
              <a:defRPr sz="1050"/>
            </a:lvl4pPr>
            <a:lvl5pPr marL="2133661" indent="0">
              <a:buNone/>
              <a:defRPr sz="1050"/>
            </a:lvl5pPr>
            <a:lvl6pPr marL="2667076" indent="0">
              <a:buNone/>
              <a:defRPr sz="1050"/>
            </a:lvl6pPr>
            <a:lvl7pPr marL="3200491" indent="0">
              <a:buNone/>
              <a:defRPr sz="1050"/>
            </a:lvl7pPr>
            <a:lvl8pPr marL="3733907" indent="0">
              <a:buNone/>
              <a:defRPr sz="1050"/>
            </a:lvl8pPr>
            <a:lvl9pPr marL="4267322" indent="0">
              <a:buNone/>
              <a:defRPr sz="105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Rectangle 5"/>
          <p:cNvSpPr>
            <a:spLocks noChangeArrowheads="1"/>
          </p:cNvSpPr>
          <p:nvPr userDrawn="1"/>
        </p:nvSpPr>
        <p:spPr bwMode="auto">
          <a:xfrm>
            <a:off x="0" y="1"/>
            <a:ext cx="51206400" cy="4571999"/>
          </a:xfrm>
          <a:prstGeom prst="rect">
            <a:avLst/>
          </a:prstGeom>
          <a:solidFill>
            <a:schemeClr val="tx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defTabSz="4387850">
              <a:defRPr sz="8600">
                <a:solidFill>
                  <a:schemeClr val="tx1"/>
                </a:solidFill>
                <a:latin typeface="Arial" panose="020B0604020202020204" pitchFamily="34" charset="0"/>
              </a:defRPr>
            </a:lvl1pPr>
            <a:lvl2pPr marL="742950" indent="-285750" defTabSz="4387850">
              <a:defRPr sz="8600">
                <a:solidFill>
                  <a:schemeClr val="tx1"/>
                </a:solidFill>
                <a:latin typeface="Arial" panose="020B0604020202020204" pitchFamily="34" charset="0"/>
              </a:defRPr>
            </a:lvl2pPr>
            <a:lvl3pPr marL="1143000" indent="-228600" defTabSz="4387850">
              <a:defRPr sz="8600">
                <a:solidFill>
                  <a:schemeClr val="tx1"/>
                </a:solidFill>
                <a:latin typeface="Arial" panose="020B0604020202020204" pitchFamily="34" charset="0"/>
              </a:defRPr>
            </a:lvl3pPr>
            <a:lvl4pPr marL="1600200" indent="-228600" defTabSz="4387850">
              <a:defRPr sz="8600">
                <a:solidFill>
                  <a:schemeClr val="tx1"/>
                </a:solidFill>
                <a:latin typeface="Arial" panose="020B0604020202020204" pitchFamily="34" charset="0"/>
              </a:defRPr>
            </a:lvl4pPr>
            <a:lvl5pPr marL="2057400" indent="-228600" defTabSz="4387850">
              <a:defRPr sz="8600">
                <a:solidFill>
                  <a:schemeClr val="tx1"/>
                </a:solidFill>
                <a:latin typeface="Arial" panose="020B0604020202020204" pitchFamily="34" charset="0"/>
              </a:defRPr>
            </a:lvl5pPr>
            <a:lvl6pPr marL="2514600" indent="-228600" defTabSz="4387850" eaLnBrk="0" fontAlgn="base" hangingPunct="0">
              <a:spcBef>
                <a:spcPct val="0"/>
              </a:spcBef>
              <a:spcAft>
                <a:spcPct val="0"/>
              </a:spcAft>
              <a:defRPr sz="8600">
                <a:solidFill>
                  <a:schemeClr val="tx1"/>
                </a:solidFill>
                <a:latin typeface="Arial" panose="020B0604020202020204" pitchFamily="34" charset="0"/>
              </a:defRPr>
            </a:lvl6pPr>
            <a:lvl7pPr marL="2971800" indent="-228600" defTabSz="4387850" eaLnBrk="0" fontAlgn="base" hangingPunct="0">
              <a:spcBef>
                <a:spcPct val="0"/>
              </a:spcBef>
              <a:spcAft>
                <a:spcPct val="0"/>
              </a:spcAft>
              <a:defRPr sz="8600">
                <a:solidFill>
                  <a:schemeClr val="tx1"/>
                </a:solidFill>
                <a:latin typeface="Arial" panose="020B0604020202020204" pitchFamily="34" charset="0"/>
              </a:defRPr>
            </a:lvl7pPr>
            <a:lvl8pPr marL="3429000" indent="-228600" defTabSz="4387850" eaLnBrk="0" fontAlgn="base" hangingPunct="0">
              <a:spcBef>
                <a:spcPct val="0"/>
              </a:spcBef>
              <a:spcAft>
                <a:spcPct val="0"/>
              </a:spcAft>
              <a:defRPr sz="8600">
                <a:solidFill>
                  <a:schemeClr val="tx1"/>
                </a:solidFill>
                <a:latin typeface="Arial" panose="020B0604020202020204" pitchFamily="34" charset="0"/>
              </a:defRPr>
            </a:lvl8pPr>
            <a:lvl9pPr marL="3886200" indent="-228600" defTabSz="4387850" eaLnBrk="0" fontAlgn="base" hangingPunct="0">
              <a:spcBef>
                <a:spcPct val="0"/>
              </a:spcBef>
              <a:spcAft>
                <a:spcPct val="0"/>
              </a:spcAft>
              <a:defRPr sz="8600">
                <a:solidFill>
                  <a:schemeClr val="tx1"/>
                </a:solidFill>
                <a:latin typeface="Arial" panose="020B0604020202020204" pitchFamily="34" charset="0"/>
              </a:defRPr>
            </a:lvl9pPr>
          </a:lstStyle>
          <a:p>
            <a:pPr eaLnBrk="1" hangingPunct="1">
              <a:defRPr/>
            </a:pPr>
            <a:endParaRPr lang="en-US" altLang="en-US" smtClean="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5121157" rtl="0" eaLnBrk="0" fontAlgn="base" hangingPunct="0">
        <a:spcBef>
          <a:spcPct val="0"/>
        </a:spcBef>
        <a:spcAft>
          <a:spcPct val="0"/>
        </a:spcAft>
        <a:defRPr sz="24617">
          <a:solidFill>
            <a:schemeClr val="tx2"/>
          </a:solidFill>
          <a:latin typeface="+mj-lt"/>
          <a:ea typeface="+mj-ea"/>
          <a:cs typeface="+mj-cs"/>
        </a:defRPr>
      </a:lvl1pPr>
      <a:lvl2pPr algn="ctr" defTabSz="5121157" rtl="0" eaLnBrk="0" fontAlgn="base" hangingPunct="0">
        <a:spcBef>
          <a:spcPct val="0"/>
        </a:spcBef>
        <a:spcAft>
          <a:spcPct val="0"/>
        </a:spcAft>
        <a:defRPr sz="24617">
          <a:solidFill>
            <a:schemeClr val="tx2"/>
          </a:solidFill>
          <a:latin typeface="Arial" charset="0"/>
          <a:ea typeface="ＭＳ Ｐゴシック" charset="-128"/>
          <a:cs typeface="ＭＳ Ｐゴシック" charset="-128"/>
        </a:defRPr>
      </a:lvl2pPr>
      <a:lvl3pPr algn="ctr" defTabSz="5121157" rtl="0" eaLnBrk="0" fontAlgn="base" hangingPunct="0">
        <a:spcBef>
          <a:spcPct val="0"/>
        </a:spcBef>
        <a:spcAft>
          <a:spcPct val="0"/>
        </a:spcAft>
        <a:defRPr sz="24617">
          <a:solidFill>
            <a:schemeClr val="tx2"/>
          </a:solidFill>
          <a:latin typeface="Arial" charset="0"/>
          <a:ea typeface="ＭＳ Ｐゴシック" charset="-128"/>
          <a:cs typeface="ＭＳ Ｐゴシック" charset="-128"/>
        </a:defRPr>
      </a:lvl3pPr>
      <a:lvl4pPr algn="ctr" defTabSz="5121157" rtl="0" eaLnBrk="0" fontAlgn="base" hangingPunct="0">
        <a:spcBef>
          <a:spcPct val="0"/>
        </a:spcBef>
        <a:spcAft>
          <a:spcPct val="0"/>
        </a:spcAft>
        <a:defRPr sz="24617">
          <a:solidFill>
            <a:schemeClr val="tx2"/>
          </a:solidFill>
          <a:latin typeface="Arial" charset="0"/>
          <a:ea typeface="ＭＳ Ｐゴシック" charset="-128"/>
          <a:cs typeface="ＭＳ Ｐゴシック" charset="-128"/>
        </a:defRPr>
      </a:lvl4pPr>
      <a:lvl5pPr algn="ctr" defTabSz="5121157" rtl="0" eaLnBrk="0" fontAlgn="base" hangingPunct="0">
        <a:spcBef>
          <a:spcPct val="0"/>
        </a:spcBef>
        <a:spcAft>
          <a:spcPct val="0"/>
        </a:spcAft>
        <a:defRPr sz="24617">
          <a:solidFill>
            <a:schemeClr val="tx2"/>
          </a:solidFill>
          <a:latin typeface="Arial" charset="0"/>
          <a:ea typeface="ＭＳ Ｐゴシック" charset="-128"/>
          <a:cs typeface="ＭＳ Ｐゴシック" charset="-128"/>
        </a:defRPr>
      </a:lvl5pPr>
      <a:lvl6pPr marL="533415" algn="ctr" defTabSz="5121157" rtl="0" fontAlgn="base">
        <a:spcBef>
          <a:spcPct val="0"/>
        </a:spcBef>
        <a:spcAft>
          <a:spcPct val="0"/>
        </a:spcAft>
        <a:defRPr sz="24617">
          <a:solidFill>
            <a:schemeClr val="tx2"/>
          </a:solidFill>
          <a:latin typeface="Arial" charset="0"/>
          <a:ea typeface="ＭＳ Ｐゴシック" charset="-128"/>
          <a:cs typeface="ＭＳ Ｐゴシック" charset="-128"/>
        </a:defRPr>
      </a:lvl6pPr>
      <a:lvl7pPr marL="1066830" algn="ctr" defTabSz="5121157" rtl="0" fontAlgn="base">
        <a:spcBef>
          <a:spcPct val="0"/>
        </a:spcBef>
        <a:spcAft>
          <a:spcPct val="0"/>
        </a:spcAft>
        <a:defRPr sz="24617">
          <a:solidFill>
            <a:schemeClr val="tx2"/>
          </a:solidFill>
          <a:latin typeface="Arial" charset="0"/>
          <a:ea typeface="ＭＳ Ｐゴシック" charset="-128"/>
          <a:cs typeface="ＭＳ Ｐゴシック" charset="-128"/>
        </a:defRPr>
      </a:lvl7pPr>
      <a:lvl8pPr marL="1600246" algn="ctr" defTabSz="5121157" rtl="0" fontAlgn="base">
        <a:spcBef>
          <a:spcPct val="0"/>
        </a:spcBef>
        <a:spcAft>
          <a:spcPct val="0"/>
        </a:spcAft>
        <a:defRPr sz="24617">
          <a:solidFill>
            <a:schemeClr val="tx2"/>
          </a:solidFill>
          <a:latin typeface="Arial" charset="0"/>
          <a:ea typeface="ＭＳ Ｐゴシック" charset="-128"/>
          <a:cs typeface="ＭＳ Ｐゴシック" charset="-128"/>
        </a:defRPr>
      </a:lvl8pPr>
      <a:lvl9pPr marL="2133661" algn="ctr" defTabSz="5121157" rtl="0" fontAlgn="base">
        <a:spcBef>
          <a:spcPct val="0"/>
        </a:spcBef>
        <a:spcAft>
          <a:spcPct val="0"/>
        </a:spcAft>
        <a:defRPr sz="24617">
          <a:solidFill>
            <a:schemeClr val="tx2"/>
          </a:solidFill>
          <a:latin typeface="Arial" charset="0"/>
          <a:ea typeface="ＭＳ Ｐゴシック" charset="-128"/>
          <a:cs typeface="ＭＳ Ｐゴシック" charset="-128"/>
        </a:defRPr>
      </a:lvl9pPr>
    </p:titleStyle>
    <p:bodyStyle>
      <a:lvl1pPr marL="1920666" indent="-1920666" algn="l" defTabSz="5121157" rtl="0" eaLnBrk="0" fontAlgn="base" hangingPunct="0">
        <a:spcBef>
          <a:spcPct val="20000"/>
        </a:spcBef>
        <a:spcAft>
          <a:spcPct val="0"/>
        </a:spcAft>
        <a:buChar char="•"/>
        <a:defRPr sz="17967">
          <a:solidFill>
            <a:schemeClr val="tx1"/>
          </a:solidFill>
          <a:latin typeface="+mn-lt"/>
          <a:ea typeface="+mn-ea"/>
          <a:cs typeface="+mn-cs"/>
        </a:defRPr>
      </a:lvl1pPr>
      <a:lvl2pPr marL="4159898" indent="-1600246" algn="l" defTabSz="5121157" rtl="0" eaLnBrk="0" fontAlgn="base" hangingPunct="0">
        <a:spcBef>
          <a:spcPct val="20000"/>
        </a:spcBef>
        <a:spcAft>
          <a:spcPct val="0"/>
        </a:spcAft>
        <a:buChar char="–"/>
        <a:defRPr sz="15634">
          <a:solidFill>
            <a:schemeClr val="tx1"/>
          </a:solidFill>
          <a:latin typeface="+mn-lt"/>
          <a:ea typeface="+mn-ea"/>
        </a:defRPr>
      </a:lvl2pPr>
      <a:lvl3pPr marL="6400983" indent="-1279827" algn="l" defTabSz="5121157" rtl="0" eaLnBrk="0" fontAlgn="base" hangingPunct="0">
        <a:spcBef>
          <a:spcPct val="20000"/>
        </a:spcBef>
        <a:spcAft>
          <a:spcPct val="0"/>
        </a:spcAft>
        <a:buChar char="•"/>
        <a:defRPr sz="13417">
          <a:solidFill>
            <a:schemeClr val="tx1"/>
          </a:solidFill>
          <a:latin typeface="+mn-lt"/>
          <a:ea typeface="+mn-ea"/>
        </a:defRPr>
      </a:lvl3pPr>
      <a:lvl4pPr marL="8960635" indent="-1279827" algn="l" defTabSz="5121157" rtl="0" eaLnBrk="0" fontAlgn="base" hangingPunct="0">
        <a:spcBef>
          <a:spcPct val="20000"/>
        </a:spcBef>
        <a:spcAft>
          <a:spcPct val="0"/>
        </a:spcAft>
        <a:buChar char="–"/>
        <a:defRPr sz="11200">
          <a:solidFill>
            <a:schemeClr val="tx1"/>
          </a:solidFill>
          <a:latin typeface="+mn-lt"/>
          <a:ea typeface="+mn-ea"/>
        </a:defRPr>
      </a:lvl4pPr>
      <a:lvl5pPr marL="11522140" indent="-1279827" algn="l" defTabSz="5121157" rtl="0" eaLnBrk="0" fontAlgn="base" hangingPunct="0">
        <a:spcBef>
          <a:spcPct val="20000"/>
        </a:spcBef>
        <a:spcAft>
          <a:spcPct val="0"/>
        </a:spcAft>
        <a:buChar char="»"/>
        <a:defRPr sz="11200">
          <a:solidFill>
            <a:schemeClr val="tx1"/>
          </a:solidFill>
          <a:latin typeface="+mn-lt"/>
          <a:ea typeface="+mn-ea"/>
        </a:defRPr>
      </a:lvl5pPr>
      <a:lvl6pPr marL="12055555" indent="-1279827" algn="l" defTabSz="5121157" rtl="0" fontAlgn="base">
        <a:spcBef>
          <a:spcPct val="20000"/>
        </a:spcBef>
        <a:spcAft>
          <a:spcPct val="0"/>
        </a:spcAft>
        <a:buChar char="»"/>
        <a:defRPr sz="11200">
          <a:solidFill>
            <a:schemeClr val="tx1"/>
          </a:solidFill>
          <a:latin typeface="+mn-lt"/>
          <a:ea typeface="+mn-ea"/>
        </a:defRPr>
      </a:lvl6pPr>
      <a:lvl7pPr marL="12588971" indent="-1279827" algn="l" defTabSz="5121157" rtl="0" fontAlgn="base">
        <a:spcBef>
          <a:spcPct val="20000"/>
        </a:spcBef>
        <a:spcAft>
          <a:spcPct val="0"/>
        </a:spcAft>
        <a:buChar char="»"/>
        <a:defRPr sz="11200">
          <a:solidFill>
            <a:schemeClr val="tx1"/>
          </a:solidFill>
          <a:latin typeface="+mn-lt"/>
          <a:ea typeface="+mn-ea"/>
        </a:defRPr>
      </a:lvl7pPr>
      <a:lvl8pPr marL="13122386" indent="-1279827" algn="l" defTabSz="5121157" rtl="0" fontAlgn="base">
        <a:spcBef>
          <a:spcPct val="20000"/>
        </a:spcBef>
        <a:spcAft>
          <a:spcPct val="0"/>
        </a:spcAft>
        <a:buChar char="»"/>
        <a:defRPr sz="11200">
          <a:solidFill>
            <a:schemeClr val="tx1"/>
          </a:solidFill>
          <a:latin typeface="+mn-lt"/>
          <a:ea typeface="+mn-ea"/>
        </a:defRPr>
      </a:lvl8pPr>
      <a:lvl9pPr marL="13655801" indent="-1279827" algn="l" defTabSz="5121157" rtl="0" fontAlgn="base">
        <a:spcBef>
          <a:spcPct val="20000"/>
        </a:spcBef>
        <a:spcAft>
          <a:spcPct val="0"/>
        </a:spcAft>
        <a:buChar char="»"/>
        <a:defRPr sz="11200">
          <a:solidFill>
            <a:schemeClr val="tx1"/>
          </a:solidFill>
          <a:latin typeface="+mn-lt"/>
          <a:ea typeface="+mn-ea"/>
        </a:defRPr>
      </a:lvl9pPr>
    </p:bodyStyle>
    <p:otherStyle>
      <a:defPPr>
        <a:defRPr lang="en-US"/>
      </a:defPPr>
      <a:lvl1pPr marL="0" algn="l" defTabSz="533415" rtl="0" eaLnBrk="1" latinLnBrk="0" hangingPunct="1">
        <a:defRPr sz="2100" kern="1200">
          <a:solidFill>
            <a:schemeClr val="tx1"/>
          </a:solidFill>
          <a:latin typeface="+mn-lt"/>
          <a:ea typeface="+mn-ea"/>
          <a:cs typeface="+mn-cs"/>
        </a:defRPr>
      </a:lvl1pPr>
      <a:lvl2pPr marL="533415" algn="l" defTabSz="533415" rtl="0" eaLnBrk="1" latinLnBrk="0" hangingPunct="1">
        <a:defRPr sz="2100" kern="1200">
          <a:solidFill>
            <a:schemeClr val="tx1"/>
          </a:solidFill>
          <a:latin typeface="+mn-lt"/>
          <a:ea typeface="+mn-ea"/>
          <a:cs typeface="+mn-cs"/>
        </a:defRPr>
      </a:lvl2pPr>
      <a:lvl3pPr marL="1066830" algn="l" defTabSz="533415" rtl="0" eaLnBrk="1" latinLnBrk="0" hangingPunct="1">
        <a:defRPr sz="2100" kern="1200">
          <a:solidFill>
            <a:schemeClr val="tx1"/>
          </a:solidFill>
          <a:latin typeface="+mn-lt"/>
          <a:ea typeface="+mn-ea"/>
          <a:cs typeface="+mn-cs"/>
        </a:defRPr>
      </a:lvl3pPr>
      <a:lvl4pPr marL="1600246" algn="l" defTabSz="533415" rtl="0" eaLnBrk="1" latinLnBrk="0" hangingPunct="1">
        <a:defRPr sz="2100" kern="1200">
          <a:solidFill>
            <a:schemeClr val="tx1"/>
          </a:solidFill>
          <a:latin typeface="+mn-lt"/>
          <a:ea typeface="+mn-ea"/>
          <a:cs typeface="+mn-cs"/>
        </a:defRPr>
      </a:lvl4pPr>
      <a:lvl5pPr marL="2133661" algn="l" defTabSz="533415" rtl="0" eaLnBrk="1" latinLnBrk="0" hangingPunct="1">
        <a:defRPr sz="2100" kern="1200">
          <a:solidFill>
            <a:schemeClr val="tx1"/>
          </a:solidFill>
          <a:latin typeface="+mn-lt"/>
          <a:ea typeface="+mn-ea"/>
          <a:cs typeface="+mn-cs"/>
        </a:defRPr>
      </a:lvl5pPr>
      <a:lvl6pPr marL="2667076" algn="l" defTabSz="533415" rtl="0" eaLnBrk="1" latinLnBrk="0" hangingPunct="1">
        <a:defRPr sz="2100" kern="1200">
          <a:solidFill>
            <a:schemeClr val="tx1"/>
          </a:solidFill>
          <a:latin typeface="+mn-lt"/>
          <a:ea typeface="+mn-ea"/>
          <a:cs typeface="+mn-cs"/>
        </a:defRPr>
      </a:lvl6pPr>
      <a:lvl7pPr marL="3200491" algn="l" defTabSz="533415" rtl="0" eaLnBrk="1" latinLnBrk="0" hangingPunct="1">
        <a:defRPr sz="2100" kern="1200">
          <a:solidFill>
            <a:schemeClr val="tx1"/>
          </a:solidFill>
          <a:latin typeface="+mn-lt"/>
          <a:ea typeface="+mn-ea"/>
          <a:cs typeface="+mn-cs"/>
        </a:defRPr>
      </a:lvl7pPr>
      <a:lvl8pPr marL="3733907" algn="l" defTabSz="533415" rtl="0" eaLnBrk="1" latinLnBrk="0" hangingPunct="1">
        <a:defRPr sz="2100" kern="1200">
          <a:solidFill>
            <a:schemeClr val="tx1"/>
          </a:solidFill>
          <a:latin typeface="+mn-lt"/>
          <a:ea typeface="+mn-ea"/>
          <a:cs typeface="+mn-cs"/>
        </a:defRPr>
      </a:lvl8pPr>
      <a:lvl9pPr marL="4267322" algn="l" defTabSz="533415"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37"/>
          <p:cNvSpPr txBox="1"/>
          <p:nvPr/>
        </p:nvSpPr>
        <p:spPr>
          <a:xfrm>
            <a:off x="34442400" y="6718593"/>
            <a:ext cx="15846552" cy="9418091"/>
          </a:xfrm>
          <a:prstGeom prst="rect">
            <a:avLst/>
          </a:prstGeom>
          <a:noFill/>
          <a:ln w="38100" cap="flat">
            <a:solidFill>
              <a:srgbClr val="F1B727"/>
            </a:solidFill>
          </a:ln>
        </p:spPr>
        <p:txBody>
          <a:bodyPr wrap="square" lIns="365760" tIns="365760" rIns="365760" bIns="365760" rtlCol="0">
            <a:noAutofit/>
          </a:bodyPr>
          <a:lstStyle/>
          <a:p>
            <a:pPr marL="533415" indent="-533415">
              <a:buFont typeface="Arial"/>
              <a:buChar char="•"/>
            </a:pPr>
            <a:endParaRPr lang="en-US" sz="4800" dirty="0"/>
          </a:p>
        </p:txBody>
      </p:sp>
      <p:sp>
        <p:nvSpPr>
          <p:cNvPr id="31" name="TextBox 30"/>
          <p:cNvSpPr txBox="1"/>
          <p:nvPr/>
        </p:nvSpPr>
        <p:spPr>
          <a:xfrm>
            <a:off x="17681448" y="6769180"/>
            <a:ext cx="15846552" cy="25234820"/>
          </a:xfrm>
          <a:prstGeom prst="rect">
            <a:avLst/>
          </a:prstGeom>
          <a:noFill/>
          <a:ln w="38100" cap="flat">
            <a:solidFill>
              <a:srgbClr val="F1B727"/>
            </a:solidFill>
          </a:ln>
        </p:spPr>
        <p:txBody>
          <a:bodyPr wrap="square" lIns="365760" tIns="365760" rIns="365760" bIns="365760" rtlCol="0">
            <a:noAutofit/>
          </a:bodyPr>
          <a:lstStyle/>
          <a:p>
            <a:pPr marL="533415" indent="-533415">
              <a:buFont typeface="Arial"/>
              <a:buChar char="•"/>
            </a:pPr>
            <a:endParaRPr lang="en-US" sz="4800" dirty="0"/>
          </a:p>
        </p:txBody>
      </p:sp>
      <p:sp>
        <p:nvSpPr>
          <p:cNvPr id="23" name="TextBox 22"/>
          <p:cNvSpPr txBox="1"/>
          <p:nvPr/>
        </p:nvSpPr>
        <p:spPr>
          <a:xfrm>
            <a:off x="914400" y="16963700"/>
            <a:ext cx="15846552" cy="15040300"/>
          </a:xfrm>
          <a:prstGeom prst="rect">
            <a:avLst/>
          </a:prstGeom>
          <a:noFill/>
          <a:ln w="38100" cap="flat">
            <a:solidFill>
              <a:srgbClr val="F1B727"/>
            </a:solidFill>
          </a:ln>
        </p:spPr>
        <p:txBody>
          <a:bodyPr wrap="square" lIns="365760" tIns="365760" rIns="365760" bIns="365760" rtlCol="0">
            <a:noAutofit/>
          </a:bodyPr>
          <a:lstStyle/>
          <a:p>
            <a:pPr>
              <a:spcAft>
                <a:spcPts val="1200"/>
              </a:spcAft>
            </a:pPr>
            <a:endParaRPr lang="en-US" sz="3200" baseline="30000" dirty="0" smtClean="0">
              <a:latin typeface="Verdana"/>
              <a:cs typeface="Verdana"/>
            </a:endParaRPr>
          </a:p>
          <a:p>
            <a:pPr>
              <a:spcAft>
                <a:spcPts val="1200"/>
              </a:spcAft>
            </a:pPr>
            <a:endParaRPr lang="en-US" sz="3200" dirty="0" smtClean="0">
              <a:latin typeface="Verdana"/>
              <a:cs typeface="Verdana"/>
            </a:endParaRPr>
          </a:p>
          <a:p>
            <a:pPr>
              <a:spcAft>
                <a:spcPts val="1200"/>
              </a:spcAft>
            </a:pPr>
            <a:endParaRPr lang="en-US" sz="3200" dirty="0">
              <a:latin typeface="Verdana"/>
              <a:cs typeface="Verdana"/>
            </a:endParaRPr>
          </a:p>
        </p:txBody>
      </p:sp>
      <p:sp>
        <p:nvSpPr>
          <p:cNvPr id="27" name="TextBox 26"/>
          <p:cNvSpPr txBox="1"/>
          <p:nvPr/>
        </p:nvSpPr>
        <p:spPr>
          <a:xfrm>
            <a:off x="917448" y="6705600"/>
            <a:ext cx="15846552" cy="8610600"/>
          </a:xfrm>
          <a:prstGeom prst="rect">
            <a:avLst/>
          </a:prstGeom>
          <a:noFill/>
          <a:ln w="38100" cap="flat">
            <a:solidFill>
              <a:srgbClr val="F1B727"/>
            </a:solidFill>
          </a:ln>
        </p:spPr>
        <p:txBody>
          <a:bodyPr wrap="square" lIns="365760" tIns="365760" rIns="365760" bIns="365760" rtlCol="0">
            <a:noAutofit/>
          </a:bodyPr>
          <a:lstStyle/>
          <a:p>
            <a:pPr>
              <a:spcAft>
                <a:spcPts val="1200"/>
              </a:spcAft>
            </a:pPr>
            <a:endParaRPr lang="en-US" sz="3200" baseline="30000" dirty="0" smtClean="0">
              <a:latin typeface="Verdana"/>
              <a:cs typeface="Verdana"/>
            </a:endParaRPr>
          </a:p>
          <a:p>
            <a:pPr>
              <a:spcAft>
                <a:spcPts val="1200"/>
              </a:spcAft>
            </a:pPr>
            <a:endParaRPr lang="en-US" sz="3200" dirty="0" smtClean="0">
              <a:latin typeface="Verdana"/>
              <a:cs typeface="Verdana"/>
            </a:endParaRPr>
          </a:p>
          <a:p>
            <a:pPr>
              <a:spcAft>
                <a:spcPts val="1200"/>
              </a:spcAft>
            </a:pPr>
            <a:endParaRPr lang="en-US" sz="3200" dirty="0">
              <a:latin typeface="Verdana"/>
              <a:cs typeface="Verdana"/>
            </a:endParaRPr>
          </a:p>
        </p:txBody>
      </p:sp>
      <p:sp>
        <p:nvSpPr>
          <p:cNvPr id="13324" name="Text Box 111"/>
          <p:cNvSpPr txBox="1">
            <a:spLocks noChangeArrowheads="1"/>
          </p:cNvSpPr>
          <p:nvPr/>
        </p:nvSpPr>
        <p:spPr bwMode="auto">
          <a:xfrm>
            <a:off x="1127760" y="6999030"/>
            <a:ext cx="15407640" cy="7478970"/>
          </a:xfrm>
          <a:prstGeom prst="rect">
            <a:avLst/>
          </a:prstGeom>
          <a:noFill/>
          <a:ln w="9525">
            <a:noFill/>
            <a:miter lim="800000"/>
            <a:headEnd/>
            <a:tailEnd/>
          </a:ln>
        </p:spPr>
        <p:txBody>
          <a:bodyPr wrap="square">
            <a:prstTxWarp prst="textNoShape">
              <a:avLst/>
            </a:prstTxWarp>
            <a:spAutoFit/>
          </a:bodyPr>
          <a:lstStyle/>
          <a:p>
            <a:pPr marL="533415" indent="-533415">
              <a:buFont typeface="Arial"/>
              <a:buChar char="•"/>
            </a:pPr>
            <a:r>
              <a:rPr lang="en-US" sz="4800" dirty="0" smtClean="0"/>
              <a:t>Sample text sample text </a:t>
            </a:r>
            <a:r>
              <a:rPr lang="en-US" sz="4800" dirty="0"/>
              <a:t>sample text </a:t>
            </a:r>
            <a:r>
              <a:rPr lang="en-US" sz="4800" dirty="0" smtClean="0"/>
              <a:t>sample text</a:t>
            </a:r>
            <a:r>
              <a:rPr lang="en-US" sz="4800" dirty="0"/>
              <a:t> sample text sample text sample </a:t>
            </a:r>
            <a:r>
              <a:rPr lang="en-US" sz="4800" dirty="0" smtClean="0"/>
              <a:t>text</a:t>
            </a:r>
            <a:r>
              <a:rPr lang="en-US" sz="4800" dirty="0"/>
              <a:t> sample text sample text sample </a:t>
            </a:r>
            <a:r>
              <a:rPr lang="en-US" sz="4800" dirty="0" smtClean="0"/>
              <a:t>text</a:t>
            </a:r>
            <a:r>
              <a:rPr lang="en-US" sz="4800" dirty="0"/>
              <a:t> sample text sample text sample text</a:t>
            </a:r>
            <a:r>
              <a:rPr lang="en-US" sz="4800" dirty="0" smtClean="0"/>
              <a:t> </a:t>
            </a:r>
            <a:endParaRPr lang="en-US" sz="4800" dirty="0"/>
          </a:p>
          <a:p>
            <a:pPr marL="533415" indent="-533415">
              <a:buFont typeface="Arial"/>
              <a:buChar char="•"/>
            </a:pPr>
            <a:r>
              <a:rPr lang="en-US" sz="4800" dirty="0" smtClean="0"/>
              <a:t>Sample </a:t>
            </a:r>
            <a:r>
              <a:rPr lang="en-US" sz="4800" dirty="0"/>
              <a:t>text sample text sample text sample </a:t>
            </a:r>
            <a:r>
              <a:rPr lang="en-US" sz="4800" dirty="0" smtClean="0"/>
              <a:t>text</a:t>
            </a:r>
            <a:r>
              <a:rPr lang="en-US" sz="4800" dirty="0"/>
              <a:t> sample text sample text sample text</a:t>
            </a:r>
          </a:p>
          <a:p>
            <a:pPr marL="533415" indent="-533415">
              <a:buFont typeface="Arial"/>
              <a:buChar char="•"/>
            </a:pPr>
            <a:r>
              <a:rPr lang="en-US" sz="4800" dirty="0" smtClean="0"/>
              <a:t>Sample </a:t>
            </a:r>
            <a:r>
              <a:rPr lang="en-US" sz="4800" dirty="0"/>
              <a:t>text sample text sample text sample </a:t>
            </a:r>
            <a:r>
              <a:rPr lang="en-US" sz="4800" dirty="0" smtClean="0"/>
              <a:t>text</a:t>
            </a:r>
            <a:r>
              <a:rPr lang="en-US" sz="4800" dirty="0"/>
              <a:t> sample text sample text sample </a:t>
            </a:r>
            <a:r>
              <a:rPr lang="en-US" sz="4800" dirty="0" smtClean="0"/>
              <a:t>text</a:t>
            </a:r>
            <a:r>
              <a:rPr lang="en-US" sz="4800" dirty="0"/>
              <a:t> sample text sample text sample </a:t>
            </a:r>
            <a:r>
              <a:rPr lang="en-US" sz="4800" dirty="0" smtClean="0"/>
              <a:t>text</a:t>
            </a:r>
            <a:r>
              <a:rPr lang="en-US" sz="4800" dirty="0"/>
              <a:t> sample text sample text sample </a:t>
            </a:r>
            <a:r>
              <a:rPr lang="en-US" sz="4800" dirty="0" smtClean="0"/>
              <a:t>text</a:t>
            </a:r>
            <a:endParaRPr lang="en-US" sz="4800" dirty="0"/>
          </a:p>
        </p:txBody>
      </p:sp>
      <p:sp>
        <p:nvSpPr>
          <p:cNvPr id="11" name="TextBox 10"/>
          <p:cNvSpPr txBox="1"/>
          <p:nvPr/>
        </p:nvSpPr>
        <p:spPr>
          <a:xfrm>
            <a:off x="1158873" y="17747992"/>
            <a:ext cx="15407640" cy="13388280"/>
          </a:xfrm>
          <a:prstGeom prst="rect">
            <a:avLst/>
          </a:prstGeom>
          <a:noFill/>
        </p:spPr>
        <p:txBody>
          <a:bodyPr wrap="square" rtlCol="0">
            <a:spAutoFit/>
          </a:bodyPr>
          <a:lstStyle/>
          <a:p>
            <a:pPr marL="533415" indent="-533415">
              <a:buFont typeface="Arial"/>
              <a:buChar char="•"/>
            </a:pPr>
            <a:r>
              <a:rPr lang="en-US" sz="4800" dirty="0"/>
              <a:t>Sample text sample text sample text sample text sample text sample text sample text sample text sample text sample text sample text sample text sample text </a:t>
            </a:r>
          </a:p>
          <a:p>
            <a:pPr marL="533415" indent="-533415">
              <a:buFont typeface="Arial"/>
              <a:buChar char="•"/>
            </a:pPr>
            <a:r>
              <a:rPr lang="en-US" sz="4800" dirty="0"/>
              <a:t>Sample text sample text sample text sample text sample text sample text sample text</a:t>
            </a:r>
          </a:p>
          <a:p>
            <a:pPr marL="533415" indent="-533415">
              <a:buFont typeface="Arial"/>
              <a:buChar char="•"/>
            </a:pPr>
            <a:r>
              <a:rPr lang="en-US" sz="4800" dirty="0"/>
              <a:t>Sample text sample text sample text sample text sample text sample text sample text sample text sample text sample text sample text sample text sample text</a:t>
            </a:r>
          </a:p>
          <a:p>
            <a:pPr marL="533415" indent="-533415">
              <a:buFont typeface="Arial"/>
              <a:buChar char="•"/>
            </a:pPr>
            <a:r>
              <a:rPr lang="en-US" sz="4800" dirty="0"/>
              <a:t>Sample text sample text sample text sample text sample text sample text sample text sample text sample text sample text sample text sample text sample text Sample text sample text sample text sample text sample text sample text sample text sample text sample text sample text sample text sample text sample text </a:t>
            </a:r>
          </a:p>
          <a:p>
            <a:endParaRPr lang="en-US" sz="4800" dirty="0"/>
          </a:p>
        </p:txBody>
      </p:sp>
      <p:pic>
        <p:nvPicPr>
          <p:cNvPr id="2" name="Picture 1"/>
          <p:cNvPicPr>
            <a:picLocks noChangeAspect="1"/>
          </p:cNvPicPr>
          <p:nvPr/>
        </p:nvPicPr>
        <p:blipFill>
          <a:blip r:embed="rId2"/>
          <a:stretch>
            <a:fillRect/>
          </a:stretch>
        </p:blipFill>
        <p:spPr>
          <a:xfrm>
            <a:off x="36073822" y="7497565"/>
            <a:ext cx="12583707" cy="8223996"/>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1960358050"/>
              </p:ext>
            </p:extLst>
          </p:nvPr>
        </p:nvGraphicFramePr>
        <p:xfrm>
          <a:off x="18411739" y="7465480"/>
          <a:ext cx="14250947" cy="10219304"/>
        </p:xfrm>
        <a:graphic>
          <a:graphicData uri="http://schemas.openxmlformats.org/drawingml/2006/table">
            <a:tbl>
              <a:tblPr firstRow="1" bandRow="1">
                <a:tableStyleId>{5C22544A-7EE6-4342-B048-85BDC9FD1C3A}</a:tableStyleId>
              </a:tblPr>
              <a:tblGrid>
                <a:gridCol w="4839410">
                  <a:extLst>
                    <a:ext uri="{9D8B030D-6E8A-4147-A177-3AD203B41FA5}">
                      <a16:colId xmlns:a16="http://schemas.microsoft.com/office/drawing/2014/main" val="3171368928"/>
                    </a:ext>
                  </a:extLst>
                </a:gridCol>
                <a:gridCol w="3799851">
                  <a:extLst>
                    <a:ext uri="{9D8B030D-6E8A-4147-A177-3AD203B41FA5}">
                      <a16:colId xmlns:a16="http://schemas.microsoft.com/office/drawing/2014/main" val="603773700"/>
                    </a:ext>
                  </a:extLst>
                </a:gridCol>
                <a:gridCol w="3020605">
                  <a:extLst>
                    <a:ext uri="{9D8B030D-6E8A-4147-A177-3AD203B41FA5}">
                      <a16:colId xmlns:a16="http://schemas.microsoft.com/office/drawing/2014/main" val="3338473306"/>
                    </a:ext>
                  </a:extLst>
                </a:gridCol>
                <a:gridCol w="2591081">
                  <a:extLst>
                    <a:ext uri="{9D8B030D-6E8A-4147-A177-3AD203B41FA5}">
                      <a16:colId xmlns:a16="http://schemas.microsoft.com/office/drawing/2014/main" val="4131919959"/>
                    </a:ext>
                  </a:extLst>
                </a:gridCol>
              </a:tblGrid>
              <a:tr h="696061">
                <a:tc gridSpan="4">
                  <a:txBody>
                    <a:bodyPr/>
                    <a:lstStyle/>
                    <a:p>
                      <a:r>
                        <a:rPr lang="en-US" sz="3700" dirty="0">
                          <a:solidFill>
                            <a:schemeClr val="tx1"/>
                          </a:solidFill>
                        </a:rPr>
                        <a:t>Table</a:t>
                      </a:r>
                      <a:r>
                        <a:rPr lang="en-US" sz="3700" baseline="0" dirty="0">
                          <a:solidFill>
                            <a:schemeClr val="tx1"/>
                          </a:solidFill>
                        </a:rPr>
                        <a:t> 1. Demographics of Final Cohort</a:t>
                      </a:r>
                      <a:endParaRPr lang="en-US" sz="3700" dirty="0">
                        <a:solidFill>
                          <a:schemeClr val="tx1"/>
                        </a:solidFill>
                      </a:endParaRPr>
                    </a:p>
                  </a:txBody>
                  <a:tcPr marL="106680" marR="106680" marT="53340" marB="533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0407814"/>
                  </a:ext>
                </a:extLst>
              </a:tr>
              <a:tr h="816316">
                <a:tc gridSpan="2">
                  <a:txBody>
                    <a:bodyPr/>
                    <a:lstStyle/>
                    <a:p>
                      <a:r>
                        <a:rPr lang="en-US" sz="3700" dirty="0"/>
                        <a:t>Demographic </a:t>
                      </a:r>
                    </a:p>
                  </a:txBody>
                  <a:tcPr marL="106680" marR="106680" marT="53340" marB="533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700" dirty="0"/>
                        <a:t>N</a:t>
                      </a:r>
                    </a:p>
                  </a:txBody>
                  <a:tcPr marL="106680" marR="106680" marT="53340" marB="533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3700" dirty="0"/>
                        <a:t>%</a:t>
                      </a:r>
                    </a:p>
                  </a:txBody>
                  <a:tcPr marL="106680" marR="106680" marT="53340" marB="533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3279792280"/>
                  </a:ext>
                </a:extLst>
              </a:tr>
              <a:tr h="1404063">
                <a:tc>
                  <a:txBody>
                    <a:bodyPr/>
                    <a:lstStyle/>
                    <a:p>
                      <a:r>
                        <a:rPr lang="en-US" sz="3700" dirty="0"/>
                        <a:t>Sex</a:t>
                      </a:r>
                    </a:p>
                  </a:txBody>
                  <a:tcPr marL="106680" marR="106680" marT="53340" marB="533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E69F"/>
                    </a:solidFill>
                  </a:tcPr>
                </a:tc>
                <a:tc>
                  <a:txBody>
                    <a:bodyPr/>
                    <a:lstStyle/>
                    <a:p>
                      <a:r>
                        <a:rPr lang="en-US" sz="3700" dirty="0"/>
                        <a:t>Males</a:t>
                      </a:r>
                    </a:p>
                    <a:p>
                      <a:r>
                        <a:rPr lang="en-US" sz="3700" dirty="0"/>
                        <a:t>Females</a:t>
                      </a:r>
                    </a:p>
                  </a:txBody>
                  <a:tcPr marL="106680" marR="106680" marT="53340" marB="533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E69F"/>
                    </a:solidFill>
                  </a:tcPr>
                </a:tc>
                <a:tc>
                  <a:txBody>
                    <a:bodyPr/>
                    <a:lstStyle/>
                    <a:p>
                      <a:pPr algn="ctr"/>
                      <a:r>
                        <a:rPr lang="en-US" sz="3700" dirty="0"/>
                        <a:t>45</a:t>
                      </a:r>
                    </a:p>
                    <a:p>
                      <a:pPr algn="ctr"/>
                      <a:r>
                        <a:rPr lang="en-US" sz="3700" dirty="0"/>
                        <a:t>59</a:t>
                      </a:r>
                    </a:p>
                  </a:txBody>
                  <a:tcPr marL="106680" marR="106680" marT="53340" marB="533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E69F"/>
                    </a:solidFill>
                  </a:tcPr>
                </a:tc>
                <a:tc>
                  <a:txBody>
                    <a:bodyPr/>
                    <a:lstStyle/>
                    <a:p>
                      <a:pPr algn="ctr"/>
                      <a:r>
                        <a:rPr lang="en-US" sz="3700" dirty="0"/>
                        <a:t>43.3</a:t>
                      </a:r>
                    </a:p>
                    <a:p>
                      <a:pPr algn="ctr"/>
                      <a:r>
                        <a:rPr lang="en-US" sz="3700" dirty="0"/>
                        <a:t>56.7</a:t>
                      </a:r>
                    </a:p>
                  </a:txBody>
                  <a:tcPr marL="106680" marR="106680" marT="53340" marB="533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E69F"/>
                    </a:solidFill>
                  </a:tcPr>
                </a:tc>
                <a:extLst>
                  <a:ext uri="{0D108BD9-81ED-4DB2-BD59-A6C34878D82A}">
                    <a16:rowId xmlns:a16="http://schemas.microsoft.com/office/drawing/2014/main" val="1077616660"/>
                  </a:ext>
                </a:extLst>
              </a:tr>
              <a:tr h="2710168">
                <a:tc>
                  <a:txBody>
                    <a:bodyPr/>
                    <a:lstStyle/>
                    <a:p>
                      <a:r>
                        <a:rPr lang="en-US" sz="3700" dirty="0"/>
                        <a:t>Race</a:t>
                      </a:r>
                    </a:p>
                  </a:txBody>
                  <a:tcPr marL="106680" marR="106680" marT="53340" marB="533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E69F"/>
                    </a:solidFill>
                  </a:tcPr>
                </a:tc>
                <a:tc>
                  <a:txBody>
                    <a:bodyPr/>
                    <a:lstStyle/>
                    <a:p>
                      <a:r>
                        <a:rPr lang="en-US" sz="3700" dirty="0"/>
                        <a:t>White</a:t>
                      </a:r>
                    </a:p>
                    <a:p>
                      <a:r>
                        <a:rPr lang="en-US" sz="3700" dirty="0"/>
                        <a:t>Black </a:t>
                      </a:r>
                    </a:p>
                    <a:p>
                      <a:r>
                        <a:rPr lang="en-US" sz="3700" dirty="0"/>
                        <a:t>Hispanic</a:t>
                      </a:r>
                    </a:p>
                    <a:p>
                      <a:r>
                        <a:rPr lang="en-US" sz="3700" dirty="0"/>
                        <a:t>Asian</a:t>
                      </a:r>
                    </a:p>
                  </a:txBody>
                  <a:tcPr marL="106680" marR="106680" marT="53340" marB="533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E69F"/>
                    </a:solidFill>
                  </a:tcPr>
                </a:tc>
                <a:tc>
                  <a:txBody>
                    <a:bodyPr/>
                    <a:lstStyle/>
                    <a:p>
                      <a:pPr algn="ctr"/>
                      <a:r>
                        <a:rPr lang="en-US" sz="3700" dirty="0"/>
                        <a:t>94</a:t>
                      </a:r>
                    </a:p>
                    <a:p>
                      <a:pPr algn="ctr"/>
                      <a:r>
                        <a:rPr lang="en-US" sz="3700" dirty="0"/>
                        <a:t>7</a:t>
                      </a:r>
                    </a:p>
                    <a:p>
                      <a:pPr algn="ctr"/>
                      <a:r>
                        <a:rPr lang="en-US" sz="3700" dirty="0"/>
                        <a:t>2</a:t>
                      </a:r>
                    </a:p>
                    <a:p>
                      <a:pPr algn="ctr"/>
                      <a:r>
                        <a:rPr lang="en-US" sz="3700" dirty="0"/>
                        <a:t>1</a:t>
                      </a:r>
                    </a:p>
                  </a:txBody>
                  <a:tcPr marL="106680" marR="106680" marT="53340" marB="533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E69F"/>
                    </a:solidFill>
                  </a:tcPr>
                </a:tc>
                <a:tc>
                  <a:txBody>
                    <a:bodyPr/>
                    <a:lstStyle/>
                    <a:p>
                      <a:pPr algn="ctr"/>
                      <a:r>
                        <a:rPr lang="en-US" sz="3700" dirty="0"/>
                        <a:t>90.4</a:t>
                      </a:r>
                    </a:p>
                    <a:p>
                      <a:pPr algn="ctr"/>
                      <a:r>
                        <a:rPr lang="en-US" sz="3700" dirty="0"/>
                        <a:t>6.7</a:t>
                      </a:r>
                    </a:p>
                    <a:p>
                      <a:pPr algn="ctr"/>
                      <a:r>
                        <a:rPr lang="en-US" sz="3700" dirty="0"/>
                        <a:t>1.9</a:t>
                      </a:r>
                    </a:p>
                    <a:p>
                      <a:pPr algn="ctr"/>
                      <a:r>
                        <a:rPr lang="en-US" sz="3700" dirty="0"/>
                        <a:t>1.0</a:t>
                      </a:r>
                    </a:p>
                  </a:txBody>
                  <a:tcPr marL="106680" marR="106680" marT="53340" marB="533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E69F"/>
                    </a:solidFill>
                  </a:tcPr>
                </a:tc>
                <a:extLst>
                  <a:ext uri="{0D108BD9-81ED-4DB2-BD59-A6C34878D82A}">
                    <a16:rowId xmlns:a16="http://schemas.microsoft.com/office/drawing/2014/main" val="2155517708"/>
                  </a:ext>
                </a:extLst>
              </a:tr>
              <a:tr h="2710168">
                <a:tc>
                  <a:txBody>
                    <a:bodyPr/>
                    <a:lstStyle/>
                    <a:p>
                      <a:r>
                        <a:rPr lang="en-US" sz="3700" dirty="0"/>
                        <a:t>Age</a:t>
                      </a:r>
                    </a:p>
                  </a:txBody>
                  <a:tcPr marL="106680" marR="106680" marT="53340" marB="533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E69F"/>
                    </a:solidFill>
                  </a:tcPr>
                </a:tc>
                <a:tc>
                  <a:txBody>
                    <a:bodyPr/>
                    <a:lstStyle/>
                    <a:p>
                      <a:r>
                        <a:rPr lang="en-US" sz="3700" dirty="0"/>
                        <a:t>&lt;40</a:t>
                      </a:r>
                    </a:p>
                    <a:p>
                      <a:r>
                        <a:rPr lang="en-US" sz="3700" dirty="0"/>
                        <a:t>41-50</a:t>
                      </a:r>
                    </a:p>
                    <a:p>
                      <a:r>
                        <a:rPr lang="en-US" sz="3700" dirty="0"/>
                        <a:t>51-60</a:t>
                      </a:r>
                    </a:p>
                    <a:p>
                      <a:r>
                        <a:rPr lang="en-US" sz="3700" dirty="0"/>
                        <a:t>&gt;61</a:t>
                      </a:r>
                    </a:p>
                  </a:txBody>
                  <a:tcPr marL="106680" marR="106680" marT="53340" marB="533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E69F"/>
                    </a:solidFill>
                  </a:tcPr>
                </a:tc>
                <a:tc>
                  <a:txBody>
                    <a:bodyPr/>
                    <a:lstStyle/>
                    <a:p>
                      <a:pPr algn="ctr"/>
                      <a:r>
                        <a:rPr lang="en-US" sz="3700" dirty="0"/>
                        <a:t>18</a:t>
                      </a:r>
                    </a:p>
                    <a:p>
                      <a:pPr algn="ctr"/>
                      <a:r>
                        <a:rPr lang="en-US" sz="3700" dirty="0"/>
                        <a:t>30</a:t>
                      </a:r>
                    </a:p>
                    <a:p>
                      <a:pPr algn="ctr"/>
                      <a:r>
                        <a:rPr lang="en-US" sz="3700" dirty="0"/>
                        <a:t>26</a:t>
                      </a:r>
                    </a:p>
                    <a:p>
                      <a:pPr algn="ctr"/>
                      <a:r>
                        <a:rPr lang="en-US" sz="3700" dirty="0"/>
                        <a:t>30</a:t>
                      </a:r>
                    </a:p>
                  </a:txBody>
                  <a:tcPr marL="106680" marR="106680" marT="53340" marB="533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E69F"/>
                    </a:solidFill>
                  </a:tcPr>
                </a:tc>
                <a:tc>
                  <a:txBody>
                    <a:bodyPr/>
                    <a:lstStyle/>
                    <a:p>
                      <a:pPr algn="ctr"/>
                      <a:r>
                        <a:rPr lang="en-US" sz="3700" dirty="0"/>
                        <a:t>17.3</a:t>
                      </a:r>
                    </a:p>
                    <a:p>
                      <a:pPr algn="ctr"/>
                      <a:r>
                        <a:rPr lang="en-US" sz="3700" dirty="0"/>
                        <a:t>28.8</a:t>
                      </a:r>
                    </a:p>
                    <a:p>
                      <a:pPr algn="ctr"/>
                      <a:r>
                        <a:rPr lang="en-US" sz="3700" dirty="0"/>
                        <a:t>25.0</a:t>
                      </a:r>
                    </a:p>
                    <a:p>
                      <a:pPr algn="ctr"/>
                      <a:r>
                        <a:rPr lang="en-US" sz="3700" dirty="0"/>
                        <a:t>28.8</a:t>
                      </a:r>
                    </a:p>
                  </a:txBody>
                  <a:tcPr marL="106680" marR="106680" marT="53340" marB="533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E69F"/>
                    </a:solidFill>
                  </a:tcPr>
                </a:tc>
                <a:extLst>
                  <a:ext uri="{0D108BD9-81ED-4DB2-BD59-A6C34878D82A}">
                    <a16:rowId xmlns:a16="http://schemas.microsoft.com/office/drawing/2014/main" val="3581441795"/>
                  </a:ext>
                </a:extLst>
              </a:tr>
              <a:tr h="1882528">
                <a:tc>
                  <a:txBody>
                    <a:bodyPr/>
                    <a:lstStyle/>
                    <a:p>
                      <a:r>
                        <a:rPr lang="en-US" sz="3700" dirty="0"/>
                        <a:t>Spondylolisthesis</a:t>
                      </a:r>
                    </a:p>
                  </a:txBody>
                  <a:tcPr marL="106680" marR="106680" marT="53340" marB="533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E69F"/>
                    </a:solidFill>
                  </a:tcPr>
                </a:tc>
                <a:tc>
                  <a:txBody>
                    <a:bodyPr/>
                    <a:lstStyle/>
                    <a:p>
                      <a:r>
                        <a:rPr lang="en-US" sz="3700" dirty="0"/>
                        <a:t>Isthmic</a:t>
                      </a:r>
                    </a:p>
                    <a:p>
                      <a:r>
                        <a:rPr lang="en-US" sz="3700" dirty="0"/>
                        <a:t>Degenerative Other</a:t>
                      </a:r>
                    </a:p>
                  </a:txBody>
                  <a:tcPr marL="106680" marR="106680" marT="53340" marB="533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E69F"/>
                    </a:solidFill>
                  </a:tcPr>
                </a:tc>
                <a:tc>
                  <a:txBody>
                    <a:bodyPr/>
                    <a:lstStyle/>
                    <a:p>
                      <a:pPr algn="ctr"/>
                      <a:r>
                        <a:rPr lang="en-US" sz="3700" dirty="0"/>
                        <a:t>22</a:t>
                      </a:r>
                    </a:p>
                    <a:p>
                      <a:pPr algn="ctr"/>
                      <a:r>
                        <a:rPr lang="en-US" sz="3700" dirty="0"/>
                        <a:t>46</a:t>
                      </a:r>
                    </a:p>
                    <a:p>
                      <a:pPr algn="ctr"/>
                      <a:r>
                        <a:rPr lang="en-US" sz="3700" dirty="0"/>
                        <a:t>36</a:t>
                      </a:r>
                    </a:p>
                  </a:txBody>
                  <a:tcPr marL="106680" marR="106680" marT="53340" marB="533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E69F"/>
                    </a:solidFill>
                  </a:tcPr>
                </a:tc>
                <a:tc>
                  <a:txBody>
                    <a:bodyPr/>
                    <a:lstStyle/>
                    <a:p>
                      <a:pPr algn="ctr"/>
                      <a:r>
                        <a:rPr lang="en-US" sz="3700" dirty="0"/>
                        <a:t>21.2</a:t>
                      </a:r>
                    </a:p>
                    <a:p>
                      <a:pPr algn="ctr"/>
                      <a:r>
                        <a:rPr lang="en-US" sz="3700" dirty="0"/>
                        <a:t>44.2</a:t>
                      </a:r>
                    </a:p>
                    <a:p>
                      <a:pPr algn="ctr"/>
                      <a:r>
                        <a:rPr lang="en-US" sz="3700" dirty="0"/>
                        <a:t>34.6</a:t>
                      </a:r>
                    </a:p>
                  </a:txBody>
                  <a:tcPr marL="106680" marR="106680" marT="53340" marB="533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E69F"/>
                    </a:solidFill>
                  </a:tcPr>
                </a:tc>
                <a:extLst>
                  <a:ext uri="{0D108BD9-81ED-4DB2-BD59-A6C34878D82A}">
                    <a16:rowId xmlns:a16="http://schemas.microsoft.com/office/drawing/2014/main" val="2059393073"/>
                  </a:ext>
                </a:extLst>
              </a:tr>
            </a:tbl>
          </a:graphicData>
        </a:graphic>
      </p:graphicFrame>
      <p:sp>
        <p:nvSpPr>
          <p:cNvPr id="26" name="Rectangle 1"/>
          <p:cNvSpPr>
            <a:spLocks noChangeArrowheads="1"/>
          </p:cNvSpPr>
          <p:nvPr/>
        </p:nvSpPr>
        <p:spPr bwMode="auto">
          <a:xfrm>
            <a:off x="14658975" y="841375"/>
            <a:ext cx="29994225" cy="324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8600">
                <a:solidFill>
                  <a:schemeClr val="tx1"/>
                </a:solidFill>
                <a:latin typeface="Arial" panose="020B0604020202020204" pitchFamily="34" charset="0"/>
              </a:defRPr>
            </a:lvl1pPr>
            <a:lvl2pPr marL="742950" indent="-285750">
              <a:defRPr sz="8600">
                <a:solidFill>
                  <a:schemeClr val="tx1"/>
                </a:solidFill>
                <a:latin typeface="Arial" panose="020B0604020202020204" pitchFamily="34" charset="0"/>
              </a:defRPr>
            </a:lvl2pPr>
            <a:lvl3pPr marL="1143000" indent="-228600">
              <a:defRPr sz="8600">
                <a:solidFill>
                  <a:schemeClr val="tx1"/>
                </a:solidFill>
                <a:latin typeface="Arial" panose="020B0604020202020204" pitchFamily="34" charset="0"/>
              </a:defRPr>
            </a:lvl3pPr>
            <a:lvl4pPr marL="1600200" indent="-228600">
              <a:defRPr sz="8600">
                <a:solidFill>
                  <a:schemeClr val="tx1"/>
                </a:solidFill>
                <a:latin typeface="Arial" panose="020B0604020202020204" pitchFamily="34" charset="0"/>
              </a:defRPr>
            </a:lvl4pPr>
            <a:lvl5pPr marL="2057400" indent="-228600">
              <a:defRPr sz="8600">
                <a:solidFill>
                  <a:schemeClr val="tx1"/>
                </a:solidFill>
                <a:latin typeface="Arial" panose="020B0604020202020204" pitchFamily="34" charset="0"/>
              </a:defRPr>
            </a:lvl5pPr>
            <a:lvl6pPr marL="2514600" indent="-228600" eaLnBrk="0" fontAlgn="base" hangingPunct="0">
              <a:spcBef>
                <a:spcPct val="0"/>
              </a:spcBef>
              <a:spcAft>
                <a:spcPct val="0"/>
              </a:spcAft>
              <a:defRPr sz="8600">
                <a:solidFill>
                  <a:schemeClr val="tx1"/>
                </a:solidFill>
                <a:latin typeface="Arial" panose="020B0604020202020204" pitchFamily="34" charset="0"/>
              </a:defRPr>
            </a:lvl6pPr>
            <a:lvl7pPr marL="2971800" indent="-228600" eaLnBrk="0" fontAlgn="base" hangingPunct="0">
              <a:spcBef>
                <a:spcPct val="0"/>
              </a:spcBef>
              <a:spcAft>
                <a:spcPct val="0"/>
              </a:spcAft>
              <a:defRPr sz="8600">
                <a:solidFill>
                  <a:schemeClr val="tx1"/>
                </a:solidFill>
                <a:latin typeface="Arial" panose="020B0604020202020204" pitchFamily="34" charset="0"/>
              </a:defRPr>
            </a:lvl7pPr>
            <a:lvl8pPr marL="3429000" indent="-228600" eaLnBrk="0" fontAlgn="base" hangingPunct="0">
              <a:spcBef>
                <a:spcPct val="0"/>
              </a:spcBef>
              <a:spcAft>
                <a:spcPct val="0"/>
              </a:spcAft>
              <a:defRPr sz="8600">
                <a:solidFill>
                  <a:schemeClr val="tx1"/>
                </a:solidFill>
                <a:latin typeface="Arial" panose="020B0604020202020204" pitchFamily="34" charset="0"/>
              </a:defRPr>
            </a:lvl8pPr>
            <a:lvl9pPr marL="3886200" indent="-228600" eaLnBrk="0" fontAlgn="base" hangingPunct="0">
              <a:spcBef>
                <a:spcPct val="0"/>
              </a:spcBef>
              <a:spcAft>
                <a:spcPct val="0"/>
              </a:spcAft>
              <a:defRPr sz="8600">
                <a:solidFill>
                  <a:schemeClr val="tx1"/>
                </a:solidFill>
                <a:latin typeface="Arial" panose="020B0604020202020204" pitchFamily="34" charset="0"/>
              </a:defRPr>
            </a:lvl9pPr>
          </a:lstStyle>
          <a:p>
            <a:pPr eaLnBrk="1" hangingPunct="1">
              <a:lnSpc>
                <a:spcPct val="50000"/>
              </a:lnSpc>
              <a:spcBef>
                <a:spcPct val="50000"/>
              </a:spcBef>
            </a:pPr>
            <a:r>
              <a:rPr lang="en-US" altLang="en-US" sz="11500" b="1" dirty="0">
                <a:solidFill>
                  <a:schemeClr val="bg1"/>
                </a:solidFill>
              </a:rPr>
              <a:t>Title in sentence case or Title in Title Case</a:t>
            </a:r>
          </a:p>
          <a:p>
            <a:pPr eaLnBrk="1" hangingPunct="1">
              <a:lnSpc>
                <a:spcPct val="50000"/>
              </a:lnSpc>
              <a:spcBef>
                <a:spcPct val="50000"/>
              </a:spcBef>
            </a:pPr>
            <a:r>
              <a:rPr lang="en-US" altLang="en-US" sz="7200" b="1" dirty="0">
                <a:solidFill>
                  <a:schemeClr val="bg1"/>
                </a:solidFill>
              </a:rPr>
              <a:t>First Last Name, Credentials, First Last Name, Credentials</a:t>
            </a:r>
          </a:p>
        </p:txBody>
      </p:sp>
      <p:sp>
        <p:nvSpPr>
          <p:cNvPr id="29" name="Round Same Side Corner Rectangle 28"/>
          <p:cNvSpPr/>
          <p:nvPr/>
        </p:nvSpPr>
        <p:spPr>
          <a:xfrm>
            <a:off x="914400" y="5486400"/>
            <a:ext cx="15846552" cy="1326109"/>
          </a:xfrm>
          <a:prstGeom prst="round2SameRect">
            <a:avLst/>
          </a:prstGeom>
          <a:solidFill>
            <a:schemeClr val="tx1"/>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en-US" sz="6000" b="1" dirty="0" smtClean="0">
                <a:solidFill>
                  <a:schemeClr val="bg1"/>
                </a:solidFill>
                <a:latin typeface="Arial Black "/>
              </a:rPr>
              <a:t>Introduction and Purpose</a:t>
            </a:r>
            <a:endParaRPr lang="en-US" sz="6000" b="1" dirty="0">
              <a:solidFill>
                <a:schemeClr val="bg1"/>
              </a:solidFill>
              <a:latin typeface="Arial Black "/>
              <a:cs typeface="Helvetica" panose="020B0604020202020204" pitchFamily="34" charset="0"/>
            </a:endParaRPr>
          </a:p>
        </p:txBody>
      </p:sp>
      <p:sp>
        <p:nvSpPr>
          <p:cNvPr id="22" name="Round Same Side Corner Rectangle 21"/>
          <p:cNvSpPr/>
          <p:nvPr/>
        </p:nvSpPr>
        <p:spPr>
          <a:xfrm>
            <a:off x="914400" y="16199891"/>
            <a:ext cx="15846552" cy="1326109"/>
          </a:xfrm>
          <a:prstGeom prst="round2SameRect">
            <a:avLst/>
          </a:prstGeom>
          <a:solidFill>
            <a:schemeClr val="tx1"/>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300" b="1" dirty="0" smtClean="0">
                <a:solidFill>
                  <a:schemeClr val="bg1"/>
                </a:solidFill>
                <a:latin typeface="Arial Black "/>
              </a:rPr>
              <a:t>Methods</a:t>
            </a:r>
            <a:endParaRPr lang="en-US" sz="6300" b="1" dirty="0">
              <a:solidFill>
                <a:schemeClr val="bg1"/>
              </a:solidFill>
              <a:latin typeface="Arial Black "/>
              <a:cs typeface="Helvetica" panose="020B0604020202020204" pitchFamily="34" charset="0"/>
            </a:endParaRPr>
          </a:p>
        </p:txBody>
      </p:sp>
      <p:sp>
        <p:nvSpPr>
          <p:cNvPr id="30" name="Round Same Side Corner Rectangle 29"/>
          <p:cNvSpPr/>
          <p:nvPr/>
        </p:nvSpPr>
        <p:spPr>
          <a:xfrm>
            <a:off x="17681448" y="5486400"/>
            <a:ext cx="15846552" cy="1326109"/>
          </a:xfrm>
          <a:prstGeom prst="round2SameRect">
            <a:avLst/>
          </a:prstGeom>
          <a:solidFill>
            <a:schemeClr val="tx1"/>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en-US" sz="6000" b="1" dirty="0" smtClean="0">
                <a:solidFill>
                  <a:schemeClr val="bg1"/>
                </a:solidFill>
                <a:latin typeface="Arial Black "/>
              </a:rPr>
              <a:t>Results</a:t>
            </a:r>
            <a:endParaRPr lang="en-US" sz="6000" b="1" dirty="0">
              <a:solidFill>
                <a:schemeClr val="bg1"/>
              </a:solidFill>
              <a:latin typeface="Arial Black "/>
              <a:cs typeface="Helvetica" panose="020B0604020202020204" pitchFamily="34" charset="0"/>
            </a:endParaRPr>
          </a:p>
        </p:txBody>
      </p:sp>
      <p:sp>
        <p:nvSpPr>
          <p:cNvPr id="37" name="Round Same Side Corner Rectangle 36"/>
          <p:cNvSpPr/>
          <p:nvPr/>
        </p:nvSpPr>
        <p:spPr>
          <a:xfrm>
            <a:off x="34445448" y="5486400"/>
            <a:ext cx="15846552" cy="1326109"/>
          </a:xfrm>
          <a:prstGeom prst="round2SameRect">
            <a:avLst/>
          </a:prstGeom>
          <a:solidFill>
            <a:schemeClr val="tx1"/>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en-US" sz="6000" b="1" dirty="0" smtClean="0">
                <a:solidFill>
                  <a:schemeClr val="bg1"/>
                </a:solidFill>
                <a:latin typeface="Arial Black "/>
              </a:rPr>
              <a:t>Results (cont’d)</a:t>
            </a:r>
            <a:endParaRPr lang="en-US" sz="6000" b="1" dirty="0">
              <a:solidFill>
                <a:schemeClr val="bg1"/>
              </a:solidFill>
              <a:latin typeface="Arial Black "/>
              <a:cs typeface="Helvetica" panose="020B0604020202020204" pitchFamily="34" charset="0"/>
            </a:endParaRPr>
          </a:p>
        </p:txBody>
      </p:sp>
      <p:graphicFrame>
        <p:nvGraphicFramePr>
          <p:cNvPr id="39" name="Table 38"/>
          <p:cNvGraphicFramePr>
            <a:graphicFrameLocks noGrp="1"/>
          </p:cNvGraphicFramePr>
          <p:nvPr>
            <p:extLst>
              <p:ext uri="{D42A27DB-BD31-4B8C-83A1-F6EECF244321}">
                <p14:modId xmlns:p14="http://schemas.microsoft.com/office/powerpoint/2010/main" val="252872615"/>
              </p:ext>
            </p:extLst>
          </p:nvPr>
        </p:nvGraphicFramePr>
        <p:xfrm>
          <a:off x="18411739" y="18967565"/>
          <a:ext cx="14617701" cy="10499038"/>
        </p:xfrm>
        <a:graphic>
          <a:graphicData uri="http://schemas.openxmlformats.org/drawingml/2006/table">
            <a:tbl>
              <a:tblPr firstRow="1" bandRow="1">
                <a:tableStyleId>{69C7853C-536D-4A76-A0AE-DD22124D55A5}</a:tableStyleId>
              </a:tblPr>
              <a:tblGrid>
                <a:gridCol w="4872567">
                  <a:extLst>
                    <a:ext uri="{9D8B030D-6E8A-4147-A177-3AD203B41FA5}">
                      <a16:colId xmlns:a16="http://schemas.microsoft.com/office/drawing/2014/main" val="3389324485"/>
                    </a:ext>
                  </a:extLst>
                </a:gridCol>
                <a:gridCol w="4872567">
                  <a:extLst>
                    <a:ext uri="{9D8B030D-6E8A-4147-A177-3AD203B41FA5}">
                      <a16:colId xmlns:a16="http://schemas.microsoft.com/office/drawing/2014/main" val="469178490"/>
                    </a:ext>
                  </a:extLst>
                </a:gridCol>
                <a:gridCol w="4872567">
                  <a:extLst>
                    <a:ext uri="{9D8B030D-6E8A-4147-A177-3AD203B41FA5}">
                      <a16:colId xmlns:a16="http://schemas.microsoft.com/office/drawing/2014/main" val="94604355"/>
                    </a:ext>
                  </a:extLst>
                </a:gridCol>
              </a:tblGrid>
              <a:tr h="840153">
                <a:tc gridSpan="3">
                  <a:txBody>
                    <a:bodyPr/>
                    <a:lstStyle/>
                    <a:p>
                      <a:r>
                        <a:rPr lang="en-US" sz="3700" b="1" dirty="0">
                          <a:solidFill>
                            <a:schemeClr val="tx1"/>
                          </a:solidFill>
                          <a:latin typeface="Arial" panose="020B0604020202020204" pitchFamily="34" charset="0"/>
                          <a:cs typeface="Arial" panose="020B0604020202020204" pitchFamily="34" charset="0"/>
                        </a:rPr>
                        <a:t>Table</a:t>
                      </a:r>
                      <a:r>
                        <a:rPr lang="en-US" sz="3700" b="1" baseline="0" dirty="0">
                          <a:solidFill>
                            <a:schemeClr val="tx1"/>
                          </a:solidFill>
                          <a:latin typeface="Arial" panose="020B0604020202020204" pitchFamily="34" charset="0"/>
                          <a:cs typeface="Arial" panose="020B0604020202020204" pitchFamily="34" charset="0"/>
                        </a:rPr>
                        <a:t> 2. Radiographic and Surgical Parameters</a:t>
                      </a:r>
                      <a:endParaRPr lang="en-US" sz="3700" b="1" dirty="0">
                        <a:solidFill>
                          <a:schemeClr val="tx1"/>
                        </a:solidFill>
                        <a:latin typeface="Arial" panose="020B0604020202020204" pitchFamily="34" charset="0"/>
                        <a:cs typeface="Arial" panose="020B0604020202020204" pitchFamily="34" charset="0"/>
                      </a:endParaRPr>
                    </a:p>
                  </a:txBody>
                  <a:tcPr marL="106680" marR="106680" marT="53340" marB="533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B211"/>
                    </a:solidFill>
                  </a:tcPr>
                </a:tc>
                <a:tc hMerge="1">
                  <a:txBody>
                    <a:bodyPr/>
                    <a:lstStyle/>
                    <a:p>
                      <a:endParaRPr lang="en-US" sz="36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sz="36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29672901"/>
                  </a:ext>
                </a:extLst>
              </a:tr>
              <a:tr h="733483">
                <a:tc gridSpan="2">
                  <a:txBody>
                    <a:bodyPr/>
                    <a:lstStyle/>
                    <a:p>
                      <a:r>
                        <a:rPr lang="en-US" sz="3700" dirty="0">
                          <a:solidFill>
                            <a:schemeClr val="tx1"/>
                          </a:solidFill>
                          <a:latin typeface="Arial" panose="020B0604020202020204" pitchFamily="34" charset="0"/>
                          <a:cs typeface="Arial" panose="020B0604020202020204" pitchFamily="34" charset="0"/>
                        </a:rPr>
                        <a:t>Variable </a:t>
                      </a:r>
                    </a:p>
                  </a:txBody>
                  <a:tcPr marL="106680" marR="106680" marT="53340" marB="533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B211"/>
                    </a:solidFill>
                  </a:tcPr>
                </a:tc>
                <a:tc hMerge="1">
                  <a:txBody>
                    <a:bodyPr/>
                    <a:lstStyle/>
                    <a:p>
                      <a:endParaRPr lang="en-US" sz="36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700" dirty="0">
                          <a:solidFill>
                            <a:schemeClr val="tx1"/>
                          </a:solidFill>
                          <a:latin typeface="Arial" panose="020B0604020202020204" pitchFamily="34" charset="0"/>
                          <a:cs typeface="Arial" panose="020B0604020202020204" pitchFamily="34" charset="0"/>
                        </a:rPr>
                        <a:t>N [%] </a:t>
                      </a:r>
                    </a:p>
                  </a:txBody>
                  <a:tcPr marL="106680" marR="106680" marT="53340" marB="533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B211"/>
                    </a:solidFill>
                  </a:tcPr>
                </a:tc>
                <a:extLst>
                  <a:ext uri="{0D108BD9-81ED-4DB2-BD59-A6C34878D82A}">
                    <a16:rowId xmlns:a16="http://schemas.microsoft.com/office/drawing/2014/main" val="1082878650"/>
                  </a:ext>
                </a:extLst>
              </a:tr>
              <a:tr h="1375281">
                <a:tc>
                  <a:txBody>
                    <a:bodyPr/>
                    <a:lstStyle/>
                    <a:p>
                      <a:r>
                        <a:rPr lang="en-US" sz="3700" dirty="0">
                          <a:solidFill>
                            <a:schemeClr val="tx1"/>
                          </a:solidFill>
                          <a:latin typeface="Arial" panose="020B0604020202020204" pitchFamily="34" charset="0"/>
                          <a:cs typeface="Arial" panose="020B0604020202020204" pitchFamily="34" charset="0"/>
                        </a:rPr>
                        <a:t>No. of Levels</a:t>
                      </a:r>
                    </a:p>
                  </a:txBody>
                  <a:tcPr marL="106680" marR="106680" marT="53340" marB="533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E69F"/>
                    </a:solidFill>
                  </a:tcPr>
                </a:tc>
                <a:tc>
                  <a:txBody>
                    <a:bodyPr/>
                    <a:lstStyle/>
                    <a:p>
                      <a:pPr algn="ctr"/>
                      <a:r>
                        <a:rPr lang="en-US" sz="3700" dirty="0">
                          <a:solidFill>
                            <a:schemeClr val="tx1"/>
                          </a:solidFill>
                          <a:latin typeface="Arial" panose="020B0604020202020204" pitchFamily="34" charset="0"/>
                          <a:cs typeface="Arial" panose="020B0604020202020204" pitchFamily="34" charset="0"/>
                        </a:rPr>
                        <a:t>One </a:t>
                      </a:r>
                    </a:p>
                    <a:p>
                      <a:pPr algn="ctr"/>
                      <a:r>
                        <a:rPr lang="en-US" sz="3700" dirty="0">
                          <a:solidFill>
                            <a:schemeClr val="tx1"/>
                          </a:solidFill>
                          <a:latin typeface="Arial" panose="020B0604020202020204" pitchFamily="34" charset="0"/>
                          <a:cs typeface="Arial" panose="020B0604020202020204" pitchFamily="34" charset="0"/>
                        </a:rPr>
                        <a:t>Two</a:t>
                      </a:r>
                    </a:p>
                  </a:txBody>
                  <a:tcPr marL="106680" marR="106680" marT="53340" marB="533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E69F"/>
                    </a:solidFill>
                  </a:tcPr>
                </a:tc>
                <a:tc>
                  <a:txBody>
                    <a:bodyPr/>
                    <a:lstStyle/>
                    <a:p>
                      <a:pPr algn="ctr"/>
                      <a:r>
                        <a:rPr lang="en-US" sz="3700" dirty="0">
                          <a:solidFill>
                            <a:schemeClr val="tx1"/>
                          </a:solidFill>
                          <a:latin typeface="Arial" panose="020B0604020202020204" pitchFamily="34" charset="0"/>
                          <a:cs typeface="Arial" panose="020B0604020202020204" pitchFamily="34" charset="0"/>
                        </a:rPr>
                        <a:t>72 [69]</a:t>
                      </a:r>
                    </a:p>
                    <a:p>
                      <a:pPr algn="ctr"/>
                      <a:r>
                        <a:rPr lang="en-US" sz="3700" dirty="0">
                          <a:solidFill>
                            <a:schemeClr val="tx1"/>
                          </a:solidFill>
                          <a:latin typeface="Arial" panose="020B0604020202020204" pitchFamily="34" charset="0"/>
                          <a:cs typeface="Arial" panose="020B0604020202020204" pitchFamily="34" charset="0"/>
                        </a:rPr>
                        <a:t>32 [31]</a:t>
                      </a:r>
                    </a:p>
                  </a:txBody>
                  <a:tcPr marL="106680" marR="106680" marT="53340" marB="533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E69F"/>
                    </a:solidFill>
                  </a:tcPr>
                </a:tc>
                <a:extLst>
                  <a:ext uri="{0D108BD9-81ED-4DB2-BD59-A6C34878D82A}">
                    <a16:rowId xmlns:a16="http://schemas.microsoft.com/office/drawing/2014/main" val="2549390940"/>
                  </a:ext>
                </a:extLst>
              </a:tr>
              <a:tr h="2568114">
                <a:tc>
                  <a:txBody>
                    <a:bodyPr/>
                    <a:lstStyle/>
                    <a:p>
                      <a:r>
                        <a:rPr lang="en-US" sz="3700" dirty="0">
                          <a:solidFill>
                            <a:schemeClr val="tx1"/>
                          </a:solidFill>
                          <a:latin typeface="Arial" panose="020B0604020202020204" pitchFamily="34" charset="0"/>
                          <a:cs typeface="Arial" panose="020B0604020202020204" pitchFamily="34" charset="0"/>
                        </a:rPr>
                        <a:t>Pre-</a:t>
                      </a:r>
                      <a:r>
                        <a:rPr lang="en-US" sz="3700" baseline="0" dirty="0">
                          <a:solidFill>
                            <a:schemeClr val="tx1"/>
                          </a:solidFill>
                          <a:latin typeface="Arial" panose="020B0604020202020204" pitchFamily="34" charset="0"/>
                          <a:cs typeface="Arial" panose="020B0604020202020204" pitchFamily="34" charset="0"/>
                        </a:rPr>
                        <a:t>Op Meyerding</a:t>
                      </a:r>
                      <a:endParaRPr lang="en-US" sz="3700" dirty="0">
                        <a:solidFill>
                          <a:schemeClr val="tx1"/>
                        </a:solidFill>
                        <a:latin typeface="Arial" panose="020B0604020202020204" pitchFamily="34" charset="0"/>
                        <a:cs typeface="Arial" panose="020B0604020202020204" pitchFamily="34" charset="0"/>
                      </a:endParaRPr>
                    </a:p>
                  </a:txBody>
                  <a:tcPr marL="106680" marR="106680" marT="53340" marB="533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E69F"/>
                    </a:solidFill>
                  </a:tcPr>
                </a:tc>
                <a:tc>
                  <a:txBody>
                    <a:bodyPr/>
                    <a:lstStyle/>
                    <a:p>
                      <a:pPr algn="ctr"/>
                      <a:r>
                        <a:rPr lang="en-US" sz="3700" dirty="0">
                          <a:solidFill>
                            <a:schemeClr val="tx1"/>
                          </a:solidFill>
                          <a:latin typeface="Arial" panose="020B0604020202020204" pitchFamily="34" charset="0"/>
                          <a:cs typeface="Arial" panose="020B0604020202020204" pitchFamily="34" charset="0"/>
                        </a:rPr>
                        <a:t>Grade I</a:t>
                      </a:r>
                    </a:p>
                    <a:p>
                      <a:pPr algn="ctr"/>
                      <a:r>
                        <a:rPr lang="en-US" sz="3700" dirty="0">
                          <a:solidFill>
                            <a:schemeClr val="tx1"/>
                          </a:solidFill>
                          <a:latin typeface="Arial" panose="020B0604020202020204" pitchFamily="34" charset="0"/>
                          <a:cs typeface="Arial" panose="020B0604020202020204" pitchFamily="34" charset="0"/>
                        </a:rPr>
                        <a:t>Grade II</a:t>
                      </a:r>
                    </a:p>
                    <a:p>
                      <a:pPr algn="ctr"/>
                      <a:r>
                        <a:rPr lang="en-US" sz="3700" dirty="0">
                          <a:solidFill>
                            <a:schemeClr val="tx1"/>
                          </a:solidFill>
                          <a:latin typeface="Arial" panose="020B0604020202020204" pitchFamily="34" charset="0"/>
                          <a:cs typeface="Arial" panose="020B0604020202020204" pitchFamily="34" charset="0"/>
                        </a:rPr>
                        <a:t>Grade III</a:t>
                      </a:r>
                    </a:p>
                    <a:p>
                      <a:pPr algn="ctr"/>
                      <a:r>
                        <a:rPr lang="en-US" sz="3700" dirty="0">
                          <a:solidFill>
                            <a:schemeClr val="tx1"/>
                          </a:solidFill>
                          <a:latin typeface="Arial" panose="020B0604020202020204" pitchFamily="34" charset="0"/>
                          <a:cs typeface="Arial" panose="020B0604020202020204" pitchFamily="34" charset="0"/>
                        </a:rPr>
                        <a:t>Grade IV </a:t>
                      </a:r>
                    </a:p>
                  </a:txBody>
                  <a:tcPr marL="106680" marR="106680" marT="53340" marB="533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E69F"/>
                    </a:solidFill>
                  </a:tcPr>
                </a:tc>
                <a:tc>
                  <a:txBody>
                    <a:bodyPr/>
                    <a:lstStyle/>
                    <a:p>
                      <a:pPr algn="ctr"/>
                      <a:r>
                        <a:rPr lang="en-US" sz="3700" dirty="0">
                          <a:solidFill>
                            <a:schemeClr val="tx1"/>
                          </a:solidFill>
                          <a:latin typeface="Arial" panose="020B0604020202020204" pitchFamily="34" charset="0"/>
                          <a:cs typeface="Arial" panose="020B0604020202020204" pitchFamily="34" charset="0"/>
                        </a:rPr>
                        <a:t>58 [55.8]</a:t>
                      </a:r>
                    </a:p>
                    <a:p>
                      <a:pPr algn="ctr"/>
                      <a:r>
                        <a:rPr lang="en-US" sz="3700" dirty="0">
                          <a:solidFill>
                            <a:schemeClr val="tx1"/>
                          </a:solidFill>
                          <a:latin typeface="Arial" panose="020B0604020202020204" pitchFamily="34" charset="0"/>
                          <a:cs typeface="Arial" panose="020B0604020202020204" pitchFamily="34" charset="0"/>
                        </a:rPr>
                        <a:t>41</a:t>
                      </a:r>
                      <a:r>
                        <a:rPr lang="en-US" sz="3700" baseline="0" dirty="0">
                          <a:solidFill>
                            <a:schemeClr val="tx1"/>
                          </a:solidFill>
                          <a:latin typeface="Arial" panose="020B0604020202020204" pitchFamily="34" charset="0"/>
                          <a:cs typeface="Arial" panose="020B0604020202020204" pitchFamily="34" charset="0"/>
                        </a:rPr>
                        <a:t> [39.4]</a:t>
                      </a:r>
                    </a:p>
                    <a:p>
                      <a:pPr algn="ctr"/>
                      <a:r>
                        <a:rPr lang="en-US" sz="3700" baseline="0" dirty="0">
                          <a:solidFill>
                            <a:schemeClr val="tx1"/>
                          </a:solidFill>
                          <a:latin typeface="Arial" panose="020B0604020202020204" pitchFamily="34" charset="0"/>
                          <a:cs typeface="Arial" panose="020B0604020202020204" pitchFamily="34" charset="0"/>
                        </a:rPr>
                        <a:t>4 [3.9]</a:t>
                      </a:r>
                    </a:p>
                    <a:p>
                      <a:pPr algn="ctr"/>
                      <a:r>
                        <a:rPr lang="en-US" sz="3700" baseline="0" dirty="0">
                          <a:solidFill>
                            <a:schemeClr val="tx1"/>
                          </a:solidFill>
                          <a:latin typeface="Arial" panose="020B0604020202020204" pitchFamily="34" charset="0"/>
                          <a:cs typeface="Arial" panose="020B0604020202020204" pitchFamily="34" charset="0"/>
                        </a:rPr>
                        <a:t>1 [1.0]</a:t>
                      </a:r>
                      <a:endParaRPr lang="en-US" sz="3700" dirty="0">
                        <a:solidFill>
                          <a:schemeClr val="tx1"/>
                        </a:solidFill>
                        <a:latin typeface="Arial" panose="020B0604020202020204" pitchFamily="34" charset="0"/>
                        <a:cs typeface="Arial" panose="020B0604020202020204" pitchFamily="34" charset="0"/>
                      </a:endParaRPr>
                    </a:p>
                  </a:txBody>
                  <a:tcPr marL="106680" marR="106680" marT="53340" marB="533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E69F"/>
                    </a:solidFill>
                  </a:tcPr>
                </a:tc>
                <a:extLst>
                  <a:ext uri="{0D108BD9-81ED-4DB2-BD59-A6C34878D82A}">
                    <a16:rowId xmlns:a16="http://schemas.microsoft.com/office/drawing/2014/main" val="4029170287"/>
                  </a:ext>
                </a:extLst>
              </a:tr>
              <a:tr h="3181395">
                <a:tc>
                  <a:txBody>
                    <a:bodyPr/>
                    <a:lstStyle/>
                    <a:p>
                      <a:r>
                        <a:rPr lang="en-US" sz="3700" dirty="0">
                          <a:solidFill>
                            <a:schemeClr val="tx1"/>
                          </a:solidFill>
                          <a:latin typeface="Arial" panose="020B0604020202020204" pitchFamily="34" charset="0"/>
                          <a:cs typeface="Arial" panose="020B0604020202020204" pitchFamily="34" charset="0"/>
                        </a:rPr>
                        <a:t>Post-Op Meyerding</a:t>
                      </a:r>
                    </a:p>
                  </a:txBody>
                  <a:tcPr marL="106680" marR="106680" marT="53340" marB="533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E69F"/>
                    </a:solidFill>
                  </a:tcPr>
                </a:tc>
                <a:tc>
                  <a:txBody>
                    <a:bodyPr/>
                    <a:lstStyle/>
                    <a:p>
                      <a:pPr algn="ctr"/>
                      <a:r>
                        <a:rPr lang="en-US" sz="3700" dirty="0">
                          <a:solidFill>
                            <a:schemeClr val="tx1"/>
                          </a:solidFill>
                          <a:latin typeface="Arial" panose="020B0604020202020204" pitchFamily="34" charset="0"/>
                          <a:cs typeface="Arial" panose="020B0604020202020204" pitchFamily="34" charset="0"/>
                        </a:rPr>
                        <a:t>Grade</a:t>
                      </a:r>
                      <a:r>
                        <a:rPr lang="en-US" sz="3700" baseline="0" dirty="0">
                          <a:solidFill>
                            <a:schemeClr val="tx1"/>
                          </a:solidFill>
                          <a:latin typeface="Arial" panose="020B0604020202020204" pitchFamily="34" charset="0"/>
                          <a:cs typeface="Arial" panose="020B0604020202020204" pitchFamily="34" charset="0"/>
                        </a:rPr>
                        <a:t> 0 </a:t>
                      </a:r>
                    </a:p>
                    <a:p>
                      <a:pPr algn="ctr"/>
                      <a:r>
                        <a:rPr lang="en-US" sz="3700" baseline="0" dirty="0">
                          <a:solidFill>
                            <a:schemeClr val="tx1"/>
                          </a:solidFill>
                          <a:latin typeface="Arial" panose="020B0604020202020204" pitchFamily="34" charset="0"/>
                          <a:cs typeface="Arial" panose="020B0604020202020204" pitchFamily="34" charset="0"/>
                        </a:rPr>
                        <a:t>Grade I </a:t>
                      </a:r>
                    </a:p>
                    <a:p>
                      <a:pPr algn="ctr"/>
                      <a:r>
                        <a:rPr lang="en-US" sz="3700" baseline="0" dirty="0">
                          <a:solidFill>
                            <a:schemeClr val="tx1"/>
                          </a:solidFill>
                          <a:latin typeface="Arial" panose="020B0604020202020204" pitchFamily="34" charset="0"/>
                          <a:cs typeface="Arial" panose="020B0604020202020204" pitchFamily="34" charset="0"/>
                        </a:rPr>
                        <a:t>Grade II</a:t>
                      </a:r>
                    </a:p>
                    <a:p>
                      <a:pPr algn="ctr"/>
                      <a:r>
                        <a:rPr lang="en-US" sz="3700" baseline="0" dirty="0">
                          <a:solidFill>
                            <a:schemeClr val="tx1"/>
                          </a:solidFill>
                          <a:latin typeface="Arial" panose="020B0604020202020204" pitchFamily="34" charset="0"/>
                          <a:cs typeface="Arial" panose="020B0604020202020204" pitchFamily="34" charset="0"/>
                        </a:rPr>
                        <a:t>Grade III</a:t>
                      </a:r>
                    </a:p>
                    <a:p>
                      <a:pPr algn="ctr"/>
                      <a:r>
                        <a:rPr lang="en-US" sz="3700" baseline="0" dirty="0">
                          <a:solidFill>
                            <a:schemeClr val="tx1"/>
                          </a:solidFill>
                          <a:latin typeface="Arial" panose="020B0604020202020204" pitchFamily="34" charset="0"/>
                          <a:cs typeface="Arial" panose="020B0604020202020204" pitchFamily="34" charset="0"/>
                        </a:rPr>
                        <a:t>Grade IV</a:t>
                      </a:r>
                      <a:endParaRPr lang="en-US" sz="3700" dirty="0">
                        <a:solidFill>
                          <a:schemeClr val="tx1"/>
                        </a:solidFill>
                        <a:latin typeface="Arial" panose="020B0604020202020204" pitchFamily="34" charset="0"/>
                        <a:cs typeface="Arial" panose="020B0604020202020204" pitchFamily="34" charset="0"/>
                      </a:endParaRPr>
                    </a:p>
                  </a:txBody>
                  <a:tcPr marL="106680" marR="106680" marT="53340" marB="533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E69F"/>
                    </a:solidFill>
                  </a:tcPr>
                </a:tc>
                <a:tc>
                  <a:txBody>
                    <a:bodyPr/>
                    <a:lstStyle/>
                    <a:p>
                      <a:pPr algn="ctr"/>
                      <a:r>
                        <a:rPr lang="en-US" sz="3700" dirty="0">
                          <a:solidFill>
                            <a:schemeClr val="tx1"/>
                          </a:solidFill>
                          <a:latin typeface="Arial" panose="020B0604020202020204" pitchFamily="34" charset="0"/>
                          <a:cs typeface="Arial" panose="020B0604020202020204" pitchFamily="34" charset="0"/>
                        </a:rPr>
                        <a:t>29 [27.9]</a:t>
                      </a:r>
                    </a:p>
                    <a:p>
                      <a:pPr algn="ctr"/>
                      <a:r>
                        <a:rPr lang="en-US" sz="3700" dirty="0">
                          <a:solidFill>
                            <a:schemeClr val="tx1"/>
                          </a:solidFill>
                          <a:latin typeface="Arial" panose="020B0604020202020204" pitchFamily="34" charset="0"/>
                          <a:cs typeface="Arial" panose="020B0604020202020204" pitchFamily="34" charset="0"/>
                        </a:rPr>
                        <a:t>55 [52.9]</a:t>
                      </a:r>
                    </a:p>
                    <a:p>
                      <a:pPr algn="ctr"/>
                      <a:r>
                        <a:rPr lang="en-US" sz="3700" dirty="0">
                          <a:solidFill>
                            <a:schemeClr val="tx1"/>
                          </a:solidFill>
                          <a:latin typeface="Arial" panose="020B0604020202020204" pitchFamily="34" charset="0"/>
                          <a:cs typeface="Arial" panose="020B0604020202020204" pitchFamily="34" charset="0"/>
                        </a:rPr>
                        <a:t>16 [15.4]</a:t>
                      </a:r>
                    </a:p>
                    <a:p>
                      <a:pPr algn="ctr"/>
                      <a:r>
                        <a:rPr lang="en-US" sz="3700" dirty="0">
                          <a:solidFill>
                            <a:schemeClr val="tx1"/>
                          </a:solidFill>
                          <a:latin typeface="Arial" panose="020B0604020202020204" pitchFamily="34" charset="0"/>
                          <a:cs typeface="Arial" panose="020B0604020202020204" pitchFamily="34" charset="0"/>
                        </a:rPr>
                        <a:t>3 [2.9]</a:t>
                      </a:r>
                    </a:p>
                    <a:p>
                      <a:pPr algn="ctr"/>
                      <a:r>
                        <a:rPr lang="en-US" sz="3700" dirty="0">
                          <a:solidFill>
                            <a:schemeClr val="tx1"/>
                          </a:solidFill>
                          <a:latin typeface="Arial" panose="020B0604020202020204" pitchFamily="34" charset="0"/>
                          <a:cs typeface="Arial" panose="020B0604020202020204" pitchFamily="34" charset="0"/>
                        </a:rPr>
                        <a:t>1 [1.0]</a:t>
                      </a:r>
                    </a:p>
                  </a:txBody>
                  <a:tcPr marL="106680" marR="106680" marT="53340" marB="533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E69F"/>
                    </a:solidFill>
                  </a:tcPr>
                </a:tc>
                <a:extLst>
                  <a:ext uri="{0D108BD9-81ED-4DB2-BD59-A6C34878D82A}">
                    <a16:rowId xmlns:a16="http://schemas.microsoft.com/office/drawing/2014/main" val="3582406301"/>
                  </a:ext>
                </a:extLst>
              </a:tr>
              <a:tr h="1800612">
                <a:tc>
                  <a:txBody>
                    <a:bodyPr/>
                    <a:lstStyle/>
                    <a:p>
                      <a:r>
                        <a:rPr lang="en-US" sz="3700" dirty="0">
                          <a:solidFill>
                            <a:schemeClr val="tx1"/>
                          </a:solidFill>
                          <a:latin typeface="Arial" panose="020B0604020202020204" pitchFamily="34" charset="0"/>
                          <a:cs typeface="Arial" panose="020B0604020202020204" pitchFamily="34" charset="0"/>
                        </a:rPr>
                        <a:t>Meyerding </a:t>
                      </a:r>
                      <a:r>
                        <a:rPr lang="el-GR" sz="3700" u="none" dirty="0">
                          <a:latin typeface="Arial" panose="020B0604020202020204" pitchFamily="34" charset="0"/>
                          <a:cs typeface="Arial" panose="020B0604020202020204" pitchFamily="34" charset="0"/>
                        </a:rPr>
                        <a:t>Δ</a:t>
                      </a:r>
                      <a:endParaRPr lang="en-US" sz="3700" u="none" dirty="0">
                        <a:latin typeface="Arial" panose="020B0604020202020204" pitchFamily="34" charset="0"/>
                        <a:cs typeface="Arial" panose="020B0604020202020204" pitchFamily="34" charset="0"/>
                      </a:endParaRPr>
                    </a:p>
                    <a:p>
                      <a:endParaRPr lang="en-US" sz="3700" dirty="0">
                        <a:solidFill>
                          <a:schemeClr val="tx1"/>
                        </a:solidFill>
                        <a:latin typeface="Arial" panose="020B0604020202020204" pitchFamily="34" charset="0"/>
                        <a:cs typeface="Arial" panose="020B0604020202020204" pitchFamily="34" charset="0"/>
                      </a:endParaRPr>
                    </a:p>
                  </a:txBody>
                  <a:tcPr marL="106680" marR="106680" marT="53340" marB="533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E69F"/>
                    </a:solidFill>
                  </a:tcPr>
                </a:tc>
                <a:tc>
                  <a:txBody>
                    <a:bodyPr/>
                    <a:lstStyle/>
                    <a:p>
                      <a:pPr algn="ctr"/>
                      <a:r>
                        <a:rPr lang="en-US" sz="3700" dirty="0">
                          <a:solidFill>
                            <a:schemeClr val="tx1"/>
                          </a:solidFill>
                          <a:latin typeface="Arial" panose="020B0604020202020204" pitchFamily="34" charset="0"/>
                          <a:cs typeface="Arial" panose="020B0604020202020204" pitchFamily="34" charset="0"/>
                        </a:rPr>
                        <a:t>0</a:t>
                      </a:r>
                      <a:r>
                        <a:rPr lang="en-US" sz="3700" baseline="0" dirty="0">
                          <a:solidFill>
                            <a:schemeClr val="tx1"/>
                          </a:solidFill>
                          <a:latin typeface="Arial" panose="020B0604020202020204" pitchFamily="34" charset="0"/>
                          <a:cs typeface="Arial" panose="020B0604020202020204" pitchFamily="34" charset="0"/>
                        </a:rPr>
                        <a:t> Grade</a:t>
                      </a:r>
                    </a:p>
                    <a:p>
                      <a:pPr algn="ctr"/>
                      <a:r>
                        <a:rPr lang="en-US" sz="3700" baseline="0" dirty="0">
                          <a:solidFill>
                            <a:schemeClr val="tx1"/>
                          </a:solidFill>
                          <a:latin typeface="Arial" panose="020B0604020202020204" pitchFamily="34" charset="0"/>
                          <a:cs typeface="Arial" panose="020B0604020202020204" pitchFamily="34" charset="0"/>
                        </a:rPr>
                        <a:t>1 Grade</a:t>
                      </a:r>
                      <a:endParaRPr lang="en-US" sz="3700" dirty="0">
                        <a:solidFill>
                          <a:schemeClr val="tx1"/>
                        </a:solidFill>
                        <a:latin typeface="Arial" panose="020B0604020202020204" pitchFamily="34" charset="0"/>
                        <a:cs typeface="Arial" panose="020B0604020202020204" pitchFamily="34" charset="0"/>
                      </a:endParaRPr>
                    </a:p>
                  </a:txBody>
                  <a:tcPr marL="106680" marR="106680" marT="53340" marB="533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E69F"/>
                    </a:solidFill>
                  </a:tcPr>
                </a:tc>
                <a:tc>
                  <a:txBody>
                    <a:bodyPr/>
                    <a:lstStyle/>
                    <a:p>
                      <a:pPr algn="ctr"/>
                      <a:r>
                        <a:rPr lang="en-US" sz="3700" dirty="0">
                          <a:solidFill>
                            <a:schemeClr val="tx1"/>
                          </a:solidFill>
                          <a:latin typeface="Arial" panose="020B0604020202020204" pitchFamily="34" charset="0"/>
                          <a:cs typeface="Arial" panose="020B0604020202020204" pitchFamily="34" charset="0"/>
                        </a:rPr>
                        <a:t>48 [46.2]</a:t>
                      </a:r>
                    </a:p>
                    <a:p>
                      <a:pPr algn="ctr"/>
                      <a:r>
                        <a:rPr lang="en-US" sz="3700" dirty="0">
                          <a:solidFill>
                            <a:schemeClr val="tx1"/>
                          </a:solidFill>
                          <a:latin typeface="Arial" panose="020B0604020202020204" pitchFamily="34" charset="0"/>
                          <a:cs typeface="Arial" panose="020B0604020202020204" pitchFamily="34" charset="0"/>
                        </a:rPr>
                        <a:t>56 [53.8]</a:t>
                      </a:r>
                    </a:p>
                  </a:txBody>
                  <a:tcPr marL="106680" marR="106680" marT="53340" marB="533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E69F"/>
                    </a:solidFill>
                  </a:tcPr>
                </a:tc>
                <a:extLst>
                  <a:ext uri="{0D108BD9-81ED-4DB2-BD59-A6C34878D82A}">
                    <a16:rowId xmlns:a16="http://schemas.microsoft.com/office/drawing/2014/main" val="3379002080"/>
                  </a:ext>
                </a:extLst>
              </a:tr>
            </a:tbl>
          </a:graphicData>
        </a:graphic>
      </p:graphicFrame>
      <p:sp>
        <p:nvSpPr>
          <p:cNvPr id="41" name="TextBox 40"/>
          <p:cNvSpPr txBox="1"/>
          <p:nvPr/>
        </p:nvSpPr>
        <p:spPr>
          <a:xfrm>
            <a:off x="34445448" y="18253924"/>
            <a:ext cx="15846552" cy="6219270"/>
          </a:xfrm>
          <a:prstGeom prst="rect">
            <a:avLst/>
          </a:prstGeom>
          <a:noFill/>
          <a:ln w="38100" cap="flat">
            <a:solidFill>
              <a:srgbClr val="F1B727"/>
            </a:solidFill>
          </a:ln>
        </p:spPr>
        <p:txBody>
          <a:bodyPr wrap="square" lIns="365760" tIns="365760" rIns="365760" bIns="365760" rtlCol="0">
            <a:noAutofit/>
          </a:bodyPr>
          <a:lstStyle/>
          <a:p>
            <a:pPr marL="533415" indent="-533415">
              <a:buFont typeface="Arial"/>
              <a:buChar char="•"/>
            </a:pPr>
            <a:endParaRPr lang="en-US" sz="4800" dirty="0"/>
          </a:p>
        </p:txBody>
      </p:sp>
      <p:sp>
        <p:nvSpPr>
          <p:cNvPr id="42" name="Round Same Side Corner Rectangle 41"/>
          <p:cNvSpPr/>
          <p:nvPr/>
        </p:nvSpPr>
        <p:spPr>
          <a:xfrm>
            <a:off x="34445448" y="17021730"/>
            <a:ext cx="15846552" cy="1326109"/>
          </a:xfrm>
          <a:prstGeom prst="round2SameRect">
            <a:avLst/>
          </a:prstGeom>
          <a:solidFill>
            <a:schemeClr val="tx1"/>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en-US" sz="6000" b="1" dirty="0" smtClean="0">
                <a:solidFill>
                  <a:schemeClr val="bg1"/>
                </a:solidFill>
                <a:latin typeface="Arial Black "/>
              </a:rPr>
              <a:t>Discussion</a:t>
            </a:r>
            <a:endParaRPr lang="en-US" sz="6000" b="1" dirty="0">
              <a:solidFill>
                <a:schemeClr val="bg1"/>
              </a:solidFill>
              <a:latin typeface="Arial Black "/>
              <a:cs typeface="Helvetica" panose="020B0604020202020204" pitchFamily="34" charset="0"/>
            </a:endParaRPr>
          </a:p>
        </p:txBody>
      </p:sp>
      <p:sp>
        <p:nvSpPr>
          <p:cNvPr id="43" name="TextBox 42"/>
          <p:cNvSpPr txBox="1"/>
          <p:nvPr/>
        </p:nvSpPr>
        <p:spPr>
          <a:xfrm>
            <a:off x="34442400" y="26622929"/>
            <a:ext cx="15846552" cy="5381071"/>
          </a:xfrm>
          <a:prstGeom prst="rect">
            <a:avLst/>
          </a:prstGeom>
          <a:noFill/>
          <a:ln w="38100" cap="flat">
            <a:solidFill>
              <a:srgbClr val="F1B727"/>
            </a:solidFill>
          </a:ln>
        </p:spPr>
        <p:txBody>
          <a:bodyPr wrap="square" lIns="365760" tIns="365760" rIns="365760" bIns="365760" rtlCol="0">
            <a:noAutofit/>
          </a:bodyPr>
          <a:lstStyle/>
          <a:p>
            <a:pPr marL="533415" indent="-533415">
              <a:buFont typeface="Arial"/>
              <a:buChar char="•"/>
            </a:pPr>
            <a:endParaRPr lang="en-US" sz="4800" dirty="0"/>
          </a:p>
        </p:txBody>
      </p:sp>
      <p:sp>
        <p:nvSpPr>
          <p:cNvPr id="45" name="Round Same Side Corner Rectangle 44"/>
          <p:cNvSpPr/>
          <p:nvPr/>
        </p:nvSpPr>
        <p:spPr>
          <a:xfrm>
            <a:off x="34445448" y="25298400"/>
            <a:ext cx="15846552" cy="1326109"/>
          </a:xfrm>
          <a:prstGeom prst="round2SameRect">
            <a:avLst/>
          </a:prstGeom>
          <a:solidFill>
            <a:schemeClr val="tx1"/>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en-US" sz="6000" b="1" dirty="0" smtClean="0">
                <a:solidFill>
                  <a:schemeClr val="bg1"/>
                </a:solidFill>
                <a:latin typeface="Arial Black "/>
              </a:rPr>
              <a:t>Conclusions</a:t>
            </a:r>
            <a:endParaRPr lang="en-US" sz="6000" b="1" dirty="0">
              <a:solidFill>
                <a:schemeClr val="bg1"/>
              </a:solidFill>
              <a:latin typeface="Arial Black "/>
              <a:cs typeface="Helvetica" panose="020B0604020202020204" pitchFamily="34" charset="0"/>
            </a:endParaRPr>
          </a:p>
        </p:txBody>
      </p:sp>
      <p:sp>
        <p:nvSpPr>
          <p:cNvPr id="46" name="Text Box 111"/>
          <p:cNvSpPr txBox="1">
            <a:spLocks noChangeArrowheads="1"/>
          </p:cNvSpPr>
          <p:nvPr/>
        </p:nvSpPr>
        <p:spPr bwMode="auto">
          <a:xfrm>
            <a:off x="34655760" y="18511613"/>
            <a:ext cx="15407640" cy="5262979"/>
          </a:xfrm>
          <a:prstGeom prst="rect">
            <a:avLst/>
          </a:prstGeom>
          <a:noFill/>
          <a:ln w="9525">
            <a:noFill/>
            <a:miter lim="800000"/>
            <a:headEnd/>
            <a:tailEnd/>
          </a:ln>
        </p:spPr>
        <p:txBody>
          <a:bodyPr wrap="square">
            <a:prstTxWarp prst="textNoShape">
              <a:avLst/>
            </a:prstTxWarp>
            <a:spAutoFit/>
          </a:bodyPr>
          <a:lstStyle/>
          <a:p>
            <a:pPr marL="533415" indent="-533415">
              <a:buFont typeface="Arial"/>
              <a:buChar char="•"/>
            </a:pPr>
            <a:r>
              <a:rPr lang="en-US" sz="4800" dirty="0" smtClean="0"/>
              <a:t>Sample text sample text </a:t>
            </a:r>
            <a:r>
              <a:rPr lang="en-US" sz="4800" dirty="0"/>
              <a:t>sample text </a:t>
            </a:r>
            <a:r>
              <a:rPr lang="en-US" sz="4800" dirty="0" smtClean="0"/>
              <a:t>sample text</a:t>
            </a:r>
            <a:r>
              <a:rPr lang="en-US" sz="4800" dirty="0"/>
              <a:t> sample text sample text sample </a:t>
            </a:r>
            <a:r>
              <a:rPr lang="en-US" sz="4800" dirty="0" smtClean="0"/>
              <a:t>text</a:t>
            </a:r>
            <a:r>
              <a:rPr lang="en-US" sz="4800" dirty="0"/>
              <a:t> sample text sample text sample </a:t>
            </a:r>
            <a:r>
              <a:rPr lang="en-US" sz="4800" dirty="0" smtClean="0"/>
              <a:t>text</a:t>
            </a:r>
            <a:r>
              <a:rPr lang="en-US" sz="4800" dirty="0"/>
              <a:t> sample text sample text sample text</a:t>
            </a:r>
            <a:r>
              <a:rPr lang="en-US" sz="4800" dirty="0" smtClean="0"/>
              <a:t> </a:t>
            </a:r>
            <a:endParaRPr lang="en-US" sz="4800" dirty="0"/>
          </a:p>
          <a:p>
            <a:pPr marL="533415" indent="-533415">
              <a:buFont typeface="Arial"/>
              <a:buChar char="•"/>
            </a:pPr>
            <a:r>
              <a:rPr lang="en-US" sz="4800" dirty="0" smtClean="0"/>
              <a:t>Sample </a:t>
            </a:r>
            <a:r>
              <a:rPr lang="en-US" sz="4800" dirty="0"/>
              <a:t>text sample text sample text sample </a:t>
            </a:r>
            <a:r>
              <a:rPr lang="en-US" sz="4800" dirty="0" smtClean="0"/>
              <a:t>text</a:t>
            </a:r>
            <a:r>
              <a:rPr lang="en-US" sz="4800" dirty="0"/>
              <a:t> sample text sample text sample text</a:t>
            </a:r>
          </a:p>
          <a:p>
            <a:pPr marL="533415" indent="-533415">
              <a:buFont typeface="Arial"/>
              <a:buChar char="•"/>
            </a:pPr>
            <a:r>
              <a:rPr lang="en-US" sz="4800" dirty="0" smtClean="0"/>
              <a:t>sample text</a:t>
            </a:r>
            <a:endParaRPr lang="en-US" sz="4800" dirty="0"/>
          </a:p>
        </p:txBody>
      </p:sp>
      <p:sp>
        <p:nvSpPr>
          <p:cNvPr id="47" name="Text Box 111"/>
          <p:cNvSpPr txBox="1">
            <a:spLocks noChangeArrowheads="1"/>
          </p:cNvSpPr>
          <p:nvPr/>
        </p:nvSpPr>
        <p:spPr bwMode="auto">
          <a:xfrm>
            <a:off x="34655760" y="26883476"/>
            <a:ext cx="15407640" cy="3046988"/>
          </a:xfrm>
          <a:prstGeom prst="rect">
            <a:avLst/>
          </a:prstGeom>
          <a:noFill/>
          <a:ln w="9525">
            <a:noFill/>
            <a:miter lim="800000"/>
            <a:headEnd/>
            <a:tailEnd/>
          </a:ln>
        </p:spPr>
        <p:txBody>
          <a:bodyPr wrap="square">
            <a:prstTxWarp prst="textNoShape">
              <a:avLst/>
            </a:prstTxWarp>
            <a:spAutoFit/>
          </a:bodyPr>
          <a:lstStyle/>
          <a:p>
            <a:pPr marL="533415" indent="-533415">
              <a:buFont typeface="Arial"/>
              <a:buChar char="•"/>
            </a:pPr>
            <a:r>
              <a:rPr lang="en-US" sz="4800" dirty="0" smtClean="0"/>
              <a:t>Sample text sample text </a:t>
            </a:r>
            <a:r>
              <a:rPr lang="en-US" sz="4800" dirty="0"/>
              <a:t>sample text </a:t>
            </a:r>
            <a:r>
              <a:rPr lang="en-US" sz="4800" dirty="0" smtClean="0"/>
              <a:t>sample text</a:t>
            </a:r>
            <a:r>
              <a:rPr lang="en-US" sz="4800" dirty="0"/>
              <a:t> sample text sample text sample </a:t>
            </a:r>
            <a:r>
              <a:rPr lang="en-US" sz="4800" dirty="0" smtClean="0"/>
              <a:t>text</a:t>
            </a:r>
            <a:r>
              <a:rPr lang="en-US" sz="4800" dirty="0"/>
              <a:t> sample text sample text sample </a:t>
            </a:r>
            <a:r>
              <a:rPr lang="en-US" sz="4800" dirty="0" smtClean="0"/>
              <a:t>text</a:t>
            </a:r>
            <a:r>
              <a:rPr lang="en-US" sz="4800" dirty="0"/>
              <a:t> sample text sample text sample text</a:t>
            </a:r>
            <a:r>
              <a:rPr lang="en-US" sz="4800" dirty="0" smtClean="0"/>
              <a:t> </a:t>
            </a:r>
            <a:endParaRPr lang="en-US" sz="4800" dirty="0"/>
          </a:p>
        </p:txBody>
      </p:sp>
      <p:pic>
        <p:nvPicPr>
          <p:cNvPr id="24" name="Picture 23"/>
          <p:cNvPicPr>
            <a:picLocks noChangeAspect="1"/>
          </p:cNvPicPr>
          <p:nvPr/>
        </p:nvPicPr>
        <p:blipFill>
          <a:blip r:embed="rId3"/>
          <a:stretch>
            <a:fillRect/>
          </a:stretch>
        </p:blipFill>
        <p:spPr>
          <a:xfrm>
            <a:off x="46329600" y="151214"/>
            <a:ext cx="4121125" cy="4547221"/>
          </a:xfrm>
          <a:prstGeom prst="rect">
            <a:avLst/>
          </a:prstGeom>
        </p:spPr>
      </p:pic>
      <p:pic>
        <p:nvPicPr>
          <p:cNvPr id="28"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762000"/>
            <a:ext cx="12103100" cy="312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6517</TotalTime>
  <Words>434</Words>
  <Application>Microsoft Office PowerPoint</Application>
  <PresentationFormat>Custom</PresentationFormat>
  <Paragraphs>100</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ＭＳ Ｐゴシック</vt:lpstr>
      <vt:lpstr>Arial</vt:lpstr>
      <vt:lpstr>Arial Black </vt:lpstr>
      <vt:lpstr>Helvetica</vt:lpstr>
      <vt:lpstr>Verdana</vt:lpstr>
      <vt:lpstr>Blank Presentation</vt:lpstr>
      <vt:lpstr>PowerPoint Presentation</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Royse, Lisa A.</cp:lastModifiedBy>
  <cp:revision>126</cp:revision>
  <dcterms:created xsi:type="dcterms:W3CDTF">2015-08-04T17:36:41Z</dcterms:created>
  <dcterms:modified xsi:type="dcterms:W3CDTF">2019-08-06T14:45:18Z</dcterms:modified>
</cp:coreProperties>
</file>