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handoutMasterIdLst>
    <p:handoutMasterId r:id="rId3"/>
  </p:handoutMasterIdLst>
  <p:sldIdLst>
    <p:sldId id="258" r:id="rId2"/>
  </p:sldIdLst>
  <p:sldSz cx="512064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1pPr>
    <a:lvl2pPr marL="4572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2pPr>
    <a:lvl3pPr marL="9144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3pPr>
    <a:lvl4pPr marL="13716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4pPr>
    <a:lvl5pPr marL="18288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5pPr>
    <a:lvl6pPr marL="22860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6pPr>
    <a:lvl7pPr marL="27432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7pPr>
    <a:lvl8pPr marL="32004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8pPr>
    <a:lvl9pPr marL="36576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9pPr>
  </p:defaultTextStyle>
  <p:extLst>
    <p:ext uri="{EFAFB233-063F-42B5-8137-9DF3F51BA10A}">
      <p15:sldGuideLst xmlns:p15="http://schemas.microsoft.com/office/powerpoint/2012/main">
        <p15:guide id="1" orient="horz" pos="20160" userDrawn="1">
          <p15:clr>
            <a:srgbClr val="A4A3A4"/>
          </p15:clr>
        </p15:guide>
        <p15:guide id="2" pos="576" userDrawn="1">
          <p15:clr>
            <a:srgbClr val="A4A3A4"/>
          </p15:clr>
        </p15:guide>
        <p15:guide id="3" pos="11136" userDrawn="1">
          <p15:clr>
            <a:srgbClr val="A4A3A4"/>
          </p15:clr>
        </p15:guide>
        <p15:guide id="4" pos="10560" userDrawn="1">
          <p15:clr>
            <a:srgbClr val="A4A3A4"/>
          </p15:clr>
        </p15:guide>
        <p15:guide id="5" pos="31680" userDrawn="1">
          <p15:clr>
            <a:srgbClr val="A4A3A4"/>
          </p15:clr>
        </p15:guide>
        <p15:guide id="6" orient="horz" pos="3456" userDrawn="1">
          <p15:clr>
            <a:srgbClr val="A4A3A4"/>
          </p15:clr>
        </p15:guide>
        <p15:guide id="7" pos="21120" userDrawn="1">
          <p15:clr>
            <a:srgbClr val="A4A3A4"/>
          </p15:clr>
        </p15:guide>
        <p15:guide id="8" pos="21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5E69F"/>
    <a:srgbClr val="FCEFD7"/>
    <a:srgbClr val="989898"/>
    <a:srgbClr val="FAF3D0"/>
    <a:srgbClr val="BFBFBF"/>
    <a:srgbClr val="002400"/>
    <a:srgbClr val="002F00"/>
    <a:srgbClr val="FFFBE6"/>
    <a:srgbClr val="1D1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4660"/>
  </p:normalViewPr>
  <p:slideViewPr>
    <p:cSldViewPr>
      <p:cViewPr varScale="1">
        <p:scale>
          <a:sx n="23" d="100"/>
          <a:sy n="23" d="100"/>
        </p:scale>
        <p:origin x="1566" y="126"/>
      </p:cViewPr>
      <p:guideLst>
        <p:guide orient="horz" pos="20160"/>
        <p:guide pos="576"/>
        <p:guide pos="11136"/>
        <p:guide pos="10560"/>
        <p:guide pos="31680"/>
        <p:guide orient="horz" pos="3456"/>
        <p:guide pos="21120"/>
        <p:guide pos="21696"/>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B3935-25CC-4641-9116-EB0D7810498D}" type="datetimeFigureOut">
              <a:rPr lang="en-US" smtClean="0"/>
              <a:t>08/06/2019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7132A6-2B01-4F5A-B79F-20FACF73318D}" type="slidenum">
              <a:rPr lang="en-US" smtClean="0"/>
              <a:t>‹#›</a:t>
            </a:fld>
            <a:endParaRPr lang="en-US"/>
          </a:p>
        </p:txBody>
      </p:sp>
    </p:spTree>
    <p:extLst>
      <p:ext uri="{BB962C8B-B14F-4D97-AF65-F5344CB8AC3E}">
        <p14:creationId xmlns:p14="http://schemas.microsoft.com/office/powerpoint/2010/main" val="40518997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1221" y="10226675"/>
            <a:ext cx="43523958" cy="7054850"/>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7680591" y="18653125"/>
            <a:ext cx="35845221" cy="8413750"/>
          </a:xfrm>
          <a:prstGeom prst="rect">
            <a:avLst/>
          </a:prstGeom>
        </p:spPr>
        <p:txBody>
          <a:bodyPr vert="horz"/>
          <a:lstStyle>
            <a:lvl1pPr marL="0" indent="0" algn="ctr">
              <a:buNone/>
              <a:defRPr/>
            </a:lvl1pPr>
            <a:lvl2pPr marL="533415" indent="0" algn="ctr">
              <a:buNone/>
              <a:defRPr/>
            </a:lvl2pPr>
            <a:lvl3pPr marL="1066830" indent="0" algn="ctr">
              <a:buNone/>
              <a:defRPr/>
            </a:lvl3pPr>
            <a:lvl4pPr marL="1600246" indent="0" algn="ctr">
              <a:buNone/>
              <a:defRPr/>
            </a:lvl4pPr>
            <a:lvl5pPr marL="2133661" indent="0" algn="ctr">
              <a:buNone/>
              <a:defRPr/>
            </a:lvl5pPr>
            <a:lvl6pPr marL="2667076" indent="0" algn="ctr">
              <a:buNone/>
              <a:defRPr/>
            </a:lvl6pPr>
            <a:lvl7pPr marL="3200491" indent="0" algn="ctr">
              <a:buNone/>
              <a:defRPr/>
            </a:lvl7pPr>
            <a:lvl8pPr marL="3733907" indent="0" algn="ctr">
              <a:buNone/>
              <a:defRPr/>
            </a:lvl8pPr>
            <a:lvl9pPr marL="4267322"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2559579" y="7680325"/>
            <a:ext cx="46087242"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012" y="1317625"/>
            <a:ext cx="11521810"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559580" y="1317625"/>
            <a:ext cx="34387632"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dirty="0"/>
              <a:t>Click to edit Master title style</a:t>
            </a:r>
          </a:p>
        </p:txBody>
      </p:sp>
      <p:sp>
        <p:nvSpPr>
          <p:cNvPr id="3" name="Content Placeholder 2"/>
          <p:cNvSpPr>
            <a:spLocks noGrp="1"/>
          </p:cNvSpPr>
          <p:nvPr>
            <p:ph idx="1"/>
          </p:nvPr>
        </p:nvSpPr>
        <p:spPr>
          <a:xfrm>
            <a:off x="2559579" y="7680325"/>
            <a:ext cx="46087242" cy="21724938"/>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9"/>
            <a:ext cx="43525811" cy="6537325"/>
          </a:xfrm>
          <a:prstGeom prst="rect">
            <a:avLst/>
          </a:prstGeom>
        </p:spPr>
        <p:txBody>
          <a:bodyPr vert="horz" anchor="t"/>
          <a:lstStyle>
            <a:lvl1pPr algn="l">
              <a:defRPr sz="4667" b="1" cap="all"/>
            </a:lvl1pPr>
          </a:lstStyle>
          <a:p>
            <a:r>
              <a:rPr lang="en-US"/>
              <a:t>Click to edit Master title style</a:t>
            </a:r>
          </a:p>
        </p:txBody>
      </p:sp>
      <p:sp>
        <p:nvSpPr>
          <p:cNvPr id="3" name="Text Placeholder 2"/>
          <p:cNvSpPr>
            <a:spLocks noGrp="1"/>
          </p:cNvSpPr>
          <p:nvPr>
            <p:ph type="body" idx="1"/>
          </p:nvPr>
        </p:nvSpPr>
        <p:spPr>
          <a:xfrm>
            <a:off x="4044950" y="13952538"/>
            <a:ext cx="43525811" cy="7200900"/>
          </a:xfrm>
          <a:prstGeom prst="rect">
            <a:avLst/>
          </a:prstGeom>
        </p:spPr>
        <p:txBody>
          <a:bodyPr vert="horz" anchor="b"/>
          <a:lstStyle>
            <a:lvl1pPr marL="0" indent="0">
              <a:buNone/>
              <a:defRPr sz="2333"/>
            </a:lvl1pPr>
            <a:lvl2pPr marL="533415" indent="0">
              <a:buNone/>
              <a:defRPr sz="2100"/>
            </a:lvl2pPr>
            <a:lvl3pPr marL="1066830" indent="0">
              <a:buNone/>
              <a:defRPr sz="1867"/>
            </a:lvl3pPr>
            <a:lvl4pPr marL="1600246" indent="0">
              <a:buNone/>
              <a:defRPr sz="1633"/>
            </a:lvl4pPr>
            <a:lvl5pPr marL="2133661" indent="0">
              <a:buNone/>
              <a:defRPr sz="1633"/>
            </a:lvl5pPr>
            <a:lvl6pPr marL="2667076" indent="0">
              <a:buNone/>
              <a:defRPr sz="1633"/>
            </a:lvl6pPr>
            <a:lvl7pPr marL="3200491" indent="0">
              <a:buNone/>
              <a:defRPr sz="1633"/>
            </a:lvl7pPr>
            <a:lvl8pPr marL="3733907" indent="0">
              <a:buNone/>
              <a:defRPr sz="1633"/>
            </a:lvl8pPr>
            <a:lvl9pPr marL="4267322" indent="0">
              <a:buNone/>
              <a:defRPr sz="163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dirty="0"/>
              <a:t>Click to edit Master title style</a:t>
            </a:r>
          </a:p>
        </p:txBody>
      </p:sp>
      <p:sp>
        <p:nvSpPr>
          <p:cNvPr id="3" name="Content Placeholder 2"/>
          <p:cNvSpPr>
            <a:spLocks noGrp="1"/>
          </p:cNvSpPr>
          <p:nvPr>
            <p:ph sz="half" idx="1"/>
          </p:nvPr>
        </p:nvSpPr>
        <p:spPr>
          <a:xfrm>
            <a:off x="2559580" y="7680325"/>
            <a:ext cx="22954721" cy="21724938"/>
          </a:xfrm>
          <a:prstGeom prst="rect">
            <a:avLst/>
          </a:prstGeom>
        </p:spPr>
        <p:txBody>
          <a:bodyPr vert="horz"/>
          <a:lstStyle>
            <a:lvl1pPr>
              <a:defRPr sz="3267"/>
            </a:lvl1pPr>
            <a:lvl2pPr>
              <a:defRPr sz="2800"/>
            </a:lvl2pPr>
            <a:lvl3pPr>
              <a:defRPr sz="2333"/>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92101" y="7680325"/>
            <a:ext cx="22954721" cy="21724938"/>
          </a:xfrm>
          <a:prstGeom prst="rect">
            <a:avLst/>
          </a:prstGeom>
        </p:spPr>
        <p:txBody>
          <a:bodyPr vert="horz"/>
          <a:lstStyle>
            <a:lvl1pPr>
              <a:defRPr sz="3267"/>
            </a:lvl1pPr>
            <a:lvl2pPr>
              <a:defRPr sz="2800"/>
            </a:lvl2pPr>
            <a:lvl3pPr>
              <a:defRPr sz="2333"/>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2559579" y="7369176"/>
            <a:ext cx="22625050" cy="3070225"/>
          </a:xfrm>
          <a:prstGeom prst="rect">
            <a:avLst/>
          </a:prstGeom>
        </p:spPr>
        <p:txBody>
          <a:bodyPr vert="horz"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4" name="Content Placeholder 3"/>
          <p:cNvSpPr>
            <a:spLocks noGrp="1"/>
          </p:cNvSpPr>
          <p:nvPr>
            <p:ph sz="half" idx="2"/>
          </p:nvPr>
        </p:nvSpPr>
        <p:spPr>
          <a:xfrm>
            <a:off x="2559579" y="10439401"/>
            <a:ext cx="22625050" cy="18965863"/>
          </a:xfrm>
          <a:prstGeom prst="rect">
            <a:avLst/>
          </a:prstGeom>
        </p:spPr>
        <p:txBody>
          <a:bodyPr vert="horz"/>
          <a:lstStyle>
            <a:lvl1pPr>
              <a:defRPr sz="2800"/>
            </a:lvl1pPr>
            <a:lvl2pPr>
              <a:defRPr sz="2333"/>
            </a:lvl2pPr>
            <a:lvl3pPr>
              <a:defRPr sz="21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512" y="7369176"/>
            <a:ext cx="22634310" cy="3070225"/>
          </a:xfrm>
          <a:prstGeom prst="rect">
            <a:avLst/>
          </a:prstGeom>
        </p:spPr>
        <p:txBody>
          <a:bodyPr vert="horz" anchor="b"/>
          <a:lstStyle>
            <a:lvl1pPr marL="0" indent="0">
              <a:buNone/>
              <a:defRPr sz="2800" b="1"/>
            </a:lvl1pPr>
            <a:lvl2pPr marL="533415" indent="0">
              <a:buNone/>
              <a:defRPr sz="2333" b="1"/>
            </a:lvl2pPr>
            <a:lvl3pPr marL="1066830" indent="0">
              <a:buNone/>
              <a:defRPr sz="2100" b="1"/>
            </a:lvl3pPr>
            <a:lvl4pPr marL="1600246" indent="0">
              <a:buNone/>
              <a:defRPr sz="1867" b="1"/>
            </a:lvl4pPr>
            <a:lvl5pPr marL="2133661" indent="0">
              <a:buNone/>
              <a:defRPr sz="1867" b="1"/>
            </a:lvl5pPr>
            <a:lvl6pPr marL="2667076" indent="0">
              <a:buNone/>
              <a:defRPr sz="1867" b="1"/>
            </a:lvl6pPr>
            <a:lvl7pPr marL="3200491" indent="0">
              <a:buNone/>
              <a:defRPr sz="1867" b="1"/>
            </a:lvl7pPr>
            <a:lvl8pPr marL="3733907" indent="0">
              <a:buNone/>
              <a:defRPr sz="1867" b="1"/>
            </a:lvl8pPr>
            <a:lvl9pPr marL="4267322" indent="0">
              <a:buNone/>
              <a:defRPr sz="1867" b="1"/>
            </a:lvl9pPr>
          </a:lstStyle>
          <a:p>
            <a:pPr lvl="0"/>
            <a:r>
              <a:rPr lang="en-US"/>
              <a:t>Click to edit Master text styles</a:t>
            </a:r>
          </a:p>
        </p:txBody>
      </p:sp>
      <p:sp>
        <p:nvSpPr>
          <p:cNvPr id="6" name="Content Placeholder 5"/>
          <p:cNvSpPr>
            <a:spLocks noGrp="1"/>
          </p:cNvSpPr>
          <p:nvPr>
            <p:ph sz="quarter" idx="4"/>
          </p:nvPr>
        </p:nvSpPr>
        <p:spPr>
          <a:xfrm>
            <a:off x="26012512" y="10439401"/>
            <a:ext cx="22634310" cy="18965863"/>
          </a:xfrm>
          <a:prstGeom prst="rect">
            <a:avLst/>
          </a:prstGeom>
        </p:spPr>
        <p:txBody>
          <a:bodyPr vert="horz"/>
          <a:lstStyle>
            <a:lvl1pPr>
              <a:defRPr sz="2800"/>
            </a:lvl1pPr>
            <a:lvl2pPr>
              <a:defRPr sz="2333"/>
            </a:lvl2pPr>
            <a:lvl3pPr>
              <a:defRPr sz="21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7625"/>
            <a:ext cx="46087242" cy="5486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579" y="1311275"/>
            <a:ext cx="16846550" cy="5576888"/>
          </a:xfrm>
          <a:prstGeom prst="rect">
            <a:avLst/>
          </a:prstGeom>
        </p:spPr>
        <p:txBody>
          <a:bodyPr vert="horz" anchor="b"/>
          <a:lstStyle>
            <a:lvl1pPr algn="l">
              <a:defRPr sz="2333" b="1"/>
            </a:lvl1pPr>
          </a:lstStyle>
          <a:p>
            <a:r>
              <a:rPr lang="en-US"/>
              <a:t>Click to edit Master title style</a:t>
            </a:r>
          </a:p>
        </p:txBody>
      </p:sp>
      <p:sp>
        <p:nvSpPr>
          <p:cNvPr id="3" name="Content Placeholder 2"/>
          <p:cNvSpPr>
            <a:spLocks noGrp="1"/>
          </p:cNvSpPr>
          <p:nvPr>
            <p:ph idx="1"/>
          </p:nvPr>
        </p:nvSpPr>
        <p:spPr>
          <a:xfrm>
            <a:off x="20021021" y="1311275"/>
            <a:ext cx="28625800" cy="28093988"/>
          </a:xfrm>
          <a:prstGeom prst="rect">
            <a:avLst/>
          </a:prstGeom>
        </p:spPr>
        <p:txBody>
          <a:bodyPr vert="horz"/>
          <a:lstStyle>
            <a:lvl1pPr>
              <a:defRPr sz="3733"/>
            </a:lvl1pPr>
            <a:lvl2pPr>
              <a:defRPr sz="3267"/>
            </a:lvl2pPr>
            <a:lvl3pPr>
              <a:defRPr sz="2800"/>
            </a:lvl3pPr>
            <a:lvl4pPr>
              <a:defRPr sz="2333"/>
            </a:lvl4pPr>
            <a:lvl5pPr>
              <a:defRPr sz="2333"/>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579" y="6888163"/>
            <a:ext cx="16846550" cy="22517100"/>
          </a:xfrm>
          <a:prstGeom prst="rect">
            <a:avLst/>
          </a:prstGeom>
        </p:spPr>
        <p:txBody>
          <a:bodyPr vert="horz"/>
          <a:lstStyle>
            <a:lvl1pPr marL="0" indent="0">
              <a:buNone/>
              <a:defRPr sz="1633"/>
            </a:lvl1pPr>
            <a:lvl2pPr marL="533415" indent="0">
              <a:buNone/>
              <a:defRPr sz="1400"/>
            </a:lvl2pPr>
            <a:lvl3pPr marL="1066830" indent="0">
              <a:buNone/>
              <a:defRPr sz="1167"/>
            </a:lvl3pPr>
            <a:lvl4pPr marL="1600246" indent="0">
              <a:buNone/>
              <a:defRPr sz="1050"/>
            </a:lvl4pPr>
            <a:lvl5pPr marL="2133661" indent="0">
              <a:buNone/>
              <a:defRPr sz="1050"/>
            </a:lvl5pPr>
            <a:lvl6pPr marL="2667076" indent="0">
              <a:buNone/>
              <a:defRPr sz="1050"/>
            </a:lvl6pPr>
            <a:lvl7pPr marL="3200491" indent="0">
              <a:buNone/>
              <a:defRPr sz="1050"/>
            </a:lvl7pPr>
            <a:lvl8pPr marL="3733907" indent="0">
              <a:buNone/>
              <a:defRPr sz="1050"/>
            </a:lvl8pPr>
            <a:lvl9pPr marL="4267322" indent="0">
              <a:buNone/>
              <a:defRPr sz="105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441" y="23042564"/>
            <a:ext cx="30724210" cy="2720975"/>
          </a:xfrm>
          <a:prstGeom prst="rect">
            <a:avLst/>
          </a:prstGeom>
        </p:spPr>
        <p:txBody>
          <a:bodyPr vert="horz" anchor="b"/>
          <a:lstStyle>
            <a:lvl1pPr algn="l">
              <a:defRPr sz="2333" b="1"/>
            </a:lvl1pPr>
          </a:lstStyle>
          <a:p>
            <a:r>
              <a:rPr lang="en-US"/>
              <a:t>Click to edit Master title style</a:t>
            </a:r>
          </a:p>
        </p:txBody>
      </p:sp>
      <p:sp>
        <p:nvSpPr>
          <p:cNvPr id="3" name="Picture Placeholder 2"/>
          <p:cNvSpPr>
            <a:spLocks noGrp="1"/>
          </p:cNvSpPr>
          <p:nvPr>
            <p:ph type="pic" idx="1"/>
          </p:nvPr>
        </p:nvSpPr>
        <p:spPr>
          <a:xfrm>
            <a:off x="10036441" y="2941639"/>
            <a:ext cx="30724210" cy="19750087"/>
          </a:xfrm>
          <a:prstGeom prst="rect">
            <a:avLst/>
          </a:prstGeom>
        </p:spPr>
        <p:txBody>
          <a:bodyPr vert="horz"/>
          <a:lstStyle>
            <a:lvl1pPr marL="0" indent="0">
              <a:buNone/>
              <a:defRPr sz="3733"/>
            </a:lvl1pPr>
            <a:lvl2pPr marL="533415" indent="0">
              <a:buNone/>
              <a:defRPr sz="3267"/>
            </a:lvl2pPr>
            <a:lvl3pPr marL="1066830" indent="0">
              <a:buNone/>
              <a:defRPr sz="2800"/>
            </a:lvl3pPr>
            <a:lvl4pPr marL="1600246" indent="0">
              <a:buNone/>
              <a:defRPr sz="2333"/>
            </a:lvl4pPr>
            <a:lvl5pPr marL="2133661" indent="0">
              <a:buNone/>
              <a:defRPr sz="2333"/>
            </a:lvl5pPr>
            <a:lvl6pPr marL="2667076" indent="0">
              <a:buNone/>
              <a:defRPr sz="2333"/>
            </a:lvl6pPr>
            <a:lvl7pPr marL="3200491" indent="0">
              <a:buNone/>
              <a:defRPr sz="2333"/>
            </a:lvl7pPr>
            <a:lvl8pPr marL="3733907" indent="0">
              <a:buNone/>
              <a:defRPr sz="2333"/>
            </a:lvl8pPr>
            <a:lvl9pPr marL="4267322" indent="0">
              <a:buNone/>
              <a:defRPr sz="2333"/>
            </a:lvl9pPr>
          </a:lstStyle>
          <a:p>
            <a:pPr lvl="0"/>
            <a:endParaRPr lang="en-US" noProof="0"/>
          </a:p>
        </p:txBody>
      </p:sp>
      <p:sp>
        <p:nvSpPr>
          <p:cNvPr id="4" name="Text Placeholder 3"/>
          <p:cNvSpPr>
            <a:spLocks noGrp="1"/>
          </p:cNvSpPr>
          <p:nvPr>
            <p:ph type="body" sz="half" idx="2"/>
          </p:nvPr>
        </p:nvSpPr>
        <p:spPr>
          <a:xfrm>
            <a:off x="10036441" y="25763539"/>
            <a:ext cx="30724210" cy="3862387"/>
          </a:xfrm>
          <a:prstGeom prst="rect">
            <a:avLst/>
          </a:prstGeom>
        </p:spPr>
        <p:txBody>
          <a:bodyPr vert="horz"/>
          <a:lstStyle>
            <a:lvl1pPr marL="0" indent="0">
              <a:buNone/>
              <a:defRPr sz="1633"/>
            </a:lvl1pPr>
            <a:lvl2pPr marL="533415" indent="0">
              <a:buNone/>
              <a:defRPr sz="1400"/>
            </a:lvl2pPr>
            <a:lvl3pPr marL="1066830" indent="0">
              <a:buNone/>
              <a:defRPr sz="1167"/>
            </a:lvl3pPr>
            <a:lvl4pPr marL="1600246" indent="0">
              <a:buNone/>
              <a:defRPr sz="1050"/>
            </a:lvl4pPr>
            <a:lvl5pPr marL="2133661" indent="0">
              <a:buNone/>
              <a:defRPr sz="1050"/>
            </a:lvl5pPr>
            <a:lvl6pPr marL="2667076" indent="0">
              <a:buNone/>
              <a:defRPr sz="1050"/>
            </a:lvl6pPr>
            <a:lvl7pPr marL="3200491" indent="0">
              <a:buNone/>
              <a:defRPr sz="1050"/>
            </a:lvl7pPr>
            <a:lvl8pPr marL="3733907" indent="0">
              <a:buNone/>
              <a:defRPr sz="1050"/>
            </a:lvl8pPr>
            <a:lvl9pPr marL="4267322" indent="0">
              <a:buNone/>
              <a:defRPr sz="105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0" y="1"/>
            <a:ext cx="51206400" cy="4571999"/>
          </a:xfrm>
          <a:prstGeom prst="rect">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387850">
              <a:defRPr sz="8600">
                <a:solidFill>
                  <a:schemeClr val="tx1"/>
                </a:solidFill>
                <a:latin typeface="Arial" panose="020B0604020202020204" pitchFamily="34" charset="0"/>
              </a:defRPr>
            </a:lvl1pPr>
            <a:lvl2pPr marL="742950" indent="-285750" defTabSz="4387850">
              <a:defRPr sz="8600">
                <a:solidFill>
                  <a:schemeClr val="tx1"/>
                </a:solidFill>
                <a:latin typeface="Arial" panose="020B0604020202020204" pitchFamily="34" charset="0"/>
              </a:defRPr>
            </a:lvl2pPr>
            <a:lvl3pPr marL="1143000" indent="-228600" defTabSz="4387850">
              <a:defRPr sz="8600">
                <a:solidFill>
                  <a:schemeClr val="tx1"/>
                </a:solidFill>
                <a:latin typeface="Arial" panose="020B0604020202020204" pitchFamily="34" charset="0"/>
              </a:defRPr>
            </a:lvl3pPr>
            <a:lvl4pPr marL="1600200" indent="-228600" defTabSz="4387850">
              <a:defRPr sz="8600">
                <a:solidFill>
                  <a:schemeClr val="tx1"/>
                </a:solidFill>
                <a:latin typeface="Arial" panose="020B0604020202020204" pitchFamily="34" charset="0"/>
              </a:defRPr>
            </a:lvl4pPr>
            <a:lvl5pPr marL="2057400" indent="-228600" defTabSz="4387850">
              <a:defRPr sz="8600">
                <a:solidFill>
                  <a:schemeClr val="tx1"/>
                </a:solidFill>
                <a:latin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5121157" rtl="0" eaLnBrk="0" fontAlgn="base" hangingPunct="0">
        <a:spcBef>
          <a:spcPct val="0"/>
        </a:spcBef>
        <a:spcAft>
          <a:spcPct val="0"/>
        </a:spcAft>
        <a:defRPr sz="24617">
          <a:solidFill>
            <a:schemeClr val="tx2"/>
          </a:solidFill>
          <a:latin typeface="+mj-lt"/>
          <a:ea typeface="+mj-ea"/>
          <a:cs typeface="+mj-cs"/>
        </a:defRPr>
      </a:lvl1pPr>
      <a:lvl2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2pPr>
      <a:lvl3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3pPr>
      <a:lvl4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4pPr>
      <a:lvl5pPr algn="ctr" defTabSz="5121157" rtl="0" eaLnBrk="0" fontAlgn="base" hangingPunct="0">
        <a:spcBef>
          <a:spcPct val="0"/>
        </a:spcBef>
        <a:spcAft>
          <a:spcPct val="0"/>
        </a:spcAft>
        <a:defRPr sz="24617">
          <a:solidFill>
            <a:schemeClr val="tx2"/>
          </a:solidFill>
          <a:latin typeface="Arial" charset="0"/>
          <a:ea typeface="ＭＳ Ｐゴシック" charset="-128"/>
          <a:cs typeface="ＭＳ Ｐゴシック" charset="-128"/>
        </a:defRPr>
      </a:lvl5pPr>
      <a:lvl6pPr marL="533415"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6pPr>
      <a:lvl7pPr marL="1066830"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7pPr>
      <a:lvl8pPr marL="1600246"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8pPr>
      <a:lvl9pPr marL="2133661" algn="ctr" defTabSz="5121157" rtl="0" fontAlgn="base">
        <a:spcBef>
          <a:spcPct val="0"/>
        </a:spcBef>
        <a:spcAft>
          <a:spcPct val="0"/>
        </a:spcAft>
        <a:defRPr sz="24617">
          <a:solidFill>
            <a:schemeClr val="tx2"/>
          </a:solidFill>
          <a:latin typeface="Arial" charset="0"/>
          <a:ea typeface="ＭＳ Ｐゴシック" charset="-128"/>
          <a:cs typeface="ＭＳ Ｐゴシック" charset="-128"/>
        </a:defRPr>
      </a:lvl9pPr>
    </p:titleStyle>
    <p:bodyStyle>
      <a:lvl1pPr marL="1920666" indent="-1920666" algn="l" defTabSz="5121157" rtl="0" eaLnBrk="0" fontAlgn="base" hangingPunct="0">
        <a:spcBef>
          <a:spcPct val="20000"/>
        </a:spcBef>
        <a:spcAft>
          <a:spcPct val="0"/>
        </a:spcAft>
        <a:buChar char="•"/>
        <a:defRPr sz="17967">
          <a:solidFill>
            <a:schemeClr val="tx1"/>
          </a:solidFill>
          <a:latin typeface="+mn-lt"/>
          <a:ea typeface="+mn-ea"/>
          <a:cs typeface="+mn-cs"/>
        </a:defRPr>
      </a:lvl1pPr>
      <a:lvl2pPr marL="4159898" indent="-1600246" algn="l" defTabSz="5121157" rtl="0" eaLnBrk="0" fontAlgn="base" hangingPunct="0">
        <a:spcBef>
          <a:spcPct val="20000"/>
        </a:spcBef>
        <a:spcAft>
          <a:spcPct val="0"/>
        </a:spcAft>
        <a:buChar char="–"/>
        <a:defRPr sz="15634">
          <a:solidFill>
            <a:schemeClr val="tx1"/>
          </a:solidFill>
          <a:latin typeface="+mn-lt"/>
          <a:ea typeface="+mn-ea"/>
        </a:defRPr>
      </a:lvl2pPr>
      <a:lvl3pPr marL="6400983" indent="-1279827" algn="l" defTabSz="5121157" rtl="0" eaLnBrk="0" fontAlgn="base" hangingPunct="0">
        <a:spcBef>
          <a:spcPct val="20000"/>
        </a:spcBef>
        <a:spcAft>
          <a:spcPct val="0"/>
        </a:spcAft>
        <a:buChar char="•"/>
        <a:defRPr sz="13417">
          <a:solidFill>
            <a:schemeClr val="tx1"/>
          </a:solidFill>
          <a:latin typeface="+mn-lt"/>
          <a:ea typeface="+mn-ea"/>
        </a:defRPr>
      </a:lvl3pPr>
      <a:lvl4pPr marL="8960635" indent="-1279827" algn="l" defTabSz="5121157" rtl="0" eaLnBrk="0" fontAlgn="base" hangingPunct="0">
        <a:spcBef>
          <a:spcPct val="20000"/>
        </a:spcBef>
        <a:spcAft>
          <a:spcPct val="0"/>
        </a:spcAft>
        <a:buChar char="–"/>
        <a:defRPr sz="11200">
          <a:solidFill>
            <a:schemeClr val="tx1"/>
          </a:solidFill>
          <a:latin typeface="+mn-lt"/>
          <a:ea typeface="+mn-ea"/>
        </a:defRPr>
      </a:lvl4pPr>
      <a:lvl5pPr marL="11522140" indent="-1279827" algn="l" defTabSz="5121157" rtl="0" eaLnBrk="0" fontAlgn="base" hangingPunct="0">
        <a:spcBef>
          <a:spcPct val="20000"/>
        </a:spcBef>
        <a:spcAft>
          <a:spcPct val="0"/>
        </a:spcAft>
        <a:buChar char="»"/>
        <a:defRPr sz="11200">
          <a:solidFill>
            <a:schemeClr val="tx1"/>
          </a:solidFill>
          <a:latin typeface="+mn-lt"/>
          <a:ea typeface="+mn-ea"/>
        </a:defRPr>
      </a:lvl5pPr>
      <a:lvl6pPr marL="12055555" indent="-1279827" algn="l" defTabSz="5121157" rtl="0" fontAlgn="base">
        <a:spcBef>
          <a:spcPct val="20000"/>
        </a:spcBef>
        <a:spcAft>
          <a:spcPct val="0"/>
        </a:spcAft>
        <a:buChar char="»"/>
        <a:defRPr sz="11200">
          <a:solidFill>
            <a:schemeClr val="tx1"/>
          </a:solidFill>
          <a:latin typeface="+mn-lt"/>
          <a:ea typeface="+mn-ea"/>
        </a:defRPr>
      </a:lvl6pPr>
      <a:lvl7pPr marL="12588971" indent="-1279827" algn="l" defTabSz="5121157" rtl="0" fontAlgn="base">
        <a:spcBef>
          <a:spcPct val="20000"/>
        </a:spcBef>
        <a:spcAft>
          <a:spcPct val="0"/>
        </a:spcAft>
        <a:buChar char="»"/>
        <a:defRPr sz="11200">
          <a:solidFill>
            <a:schemeClr val="tx1"/>
          </a:solidFill>
          <a:latin typeface="+mn-lt"/>
          <a:ea typeface="+mn-ea"/>
        </a:defRPr>
      </a:lvl7pPr>
      <a:lvl8pPr marL="13122386" indent="-1279827" algn="l" defTabSz="5121157" rtl="0" fontAlgn="base">
        <a:spcBef>
          <a:spcPct val="20000"/>
        </a:spcBef>
        <a:spcAft>
          <a:spcPct val="0"/>
        </a:spcAft>
        <a:buChar char="»"/>
        <a:defRPr sz="11200">
          <a:solidFill>
            <a:schemeClr val="tx1"/>
          </a:solidFill>
          <a:latin typeface="+mn-lt"/>
          <a:ea typeface="+mn-ea"/>
        </a:defRPr>
      </a:lvl8pPr>
      <a:lvl9pPr marL="13655801" indent="-1279827" algn="l" defTabSz="5121157" rtl="0" fontAlgn="base">
        <a:spcBef>
          <a:spcPct val="20000"/>
        </a:spcBef>
        <a:spcAft>
          <a:spcPct val="0"/>
        </a:spcAft>
        <a:buChar char="»"/>
        <a:defRPr sz="11200">
          <a:solidFill>
            <a:schemeClr val="tx1"/>
          </a:solidFill>
          <a:latin typeface="+mn-lt"/>
          <a:ea typeface="+mn-ea"/>
        </a:defRPr>
      </a:lvl9pPr>
    </p:bodyStyle>
    <p:otherStyle>
      <a:defPPr>
        <a:defRPr lang="en-US"/>
      </a:defPPr>
      <a:lvl1pPr marL="0" algn="l" defTabSz="533415" rtl="0" eaLnBrk="1" latinLnBrk="0" hangingPunct="1">
        <a:defRPr sz="2100" kern="1200">
          <a:solidFill>
            <a:schemeClr val="tx1"/>
          </a:solidFill>
          <a:latin typeface="+mn-lt"/>
          <a:ea typeface="+mn-ea"/>
          <a:cs typeface="+mn-cs"/>
        </a:defRPr>
      </a:lvl1pPr>
      <a:lvl2pPr marL="533415" algn="l" defTabSz="533415" rtl="0" eaLnBrk="1" latinLnBrk="0" hangingPunct="1">
        <a:defRPr sz="2100" kern="1200">
          <a:solidFill>
            <a:schemeClr val="tx1"/>
          </a:solidFill>
          <a:latin typeface="+mn-lt"/>
          <a:ea typeface="+mn-ea"/>
          <a:cs typeface="+mn-cs"/>
        </a:defRPr>
      </a:lvl2pPr>
      <a:lvl3pPr marL="1066830" algn="l" defTabSz="533415" rtl="0" eaLnBrk="1" latinLnBrk="0" hangingPunct="1">
        <a:defRPr sz="2100" kern="1200">
          <a:solidFill>
            <a:schemeClr val="tx1"/>
          </a:solidFill>
          <a:latin typeface="+mn-lt"/>
          <a:ea typeface="+mn-ea"/>
          <a:cs typeface="+mn-cs"/>
        </a:defRPr>
      </a:lvl3pPr>
      <a:lvl4pPr marL="1600246" algn="l" defTabSz="533415" rtl="0" eaLnBrk="1" latinLnBrk="0" hangingPunct="1">
        <a:defRPr sz="2100" kern="1200">
          <a:solidFill>
            <a:schemeClr val="tx1"/>
          </a:solidFill>
          <a:latin typeface="+mn-lt"/>
          <a:ea typeface="+mn-ea"/>
          <a:cs typeface="+mn-cs"/>
        </a:defRPr>
      </a:lvl4pPr>
      <a:lvl5pPr marL="2133661" algn="l" defTabSz="533415" rtl="0" eaLnBrk="1" latinLnBrk="0" hangingPunct="1">
        <a:defRPr sz="2100" kern="1200">
          <a:solidFill>
            <a:schemeClr val="tx1"/>
          </a:solidFill>
          <a:latin typeface="+mn-lt"/>
          <a:ea typeface="+mn-ea"/>
          <a:cs typeface="+mn-cs"/>
        </a:defRPr>
      </a:lvl5pPr>
      <a:lvl6pPr marL="2667076" algn="l" defTabSz="533415" rtl="0" eaLnBrk="1" latinLnBrk="0" hangingPunct="1">
        <a:defRPr sz="2100" kern="1200">
          <a:solidFill>
            <a:schemeClr val="tx1"/>
          </a:solidFill>
          <a:latin typeface="+mn-lt"/>
          <a:ea typeface="+mn-ea"/>
          <a:cs typeface="+mn-cs"/>
        </a:defRPr>
      </a:lvl6pPr>
      <a:lvl7pPr marL="3200491" algn="l" defTabSz="533415" rtl="0" eaLnBrk="1" latinLnBrk="0" hangingPunct="1">
        <a:defRPr sz="2100" kern="1200">
          <a:solidFill>
            <a:schemeClr val="tx1"/>
          </a:solidFill>
          <a:latin typeface="+mn-lt"/>
          <a:ea typeface="+mn-ea"/>
          <a:cs typeface="+mn-cs"/>
        </a:defRPr>
      </a:lvl7pPr>
      <a:lvl8pPr marL="3733907" algn="l" defTabSz="533415" rtl="0" eaLnBrk="1" latinLnBrk="0" hangingPunct="1">
        <a:defRPr sz="2100" kern="1200">
          <a:solidFill>
            <a:schemeClr val="tx1"/>
          </a:solidFill>
          <a:latin typeface="+mn-lt"/>
          <a:ea typeface="+mn-ea"/>
          <a:cs typeface="+mn-cs"/>
        </a:defRPr>
      </a:lvl8pPr>
      <a:lvl9pPr marL="4267322" algn="l" defTabSz="53341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7669416" y="29314837"/>
            <a:ext cx="32607504" cy="2689163"/>
          </a:xfrm>
          <a:prstGeom prst="rect">
            <a:avLst/>
          </a:prstGeom>
          <a:noFill/>
          <a:ln w="38100" cap="flat">
            <a:solidFill>
              <a:srgbClr val="F1B727"/>
            </a:solidFill>
          </a:ln>
        </p:spPr>
        <p:txBody>
          <a:bodyPr wrap="square" lIns="365760" tIns="365760" rIns="365760" bIns="365760" rtlCol="0">
            <a:noAutofit/>
          </a:bodyPr>
          <a:lstStyle/>
          <a:p>
            <a:pPr marL="533415" indent="-533415">
              <a:buFont typeface="Arial"/>
              <a:buChar char="•"/>
            </a:pPr>
            <a:endParaRPr lang="en-US" sz="4800" dirty="0"/>
          </a:p>
        </p:txBody>
      </p:sp>
      <p:sp>
        <p:nvSpPr>
          <p:cNvPr id="31" name="TextBox 30"/>
          <p:cNvSpPr txBox="1"/>
          <p:nvPr/>
        </p:nvSpPr>
        <p:spPr>
          <a:xfrm>
            <a:off x="17681448" y="6769181"/>
            <a:ext cx="32607504" cy="20662819"/>
          </a:xfrm>
          <a:prstGeom prst="rect">
            <a:avLst/>
          </a:prstGeom>
          <a:noFill/>
          <a:ln w="38100" cap="flat">
            <a:solidFill>
              <a:srgbClr val="F1B727"/>
            </a:solidFill>
          </a:ln>
        </p:spPr>
        <p:txBody>
          <a:bodyPr wrap="square" lIns="365760" tIns="365760" rIns="365760" bIns="365760" rtlCol="0">
            <a:noAutofit/>
          </a:bodyPr>
          <a:lstStyle/>
          <a:p>
            <a:pPr marL="533415" indent="-533415">
              <a:buFont typeface="Arial"/>
              <a:buChar char="•"/>
            </a:pPr>
            <a:endParaRPr lang="en-US" sz="4800" dirty="0"/>
          </a:p>
        </p:txBody>
      </p:sp>
      <p:sp>
        <p:nvSpPr>
          <p:cNvPr id="23" name="TextBox 22"/>
          <p:cNvSpPr txBox="1"/>
          <p:nvPr/>
        </p:nvSpPr>
        <p:spPr>
          <a:xfrm>
            <a:off x="914400" y="17192300"/>
            <a:ext cx="15846552" cy="14843645"/>
          </a:xfrm>
          <a:prstGeom prst="rect">
            <a:avLst/>
          </a:prstGeom>
          <a:noFill/>
          <a:ln w="38100" cap="flat">
            <a:solidFill>
              <a:srgbClr val="F1B727"/>
            </a:solidFill>
          </a:ln>
        </p:spPr>
        <p:txBody>
          <a:bodyPr wrap="square" lIns="365760" tIns="365760" rIns="365760" bIns="365760" rtlCol="0">
            <a:noAutofit/>
          </a:bodyPr>
          <a:lstStyle/>
          <a:p>
            <a:pPr>
              <a:spcAft>
                <a:spcPts val="1200"/>
              </a:spcAft>
            </a:pPr>
            <a:endParaRPr lang="en-US" sz="3200" baseline="30000" dirty="0" smtClean="0">
              <a:latin typeface="Verdana"/>
              <a:cs typeface="Verdana"/>
            </a:endParaRPr>
          </a:p>
          <a:p>
            <a:pPr>
              <a:spcAft>
                <a:spcPts val="1200"/>
              </a:spcAft>
            </a:pPr>
            <a:endParaRPr lang="en-US" sz="3200" dirty="0" smtClean="0">
              <a:latin typeface="Verdana"/>
              <a:cs typeface="Verdana"/>
            </a:endParaRPr>
          </a:p>
          <a:p>
            <a:pPr>
              <a:spcAft>
                <a:spcPts val="1200"/>
              </a:spcAft>
            </a:pPr>
            <a:endParaRPr lang="en-US" sz="3200" dirty="0">
              <a:latin typeface="Verdana"/>
              <a:cs typeface="Verdana"/>
            </a:endParaRPr>
          </a:p>
        </p:txBody>
      </p:sp>
      <p:sp>
        <p:nvSpPr>
          <p:cNvPr id="27" name="TextBox 26"/>
          <p:cNvSpPr txBox="1"/>
          <p:nvPr/>
        </p:nvSpPr>
        <p:spPr>
          <a:xfrm>
            <a:off x="914400" y="6705600"/>
            <a:ext cx="15846552" cy="8839200"/>
          </a:xfrm>
          <a:prstGeom prst="rect">
            <a:avLst/>
          </a:prstGeom>
          <a:noFill/>
          <a:ln w="38100" cap="flat">
            <a:solidFill>
              <a:srgbClr val="F1B727"/>
            </a:solidFill>
          </a:ln>
        </p:spPr>
        <p:txBody>
          <a:bodyPr wrap="square" lIns="365760" tIns="365760" rIns="365760" bIns="365760" rtlCol="0">
            <a:noAutofit/>
          </a:bodyPr>
          <a:lstStyle/>
          <a:p>
            <a:pPr>
              <a:spcAft>
                <a:spcPts val="1200"/>
              </a:spcAft>
            </a:pPr>
            <a:endParaRPr lang="en-US" sz="3200" baseline="30000" dirty="0" smtClean="0">
              <a:latin typeface="Verdana"/>
              <a:cs typeface="Verdana"/>
            </a:endParaRPr>
          </a:p>
          <a:p>
            <a:pPr>
              <a:spcAft>
                <a:spcPts val="1200"/>
              </a:spcAft>
            </a:pPr>
            <a:endParaRPr lang="en-US" sz="3200" dirty="0" smtClean="0">
              <a:latin typeface="Verdana"/>
              <a:cs typeface="Verdana"/>
            </a:endParaRPr>
          </a:p>
          <a:p>
            <a:pPr>
              <a:spcAft>
                <a:spcPts val="1200"/>
              </a:spcAft>
            </a:pPr>
            <a:endParaRPr lang="en-US" sz="3200" dirty="0">
              <a:latin typeface="Verdana"/>
              <a:cs typeface="Verdana"/>
            </a:endParaRPr>
          </a:p>
        </p:txBody>
      </p:sp>
      <p:sp>
        <p:nvSpPr>
          <p:cNvPr id="13324" name="Text Box 111"/>
          <p:cNvSpPr txBox="1">
            <a:spLocks noChangeArrowheads="1"/>
          </p:cNvSpPr>
          <p:nvPr/>
        </p:nvSpPr>
        <p:spPr bwMode="auto">
          <a:xfrm>
            <a:off x="1127760" y="7010400"/>
            <a:ext cx="15407640" cy="7478970"/>
          </a:xfrm>
          <a:prstGeom prst="rect">
            <a:avLst/>
          </a:prstGeom>
          <a:noFill/>
          <a:ln w="9525">
            <a:noFill/>
            <a:miter lim="800000"/>
            <a:headEnd/>
            <a:tailEnd/>
          </a:ln>
        </p:spPr>
        <p:txBody>
          <a:bodyPr wrap="square">
            <a:prstTxWarp prst="textNoShape">
              <a:avLst/>
            </a:prstTxWarp>
            <a:spAutoFit/>
          </a:bodyPr>
          <a:lstStyle/>
          <a:p>
            <a:pPr marL="533415" indent="-533415">
              <a:buFont typeface="Arial"/>
              <a:buChar char="•"/>
            </a:pPr>
            <a:r>
              <a:rPr lang="en-US" sz="4800" dirty="0" smtClean="0"/>
              <a:t>Sample text sample text </a:t>
            </a:r>
            <a:r>
              <a:rPr lang="en-US" sz="4800" dirty="0"/>
              <a:t>sample text </a:t>
            </a:r>
            <a:r>
              <a:rPr lang="en-US" sz="4800" dirty="0" smtClean="0"/>
              <a:t>sample text</a:t>
            </a:r>
            <a:r>
              <a:rPr lang="en-US" sz="4800" dirty="0"/>
              <a: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text</a:t>
            </a:r>
            <a:r>
              <a:rPr lang="en-US" sz="4800" dirty="0" smtClean="0"/>
              <a:t> </a:t>
            </a:r>
            <a:endParaRPr lang="en-US" sz="4800" dirty="0"/>
          </a:p>
          <a:p>
            <a:pPr marL="533415" indent="-533415">
              <a:buFont typeface="Arial"/>
              <a:buChar char="•"/>
            </a:pPr>
            <a:r>
              <a:rPr lang="en-US" sz="4800" dirty="0" smtClean="0"/>
              <a:t>Sample </a:t>
            </a:r>
            <a:r>
              <a:rPr lang="en-US" sz="4800" dirty="0"/>
              <a:t>text sample text sample text sample </a:t>
            </a:r>
            <a:r>
              <a:rPr lang="en-US" sz="4800" dirty="0" smtClean="0"/>
              <a:t>text</a:t>
            </a:r>
            <a:r>
              <a:rPr lang="en-US" sz="4800" dirty="0"/>
              <a:t> sample text sample text sample text</a:t>
            </a:r>
          </a:p>
          <a:p>
            <a:pPr marL="533415" indent="-533415">
              <a:buFont typeface="Arial"/>
              <a:buChar char="•"/>
            </a:pPr>
            <a:r>
              <a:rPr lang="en-US" sz="4800" dirty="0" smtClean="0"/>
              <a:t>Sample </a:t>
            </a:r>
            <a:r>
              <a:rPr lang="en-US" sz="4800" dirty="0"/>
              <a:t>text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a:t>
            </a:r>
            <a:r>
              <a:rPr lang="en-US" sz="4800" dirty="0" smtClean="0"/>
              <a:t>text</a:t>
            </a:r>
            <a:endParaRPr lang="en-US" sz="4800" dirty="0"/>
          </a:p>
        </p:txBody>
      </p:sp>
      <p:sp>
        <p:nvSpPr>
          <p:cNvPr id="11" name="TextBox 10"/>
          <p:cNvSpPr txBox="1"/>
          <p:nvPr/>
        </p:nvSpPr>
        <p:spPr>
          <a:xfrm>
            <a:off x="1158873" y="17907000"/>
            <a:ext cx="15407640" cy="13388280"/>
          </a:xfrm>
          <a:prstGeom prst="rect">
            <a:avLst/>
          </a:prstGeom>
          <a:noFill/>
        </p:spPr>
        <p:txBody>
          <a:bodyPr wrap="square" rtlCol="0">
            <a:spAutoFit/>
          </a:bodyPr>
          <a:lstStyle/>
          <a:p>
            <a:pPr marL="533415" indent="-533415">
              <a:buFont typeface="Arial"/>
              <a:buChar char="•"/>
            </a:pPr>
            <a:r>
              <a:rPr lang="en-US" sz="4800" dirty="0"/>
              <a:t>Sample text sample text sample text sample text sample text sample text sample text sample text sample text sample text sample text sample text sample text </a:t>
            </a:r>
          </a:p>
          <a:p>
            <a:pPr marL="533415" indent="-533415">
              <a:buFont typeface="Arial"/>
              <a:buChar char="•"/>
            </a:pPr>
            <a:r>
              <a:rPr lang="en-US" sz="4800" dirty="0"/>
              <a:t>Sample text sample text sample text sample text sample text sample text sample text</a:t>
            </a:r>
          </a:p>
          <a:p>
            <a:pPr marL="533415" indent="-533415">
              <a:buFont typeface="Arial"/>
              <a:buChar char="•"/>
            </a:pPr>
            <a:r>
              <a:rPr lang="en-US" sz="4800" dirty="0"/>
              <a:t>Sample text sample text sample text sample text sample text sample text sample text sample text sample text sample text sample text sample text sample text</a:t>
            </a:r>
          </a:p>
          <a:p>
            <a:pPr marL="533415" indent="-533415">
              <a:buFont typeface="Arial"/>
              <a:buChar char="•"/>
            </a:pPr>
            <a:r>
              <a:rPr lang="en-US" sz="4800" dirty="0"/>
              <a:t>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a:t>
            </a:r>
          </a:p>
          <a:p>
            <a:endParaRPr lang="en-US" sz="4800" dirty="0"/>
          </a:p>
        </p:txBody>
      </p:sp>
      <p:pic>
        <p:nvPicPr>
          <p:cNvPr id="2" name="Picture 1"/>
          <p:cNvPicPr>
            <a:picLocks noChangeAspect="1"/>
          </p:cNvPicPr>
          <p:nvPr/>
        </p:nvPicPr>
        <p:blipFill>
          <a:blip r:embed="rId2"/>
          <a:stretch>
            <a:fillRect/>
          </a:stretch>
        </p:blipFill>
        <p:spPr>
          <a:xfrm>
            <a:off x="21583261" y="18200825"/>
            <a:ext cx="12583707" cy="834180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66375980"/>
              </p:ext>
            </p:extLst>
          </p:nvPr>
        </p:nvGraphicFramePr>
        <p:xfrm>
          <a:off x="18411739" y="7465480"/>
          <a:ext cx="14250947" cy="10365692"/>
        </p:xfrm>
        <a:graphic>
          <a:graphicData uri="http://schemas.openxmlformats.org/drawingml/2006/table">
            <a:tbl>
              <a:tblPr firstRow="1" bandRow="1">
                <a:tableStyleId>{5C22544A-7EE6-4342-B048-85BDC9FD1C3A}</a:tableStyleId>
              </a:tblPr>
              <a:tblGrid>
                <a:gridCol w="4839410">
                  <a:extLst>
                    <a:ext uri="{9D8B030D-6E8A-4147-A177-3AD203B41FA5}">
                      <a16:colId xmlns:a16="http://schemas.microsoft.com/office/drawing/2014/main" val="3171368928"/>
                    </a:ext>
                  </a:extLst>
                </a:gridCol>
                <a:gridCol w="3799851">
                  <a:extLst>
                    <a:ext uri="{9D8B030D-6E8A-4147-A177-3AD203B41FA5}">
                      <a16:colId xmlns:a16="http://schemas.microsoft.com/office/drawing/2014/main" val="603773700"/>
                    </a:ext>
                  </a:extLst>
                </a:gridCol>
                <a:gridCol w="3020605">
                  <a:extLst>
                    <a:ext uri="{9D8B030D-6E8A-4147-A177-3AD203B41FA5}">
                      <a16:colId xmlns:a16="http://schemas.microsoft.com/office/drawing/2014/main" val="3338473306"/>
                    </a:ext>
                  </a:extLst>
                </a:gridCol>
                <a:gridCol w="2591081">
                  <a:extLst>
                    <a:ext uri="{9D8B030D-6E8A-4147-A177-3AD203B41FA5}">
                      <a16:colId xmlns:a16="http://schemas.microsoft.com/office/drawing/2014/main" val="4131919959"/>
                    </a:ext>
                  </a:extLst>
                </a:gridCol>
              </a:tblGrid>
              <a:tr h="706032">
                <a:tc gridSpan="4">
                  <a:txBody>
                    <a:bodyPr/>
                    <a:lstStyle/>
                    <a:p>
                      <a:r>
                        <a:rPr lang="en-US" sz="3700" dirty="0">
                          <a:solidFill>
                            <a:schemeClr val="tx1"/>
                          </a:solidFill>
                        </a:rPr>
                        <a:t>Table</a:t>
                      </a:r>
                      <a:r>
                        <a:rPr lang="en-US" sz="3700" baseline="0" dirty="0">
                          <a:solidFill>
                            <a:schemeClr val="tx1"/>
                          </a:solidFill>
                        </a:rPr>
                        <a:t> 1. Demographics of Final Cohort</a:t>
                      </a:r>
                      <a:endParaRPr lang="en-US" sz="3700" dirty="0">
                        <a:solidFill>
                          <a:schemeClr val="tx1"/>
                        </a:solidFill>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0407814"/>
                  </a:ext>
                </a:extLst>
              </a:tr>
              <a:tr h="828009">
                <a:tc gridSpan="2">
                  <a:txBody>
                    <a:bodyPr/>
                    <a:lstStyle/>
                    <a:p>
                      <a:r>
                        <a:rPr lang="en-US" sz="3700" dirty="0"/>
                        <a:t>Demographic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700" dirty="0"/>
                        <a:t>N</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3700" dirty="0"/>
                        <a:t>%</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79792280"/>
                  </a:ext>
                </a:extLst>
              </a:tr>
              <a:tr h="1424176">
                <a:tc>
                  <a:txBody>
                    <a:bodyPr/>
                    <a:lstStyle/>
                    <a:p>
                      <a:r>
                        <a:rPr lang="en-US" sz="3700" dirty="0"/>
                        <a:t>Sex</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Males</a:t>
                      </a:r>
                    </a:p>
                    <a:p>
                      <a:r>
                        <a:rPr lang="en-US" sz="3700" dirty="0"/>
                        <a:t>Females</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45</a:t>
                      </a:r>
                    </a:p>
                    <a:p>
                      <a:pPr algn="ctr"/>
                      <a:r>
                        <a:rPr lang="en-US" sz="3700" dirty="0"/>
                        <a:t>59</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43.3</a:t>
                      </a:r>
                    </a:p>
                    <a:p>
                      <a:pPr algn="ctr"/>
                      <a:r>
                        <a:rPr lang="en-US" sz="3700" dirty="0"/>
                        <a:t>56.7</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1077616660"/>
                  </a:ext>
                </a:extLst>
              </a:tr>
              <a:tr h="2748990">
                <a:tc>
                  <a:txBody>
                    <a:bodyPr/>
                    <a:lstStyle/>
                    <a:p>
                      <a:r>
                        <a:rPr lang="en-US" sz="3700" dirty="0"/>
                        <a:t>Race</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White</a:t>
                      </a:r>
                    </a:p>
                    <a:p>
                      <a:r>
                        <a:rPr lang="en-US" sz="3700" dirty="0"/>
                        <a:t>Black </a:t>
                      </a:r>
                    </a:p>
                    <a:p>
                      <a:r>
                        <a:rPr lang="en-US" sz="3700" dirty="0"/>
                        <a:t>Hispanic</a:t>
                      </a:r>
                    </a:p>
                    <a:p>
                      <a:r>
                        <a:rPr lang="en-US" sz="3700" dirty="0"/>
                        <a:t>Asian</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94</a:t>
                      </a:r>
                    </a:p>
                    <a:p>
                      <a:pPr algn="ctr"/>
                      <a:r>
                        <a:rPr lang="en-US" sz="3700" dirty="0"/>
                        <a:t>7</a:t>
                      </a:r>
                    </a:p>
                    <a:p>
                      <a:pPr algn="ctr"/>
                      <a:r>
                        <a:rPr lang="en-US" sz="3700" dirty="0"/>
                        <a:t>2</a:t>
                      </a:r>
                    </a:p>
                    <a:p>
                      <a:pPr algn="ctr"/>
                      <a:r>
                        <a:rPr lang="en-US" sz="3700" dirty="0"/>
                        <a:t>1</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90.4</a:t>
                      </a:r>
                    </a:p>
                    <a:p>
                      <a:pPr algn="ctr"/>
                      <a:r>
                        <a:rPr lang="en-US" sz="3700" dirty="0"/>
                        <a:t>6.7</a:t>
                      </a:r>
                    </a:p>
                    <a:p>
                      <a:pPr algn="ctr"/>
                      <a:r>
                        <a:rPr lang="en-US" sz="3700" dirty="0"/>
                        <a:t>1.9</a:t>
                      </a:r>
                    </a:p>
                    <a:p>
                      <a:pPr algn="ctr"/>
                      <a:r>
                        <a:rPr lang="en-US" sz="3700" dirty="0"/>
                        <a:t>1.0</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155517708"/>
                  </a:ext>
                </a:extLst>
              </a:tr>
              <a:tr h="2748990">
                <a:tc>
                  <a:txBody>
                    <a:bodyPr/>
                    <a:lstStyle/>
                    <a:p>
                      <a:r>
                        <a:rPr lang="en-US" sz="3700" dirty="0"/>
                        <a:t>Age</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&lt;40</a:t>
                      </a:r>
                    </a:p>
                    <a:p>
                      <a:r>
                        <a:rPr lang="en-US" sz="3700" dirty="0"/>
                        <a:t>41-50</a:t>
                      </a:r>
                    </a:p>
                    <a:p>
                      <a:r>
                        <a:rPr lang="en-US" sz="3700" dirty="0"/>
                        <a:t>51-60</a:t>
                      </a:r>
                    </a:p>
                    <a:p>
                      <a:r>
                        <a:rPr lang="en-US" sz="3700" dirty="0"/>
                        <a:t>&gt;61</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18</a:t>
                      </a:r>
                    </a:p>
                    <a:p>
                      <a:pPr algn="ctr"/>
                      <a:r>
                        <a:rPr lang="en-US" sz="3700" dirty="0"/>
                        <a:t>30</a:t>
                      </a:r>
                    </a:p>
                    <a:p>
                      <a:pPr algn="ctr"/>
                      <a:r>
                        <a:rPr lang="en-US" sz="3700" dirty="0"/>
                        <a:t>26</a:t>
                      </a:r>
                    </a:p>
                    <a:p>
                      <a:pPr algn="ctr"/>
                      <a:r>
                        <a:rPr lang="en-US" sz="3700" dirty="0"/>
                        <a:t>30</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17.3</a:t>
                      </a:r>
                    </a:p>
                    <a:p>
                      <a:pPr algn="ctr"/>
                      <a:r>
                        <a:rPr lang="en-US" sz="3700" dirty="0"/>
                        <a:t>28.8</a:t>
                      </a:r>
                    </a:p>
                    <a:p>
                      <a:pPr algn="ctr"/>
                      <a:r>
                        <a:rPr lang="en-US" sz="3700" dirty="0"/>
                        <a:t>25.0</a:t>
                      </a:r>
                    </a:p>
                    <a:p>
                      <a:pPr algn="ctr"/>
                      <a:r>
                        <a:rPr lang="en-US" sz="3700" dirty="0"/>
                        <a:t>28.8</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3581441795"/>
                  </a:ext>
                </a:extLst>
              </a:tr>
              <a:tr h="1909495">
                <a:tc>
                  <a:txBody>
                    <a:bodyPr/>
                    <a:lstStyle/>
                    <a:p>
                      <a:r>
                        <a:rPr lang="en-US" sz="3700" dirty="0"/>
                        <a:t>Spondylolisthesis</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3700" dirty="0"/>
                        <a:t>Isthmic</a:t>
                      </a:r>
                    </a:p>
                    <a:p>
                      <a:r>
                        <a:rPr lang="en-US" sz="3700" dirty="0"/>
                        <a:t>Degenerative Other</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22</a:t>
                      </a:r>
                    </a:p>
                    <a:p>
                      <a:pPr algn="ctr"/>
                      <a:r>
                        <a:rPr lang="en-US" sz="3700" dirty="0"/>
                        <a:t>46</a:t>
                      </a:r>
                    </a:p>
                    <a:p>
                      <a:pPr algn="ctr"/>
                      <a:r>
                        <a:rPr lang="en-US" sz="3700" dirty="0"/>
                        <a:t>36</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3700" dirty="0"/>
                        <a:t>21.2</a:t>
                      </a:r>
                    </a:p>
                    <a:p>
                      <a:pPr algn="ctr"/>
                      <a:r>
                        <a:rPr lang="en-US" sz="3700" dirty="0"/>
                        <a:t>44.2</a:t>
                      </a:r>
                    </a:p>
                    <a:p>
                      <a:pPr algn="ctr"/>
                      <a:r>
                        <a:rPr lang="en-US" sz="3700" dirty="0"/>
                        <a:t>34.6</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059393073"/>
                  </a:ext>
                </a:extLst>
              </a:tr>
            </a:tbl>
          </a:graphicData>
        </a:graphic>
      </p:graphicFrame>
      <p:pic>
        <p:nvPicPr>
          <p:cNvPr id="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0"/>
            <a:ext cx="1210310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1"/>
          <p:cNvSpPr>
            <a:spLocks noChangeArrowheads="1"/>
          </p:cNvSpPr>
          <p:nvPr/>
        </p:nvSpPr>
        <p:spPr bwMode="auto">
          <a:xfrm>
            <a:off x="14658975" y="841375"/>
            <a:ext cx="2999422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lnSpc>
                <a:spcPct val="50000"/>
              </a:lnSpc>
              <a:spcBef>
                <a:spcPct val="50000"/>
              </a:spcBef>
            </a:pPr>
            <a:r>
              <a:rPr lang="en-US" altLang="en-US" sz="11500" b="1" dirty="0">
                <a:solidFill>
                  <a:schemeClr val="bg1"/>
                </a:solidFill>
              </a:rPr>
              <a:t>Title in sentence case or Title in Title Case</a:t>
            </a:r>
          </a:p>
          <a:p>
            <a:pPr eaLnBrk="1" hangingPunct="1">
              <a:lnSpc>
                <a:spcPct val="50000"/>
              </a:lnSpc>
              <a:spcBef>
                <a:spcPct val="50000"/>
              </a:spcBef>
            </a:pPr>
            <a:r>
              <a:rPr lang="en-US" altLang="en-US" sz="7200" b="1" dirty="0">
                <a:solidFill>
                  <a:schemeClr val="bg1"/>
                </a:solidFill>
              </a:rPr>
              <a:t>First Last Name, Credentials, First Last Name, Credentials</a:t>
            </a:r>
          </a:p>
        </p:txBody>
      </p:sp>
      <p:sp>
        <p:nvSpPr>
          <p:cNvPr id="29" name="Round Same Side Corner Rectangle 28"/>
          <p:cNvSpPr/>
          <p:nvPr/>
        </p:nvSpPr>
        <p:spPr>
          <a:xfrm>
            <a:off x="914400" y="5486400"/>
            <a:ext cx="15849600" cy="1361315"/>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Introduction and Purpose</a:t>
            </a:r>
            <a:endParaRPr lang="en-US" sz="6000" b="1" dirty="0">
              <a:solidFill>
                <a:schemeClr val="bg1"/>
              </a:solidFill>
              <a:latin typeface="Arial Black "/>
              <a:cs typeface="Helvetica" panose="020B0604020202020204" pitchFamily="34" charset="0"/>
            </a:endParaRPr>
          </a:p>
        </p:txBody>
      </p:sp>
      <p:sp>
        <p:nvSpPr>
          <p:cNvPr id="22" name="Round Same Side Corner Rectangle 21"/>
          <p:cNvSpPr/>
          <p:nvPr/>
        </p:nvSpPr>
        <p:spPr>
          <a:xfrm>
            <a:off x="914400" y="16428491"/>
            <a:ext cx="15846552"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300" b="1" dirty="0" smtClean="0">
                <a:solidFill>
                  <a:schemeClr val="bg1"/>
                </a:solidFill>
                <a:latin typeface="Arial Black "/>
              </a:rPr>
              <a:t>Methods</a:t>
            </a:r>
            <a:endParaRPr lang="en-US" sz="6300" b="1" dirty="0">
              <a:solidFill>
                <a:schemeClr val="bg1"/>
              </a:solidFill>
              <a:latin typeface="Arial Black "/>
              <a:cs typeface="Helvetica" panose="020B0604020202020204" pitchFamily="34" charset="0"/>
            </a:endParaRPr>
          </a:p>
        </p:txBody>
      </p:sp>
      <p:sp>
        <p:nvSpPr>
          <p:cNvPr id="30" name="Round Same Side Corner Rectangle 29"/>
          <p:cNvSpPr/>
          <p:nvPr/>
        </p:nvSpPr>
        <p:spPr>
          <a:xfrm>
            <a:off x="17681448" y="5486400"/>
            <a:ext cx="32607504" cy="1345105"/>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Results and Discussion</a:t>
            </a:r>
            <a:endParaRPr lang="en-US" sz="6000" b="1" dirty="0">
              <a:solidFill>
                <a:schemeClr val="bg1"/>
              </a:solidFill>
              <a:latin typeface="Arial Black "/>
              <a:cs typeface="Helvetica" panose="020B060402020202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2958930766"/>
              </p:ext>
            </p:extLst>
          </p:nvPr>
        </p:nvGraphicFramePr>
        <p:xfrm>
          <a:off x="34166968" y="7465480"/>
          <a:ext cx="14617701" cy="10649432"/>
        </p:xfrm>
        <a:graphic>
          <a:graphicData uri="http://schemas.openxmlformats.org/drawingml/2006/table">
            <a:tbl>
              <a:tblPr firstRow="1" bandRow="1">
                <a:tableStyleId>{69C7853C-536D-4A76-A0AE-DD22124D55A5}</a:tableStyleId>
              </a:tblPr>
              <a:tblGrid>
                <a:gridCol w="4872567">
                  <a:extLst>
                    <a:ext uri="{9D8B030D-6E8A-4147-A177-3AD203B41FA5}">
                      <a16:colId xmlns:a16="http://schemas.microsoft.com/office/drawing/2014/main" val="3389324485"/>
                    </a:ext>
                  </a:extLst>
                </a:gridCol>
                <a:gridCol w="4872567">
                  <a:extLst>
                    <a:ext uri="{9D8B030D-6E8A-4147-A177-3AD203B41FA5}">
                      <a16:colId xmlns:a16="http://schemas.microsoft.com/office/drawing/2014/main" val="469178490"/>
                    </a:ext>
                  </a:extLst>
                </a:gridCol>
                <a:gridCol w="4872567">
                  <a:extLst>
                    <a:ext uri="{9D8B030D-6E8A-4147-A177-3AD203B41FA5}">
                      <a16:colId xmlns:a16="http://schemas.microsoft.com/office/drawing/2014/main" val="94604355"/>
                    </a:ext>
                  </a:extLst>
                </a:gridCol>
              </a:tblGrid>
              <a:tr h="852188">
                <a:tc gridSpan="3">
                  <a:txBody>
                    <a:bodyPr/>
                    <a:lstStyle/>
                    <a:p>
                      <a:r>
                        <a:rPr lang="en-US" sz="3700" b="1" dirty="0">
                          <a:solidFill>
                            <a:schemeClr val="tx1"/>
                          </a:solidFill>
                          <a:latin typeface="Arial" panose="020B0604020202020204" pitchFamily="34" charset="0"/>
                          <a:cs typeface="Arial" panose="020B0604020202020204" pitchFamily="34" charset="0"/>
                        </a:rPr>
                        <a:t>Table</a:t>
                      </a:r>
                      <a:r>
                        <a:rPr lang="en-US" sz="3700" b="1" baseline="0" dirty="0">
                          <a:solidFill>
                            <a:schemeClr val="tx1"/>
                          </a:solidFill>
                          <a:latin typeface="Arial" panose="020B0604020202020204" pitchFamily="34" charset="0"/>
                          <a:cs typeface="Arial" panose="020B0604020202020204" pitchFamily="34" charset="0"/>
                        </a:rPr>
                        <a:t> 2. Radiographic and Surgical Parameters</a:t>
                      </a:r>
                      <a:endParaRPr lang="en-US" sz="3700" b="1"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3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672901"/>
                  </a:ext>
                </a:extLst>
              </a:tr>
              <a:tr h="743990">
                <a:tc gridSpan="2">
                  <a:txBody>
                    <a:bodyPr/>
                    <a:lstStyle/>
                    <a:p>
                      <a:r>
                        <a:rPr lang="en-US" sz="3700" dirty="0">
                          <a:solidFill>
                            <a:schemeClr val="tx1"/>
                          </a:solidFill>
                          <a:latin typeface="Arial" panose="020B0604020202020204" pitchFamily="34" charset="0"/>
                          <a:cs typeface="Arial" panose="020B0604020202020204" pitchFamily="34" charset="0"/>
                        </a:rPr>
                        <a:t>Variable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700" dirty="0">
                          <a:solidFill>
                            <a:schemeClr val="tx1"/>
                          </a:solidFill>
                          <a:latin typeface="Arial" panose="020B0604020202020204" pitchFamily="34" charset="0"/>
                          <a:cs typeface="Arial" panose="020B0604020202020204" pitchFamily="34" charset="0"/>
                        </a:rPr>
                        <a:t>N [%]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extLst>
                  <a:ext uri="{0D108BD9-81ED-4DB2-BD59-A6C34878D82A}">
                    <a16:rowId xmlns:a16="http://schemas.microsoft.com/office/drawing/2014/main" val="1082878650"/>
                  </a:ext>
                </a:extLst>
              </a:tr>
              <a:tr h="1394981">
                <a:tc>
                  <a:txBody>
                    <a:bodyPr/>
                    <a:lstStyle/>
                    <a:p>
                      <a:r>
                        <a:rPr lang="en-US" sz="3700" dirty="0">
                          <a:solidFill>
                            <a:schemeClr val="tx1"/>
                          </a:solidFill>
                          <a:latin typeface="Arial" panose="020B0604020202020204" pitchFamily="34" charset="0"/>
                          <a:cs typeface="Arial" panose="020B0604020202020204" pitchFamily="34" charset="0"/>
                        </a:rPr>
                        <a:t>No. of Levels</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One </a:t>
                      </a:r>
                    </a:p>
                    <a:p>
                      <a:pPr algn="ctr"/>
                      <a:r>
                        <a:rPr lang="en-US" sz="3700" dirty="0">
                          <a:solidFill>
                            <a:schemeClr val="tx1"/>
                          </a:solidFill>
                          <a:latin typeface="Arial" panose="020B0604020202020204" pitchFamily="34" charset="0"/>
                          <a:cs typeface="Arial" panose="020B0604020202020204" pitchFamily="34" charset="0"/>
                        </a:rPr>
                        <a:t>Two</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72 [69]</a:t>
                      </a:r>
                    </a:p>
                    <a:p>
                      <a:pPr algn="ctr"/>
                      <a:r>
                        <a:rPr lang="en-US" sz="3700" dirty="0">
                          <a:solidFill>
                            <a:schemeClr val="tx1"/>
                          </a:solidFill>
                          <a:latin typeface="Arial" panose="020B0604020202020204" pitchFamily="34" charset="0"/>
                          <a:cs typeface="Arial" panose="020B0604020202020204" pitchFamily="34" charset="0"/>
                        </a:rPr>
                        <a:t>32 [31]</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2549390940"/>
                  </a:ext>
                </a:extLst>
              </a:tr>
              <a:tr h="2604901">
                <a:tc>
                  <a:txBody>
                    <a:bodyPr/>
                    <a:lstStyle/>
                    <a:p>
                      <a:r>
                        <a:rPr lang="en-US" sz="3700" dirty="0">
                          <a:solidFill>
                            <a:schemeClr val="tx1"/>
                          </a:solidFill>
                          <a:latin typeface="Arial" panose="020B0604020202020204" pitchFamily="34" charset="0"/>
                          <a:cs typeface="Arial" panose="020B0604020202020204" pitchFamily="34" charset="0"/>
                        </a:rPr>
                        <a:t>Pre-</a:t>
                      </a:r>
                      <a:r>
                        <a:rPr lang="en-US" sz="3700" baseline="0" dirty="0">
                          <a:solidFill>
                            <a:schemeClr val="tx1"/>
                          </a:solidFill>
                          <a:latin typeface="Arial" panose="020B0604020202020204" pitchFamily="34" charset="0"/>
                          <a:cs typeface="Arial" panose="020B0604020202020204" pitchFamily="34" charset="0"/>
                        </a:rPr>
                        <a:t>Op Meyerding</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Grade I</a:t>
                      </a:r>
                    </a:p>
                    <a:p>
                      <a:pPr algn="ctr"/>
                      <a:r>
                        <a:rPr lang="en-US" sz="3700" dirty="0">
                          <a:solidFill>
                            <a:schemeClr val="tx1"/>
                          </a:solidFill>
                          <a:latin typeface="Arial" panose="020B0604020202020204" pitchFamily="34" charset="0"/>
                          <a:cs typeface="Arial" panose="020B0604020202020204" pitchFamily="34" charset="0"/>
                        </a:rPr>
                        <a:t>Grade II</a:t>
                      </a:r>
                    </a:p>
                    <a:p>
                      <a:pPr algn="ctr"/>
                      <a:r>
                        <a:rPr lang="en-US" sz="3700" dirty="0">
                          <a:solidFill>
                            <a:schemeClr val="tx1"/>
                          </a:solidFill>
                          <a:latin typeface="Arial" panose="020B0604020202020204" pitchFamily="34" charset="0"/>
                          <a:cs typeface="Arial" panose="020B0604020202020204" pitchFamily="34" charset="0"/>
                        </a:rPr>
                        <a:t>Grade III</a:t>
                      </a:r>
                    </a:p>
                    <a:p>
                      <a:pPr algn="ctr"/>
                      <a:r>
                        <a:rPr lang="en-US" sz="3700" dirty="0">
                          <a:solidFill>
                            <a:schemeClr val="tx1"/>
                          </a:solidFill>
                          <a:latin typeface="Arial" panose="020B0604020202020204" pitchFamily="34" charset="0"/>
                          <a:cs typeface="Arial" panose="020B0604020202020204" pitchFamily="34" charset="0"/>
                        </a:rPr>
                        <a:t>Grade IV </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58 [55.8]</a:t>
                      </a:r>
                    </a:p>
                    <a:p>
                      <a:pPr algn="ctr"/>
                      <a:r>
                        <a:rPr lang="en-US" sz="3700" dirty="0">
                          <a:solidFill>
                            <a:schemeClr val="tx1"/>
                          </a:solidFill>
                          <a:latin typeface="Arial" panose="020B0604020202020204" pitchFamily="34" charset="0"/>
                          <a:cs typeface="Arial" panose="020B0604020202020204" pitchFamily="34" charset="0"/>
                        </a:rPr>
                        <a:t>41</a:t>
                      </a:r>
                      <a:r>
                        <a:rPr lang="en-US" sz="3700" baseline="0" dirty="0">
                          <a:solidFill>
                            <a:schemeClr val="tx1"/>
                          </a:solidFill>
                          <a:latin typeface="Arial" panose="020B0604020202020204" pitchFamily="34" charset="0"/>
                          <a:cs typeface="Arial" panose="020B0604020202020204" pitchFamily="34" charset="0"/>
                        </a:rPr>
                        <a:t> [39.4]</a:t>
                      </a:r>
                    </a:p>
                    <a:p>
                      <a:pPr algn="ctr"/>
                      <a:r>
                        <a:rPr lang="en-US" sz="3700" baseline="0" dirty="0">
                          <a:solidFill>
                            <a:schemeClr val="tx1"/>
                          </a:solidFill>
                          <a:latin typeface="Arial" panose="020B0604020202020204" pitchFamily="34" charset="0"/>
                          <a:cs typeface="Arial" panose="020B0604020202020204" pitchFamily="34" charset="0"/>
                        </a:rPr>
                        <a:t>4 [3.9]</a:t>
                      </a:r>
                    </a:p>
                    <a:p>
                      <a:pPr algn="ctr"/>
                      <a:r>
                        <a:rPr lang="en-US" sz="3700" baseline="0" dirty="0">
                          <a:solidFill>
                            <a:schemeClr val="tx1"/>
                          </a:solidFill>
                          <a:latin typeface="Arial" panose="020B0604020202020204" pitchFamily="34" charset="0"/>
                          <a:cs typeface="Arial" panose="020B0604020202020204" pitchFamily="34" charset="0"/>
                        </a:rPr>
                        <a:t>1 [1.0]</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4029170287"/>
                  </a:ext>
                </a:extLst>
              </a:tr>
              <a:tr h="3226967">
                <a:tc>
                  <a:txBody>
                    <a:bodyPr/>
                    <a:lstStyle/>
                    <a:p>
                      <a:r>
                        <a:rPr lang="en-US" sz="3700" dirty="0">
                          <a:solidFill>
                            <a:schemeClr val="tx1"/>
                          </a:solidFill>
                          <a:latin typeface="Arial" panose="020B0604020202020204" pitchFamily="34" charset="0"/>
                          <a:cs typeface="Arial" panose="020B0604020202020204" pitchFamily="34" charset="0"/>
                        </a:rPr>
                        <a:t>Post-Op Meyerding</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Grade</a:t>
                      </a:r>
                      <a:r>
                        <a:rPr lang="en-US" sz="3700" baseline="0" dirty="0">
                          <a:solidFill>
                            <a:schemeClr val="tx1"/>
                          </a:solidFill>
                          <a:latin typeface="Arial" panose="020B0604020202020204" pitchFamily="34" charset="0"/>
                          <a:cs typeface="Arial" panose="020B0604020202020204" pitchFamily="34" charset="0"/>
                        </a:rPr>
                        <a:t> 0 </a:t>
                      </a:r>
                    </a:p>
                    <a:p>
                      <a:pPr algn="ctr"/>
                      <a:r>
                        <a:rPr lang="en-US" sz="3700" baseline="0" dirty="0">
                          <a:solidFill>
                            <a:schemeClr val="tx1"/>
                          </a:solidFill>
                          <a:latin typeface="Arial" panose="020B0604020202020204" pitchFamily="34" charset="0"/>
                          <a:cs typeface="Arial" panose="020B0604020202020204" pitchFamily="34" charset="0"/>
                        </a:rPr>
                        <a:t>Grade I </a:t>
                      </a:r>
                    </a:p>
                    <a:p>
                      <a:pPr algn="ctr"/>
                      <a:r>
                        <a:rPr lang="en-US" sz="3700" baseline="0" dirty="0">
                          <a:solidFill>
                            <a:schemeClr val="tx1"/>
                          </a:solidFill>
                          <a:latin typeface="Arial" panose="020B0604020202020204" pitchFamily="34" charset="0"/>
                          <a:cs typeface="Arial" panose="020B0604020202020204" pitchFamily="34" charset="0"/>
                        </a:rPr>
                        <a:t>Grade II</a:t>
                      </a:r>
                    </a:p>
                    <a:p>
                      <a:pPr algn="ctr"/>
                      <a:r>
                        <a:rPr lang="en-US" sz="3700" baseline="0" dirty="0">
                          <a:solidFill>
                            <a:schemeClr val="tx1"/>
                          </a:solidFill>
                          <a:latin typeface="Arial" panose="020B0604020202020204" pitchFamily="34" charset="0"/>
                          <a:cs typeface="Arial" panose="020B0604020202020204" pitchFamily="34" charset="0"/>
                        </a:rPr>
                        <a:t>Grade III</a:t>
                      </a:r>
                    </a:p>
                    <a:p>
                      <a:pPr algn="ctr"/>
                      <a:r>
                        <a:rPr lang="en-US" sz="3700" baseline="0" dirty="0">
                          <a:solidFill>
                            <a:schemeClr val="tx1"/>
                          </a:solidFill>
                          <a:latin typeface="Arial" panose="020B0604020202020204" pitchFamily="34" charset="0"/>
                          <a:cs typeface="Arial" panose="020B0604020202020204" pitchFamily="34" charset="0"/>
                        </a:rPr>
                        <a:t>Grade IV</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29 [27.9]</a:t>
                      </a:r>
                    </a:p>
                    <a:p>
                      <a:pPr algn="ctr"/>
                      <a:r>
                        <a:rPr lang="en-US" sz="3700" dirty="0">
                          <a:solidFill>
                            <a:schemeClr val="tx1"/>
                          </a:solidFill>
                          <a:latin typeface="Arial" panose="020B0604020202020204" pitchFamily="34" charset="0"/>
                          <a:cs typeface="Arial" panose="020B0604020202020204" pitchFamily="34" charset="0"/>
                        </a:rPr>
                        <a:t>55 [52.9]</a:t>
                      </a:r>
                    </a:p>
                    <a:p>
                      <a:pPr algn="ctr"/>
                      <a:r>
                        <a:rPr lang="en-US" sz="3700" dirty="0">
                          <a:solidFill>
                            <a:schemeClr val="tx1"/>
                          </a:solidFill>
                          <a:latin typeface="Arial" panose="020B0604020202020204" pitchFamily="34" charset="0"/>
                          <a:cs typeface="Arial" panose="020B0604020202020204" pitchFamily="34" charset="0"/>
                        </a:rPr>
                        <a:t>16 [15.4]</a:t>
                      </a:r>
                    </a:p>
                    <a:p>
                      <a:pPr algn="ctr"/>
                      <a:r>
                        <a:rPr lang="en-US" sz="3700" dirty="0">
                          <a:solidFill>
                            <a:schemeClr val="tx1"/>
                          </a:solidFill>
                          <a:latin typeface="Arial" panose="020B0604020202020204" pitchFamily="34" charset="0"/>
                          <a:cs typeface="Arial" panose="020B0604020202020204" pitchFamily="34" charset="0"/>
                        </a:rPr>
                        <a:t>3 [2.9]</a:t>
                      </a:r>
                    </a:p>
                    <a:p>
                      <a:pPr algn="ctr"/>
                      <a:r>
                        <a:rPr lang="en-US" sz="3700" dirty="0">
                          <a:solidFill>
                            <a:schemeClr val="tx1"/>
                          </a:solidFill>
                          <a:latin typeface="Arial" panose="020B0604020202020204" pitchFamily="34" charset="0"/>
                          <a:cs typeface="Arial" panose="020B0604020202020204" pitchFamily="34" charset="0"/>
                        </a:rPr>
                        <a:t>1 [1.0]</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582406301"/>
                  </a:ext>
                </a:extLst>
              </a:tr>
              <a:tr h="1826405">
                <a:tc>
                  <a:txBody>
                    <a:bodyPr/>
                    <a:lstStyle/>
                    <a:p>
                      <a:r>
                        <a:rPr lang="en-US" sz="3700" dirty="0">
                          <a:solidFill>
                            <a:schemeClr val="tx1"/>
                          </a:solidFill>
                          <a:latin typeface="Arial" panose="020B0604020202020204" pitchFamily="34" charset="0"/>
                          <a:cs typeface="Arial" panose="020B0604020202020204" pitchFamily="34" charset="0"/>
                        </a:rPr>
                        <a:t>Meyerding </a:t>
                      </a:r>
                      <a:r>
                        <a:rPr lang="el-GR" sz="3700" u="none" dirty="0">
                          <a:latin typeface="Arial" panose="020B0604020202020204" pitchFamily="34" charset="0"/>
                          <a:cs typeface="Arial" panose="020B0604020202020204" pitchFamily="34" charset="0"/>
                        </a:rPr>
                        <a:t>Δ</a:t>
                      </a:r>
                      <a:endParaRPr lang="en-US" sz="3700" u="none" dirty="0">
                        <a:latin typeface="Arial" panose="020B0604020202020204" pitchFamily="34" charset="0"/>
                        <a:cs typeface="Arial" panose="020B0604020202020204" pitchFamily="34" charset="0"/>
                      </a:endParaRPr>
                    </a:p>
                    <a:p>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0</a:t>
                      </a:r>
                      <a:r>
                        <a:rPr lang="en-US" sz="3700" baseline="0" dirty="0">
                          <a:solidFill>
                            <a:schemeClr val="tx1"/>
                          </a:solidFill>
                          <a:latin typeface="Arial" panose="020B0604020202020204" pitchFamily="34" charset="0"/>
                          <a:cs typeface="Arial" panose="020B0604020202020204" pitchFamily="34" charset="0"/>
                        </a:rPr>
                        <a:t> Grade</a:t>
                      </a:r>
                    </a:p>
                    <a:p>
                      <a:pPr algn="ctr"/>
                      <a:r>
                        <a:rPr lang="en-US" sz="3700" baseline="0" dirty="0">
                          <a:solidFill>
                            <a:schemeClr val="tx1"/>
                          </a:solidFill>
                          <a:latin typeface="Arial" panose="020B0604020202020204" pitchFamily="34" charset="0"/>
                          <a:cs typeface="Arial" panose="020B0604020202020204" pitchFamily="34" charset="0"/>
                        </a:rPr>
                        <a:t>1 Grade</a:t>
                      </a:r>
                      <a:endParaRPr lang="en-US" sz="3700" dirty="0">
                        <a:solidFill>
                          <a:schemeClr val="tx1"/>
                        </a:solidFill>
                        <a:latin typeface="Arial" panose="020B0604020202020204" pitchFamily="34" charset="0"/>
                        <a:cs typeface="Arial" panose="020B0604020202020204" pitchFamily="34" charset="0"/>
                      </a:endParaRP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3700" dirty="0">
                          <a:solidFill>
                            <a:schemeClr val="tx1"/>
                          </a:solidFill>
                          <a:latin typeface="Arial" panose="020B0604020202020204" pitchFamily="34" charset="0"/>
                          <a:cs typeface="Arial" panose="020B0604020202020204" pitchFamily="34" charset="0"/>
                        </a:rPr>
                        <a:t>48 [46.2]</a:t>
                      </a:r>
                    </a:p>
                    <a:p>
                      <a:pPr algn="ctr"/>
                      <a:r>
                        <a:rPr lang="en-US" sz="3700" dirty="0">
                          <a:solidFill>
                            <a:schemeClr val="tx1"/>
                          </a:solidFill>
                          <a:latin typeface="Arial" panose="020B0604020202020204" pitchFamily="34" charset="0"/>
                          <a:cs typeface="Arial" panose="020B0604020202020204" pitchFamily="34" charset="0"/>
                        </a:rPr>
                        <a:t>56 [53.8]</a:t>
                      </a:r>
                    </a:p>
                  </a:txBody>
                  <a:tcPr marL="106680" marR="106680"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379002080"/>
                  </a:ext>
                </a:extLst>
              </a:tr>
            </a:tbl>
          </a:graphicData>
        </a:graphic>
      </p:graphicFrame>
      <p:sp>
        <p:nvSpPr>
          <p:cNvPr id="47" name="Text Box 111"/>
          <p:cNvSpPr txBox="1">
            <a:spLocks noChangeArrowheads="1"/>
          </p:cNvSpPr>
          <p:nvPr/>
        </p:nvSpPr>
        <p:spPr bwMode="auto">
          <a:xfrm>
            <a:off x="17833392" y="29724989"/>
            <a:ext cx="32443528" cy="1569660"/>
          </a:xfrm>
          <a:prstGeom prst="rect">
            <a:avLst/>
          </a:prstGeom>
          <a:noFill/>
          <a:ln w="9525">
            <a:noFill/>
            <a:miter lim="800000"/>
            <a:headEnd/>
            <a:tailEnd/>
          </a:ln>
        </p:spPr>
        <p:txBody>
          <a:bodyPr wrap="square">
            <a:prstTxWarp prst="textNoShape">
              <a:avLst/>
            </a:prstTxWarp>
            <a:spAutoFit/>
          </a:bodyPr>
          <a:lstStyle/>
          <a:p>
            <a:pPr marL="533415" indent="-533415">
              <a:buFont typeface="Arial"/>
              <a:buChar char="•"/>
            </a:pPr>
            <a:r>
              <a:rPr lang="en-US" sz="4800" dirty="0" smtClean="0"/>
              <a:t>Sample text sample text </a:t>
            </a:r>
            <a:r>
              <a:rPr lang="en-US" sz="4800" dirty="0"/>
              <a:t>sample text </a:t>
            </a:r>
            <a:r>
              <a:rPr lang="en-US" sz="4800" dirty="0" smtClean="0"/>
              <a:t>sample text</a:t>
            </a:r>
            <a:r>
              <a:rPr lang="en-US" sz="4800" dirty="0"/>
              <a:t> sample text sample text sample </a:t>
            </a:r>
            <a:r>
              <a:rPr lang="en-US" sz="4800" dirty="0" smtClean="0"/>
              <a:t>text</a:t>
            </a:r>
            <a:r>
              <a:rPr lang="en-US" sz="4800" dirty="0"/>
              <a:t> sample text sample text sample </a:t>
            </a:r>
            <a:r>
              <a:rPr lang="en-US" sz="4800" dirty="0" smtClean="0"/>
              <a:t>text</a:t>
            </a:r>
            <a:r>
              <a:rPr lang="en-US" sz="4800" dirty="0"/>
              <a:t> sample text sample text sample text</a:t>
            </a:r>
            <a:r>
              <a:rPr lang="en-US" sz="4800" dirty="0" smtClean="0"/>
              <a:t> </a:t>
            </a:r>
            <a:endParaRPr lang="en-US" sz="4800" dirty="0"/>
          </a:p>
        </p:txBody>
      </p:sp>
      <p:pic>
        <p:nvPicPr>
          <p:cNvPr id="24" name="Picture 23" descr="http://www.scielo.br/img/revistas/rbort/v49n1/0102-3616-rbort-49-01-0003-gf07-en.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70405" y="18645563"/>
            <a:ext cx="4222750" cy="6254073"/>
          </a:xfrm>
          <a:prstGeom prst="rect">
            <a:avLst/>
          </a:prstGeom>
          <a:noFill/>
          <a:ln>
            <a:noFill/>
          </a:ln>
        </p:spPr>
      </p:pic>
      <p:sp>
        <p:nvSpPr>
          <p:cNvPr id="28" name="TextBox 27"/>
          <p:cNvSpPr txBox="1"/>
          <p:nvPr/>
        </p:nvSpPr>
        <p:spPr>
          <a:xfrm>
            <a:off x="36943315" y="25032489"/>
            <a:ext cx="5282426" cy="954107"/>
          </a:xfrm>
          <a:prstGeom prst="rect">
            <a:avLst/>
          </a:prstGeom>
          <a:noFill/>
        </p:spPr>
        <p:txBody>
          <a:bodyPr wrap="square" rtlCol="0">
            <a:spAutoFit/>
          </a:bodyPr>
          <a:lstStyle/>
          <a:p>
            <a:r>
              <a:rPr lang="en-US" sz="2800" b="1" dirty="0"/>
              <a:t>Figure 1. Meyerding Grading</a:t>
            </a:r>
          </a:p>
          <a:p>
            <a:endParaRPr lang="en-US" sz="2800" dirty="0"/>
          </a:p>
        </p:txBody>
      </p:sp>
      <p:sp>
        <p:nvSpPr>
          <p:cNvPr id="32" name="Round Same Side Corner Rectangle 31"/>
          <p:cNvSpPr/>
          <p:nvPr/>
        </p:nvSpPr>
        <p:spPr>
          <a:xfrm>
            <a:off x="17669416" y="28117800"/>
            <a:ext cx="32607504" cy="1326109"/>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6000" b="1" dirty="0" smtClean="0">
                <a:solidFill>
                  <a:schemeClr val="bg1"/>
                </a:solidFill>
                <a:latin typeface="Arial Black "/>
              </a:rPr>
              <a:t>Conclusions</a:t>
            </a:r>
            <a:endParaRPr lang="en-US" sz="6000" b="1" dirty="0">
              <a:solidFill>
                <a:schemeClr val="bg1"/>
              </a:solidFill>
              <a:latin typeface="Arial Black "/>
              <a:cs typeface="Helvetica" panose="020B0604020202020204" pitchFamily="34" charset="0"/>
            </a:endParaRPr>
          </a:p>
        </p:txBody>
      </p:sp>
      <p:pic>
        <p:nvPicPr>
          <p:cNvPr id="20" name="Picture 19"/>
          <p:cNvPicPr>
            <a:picLocks noChangeAspect="1"/>
          </p:cNvPicPr>
          <p:nvPr/>
        </p:nvPicPr>
        <p:blipFill>
          <a:blip r:embed="rId5"/>
          <a:stretch>
            <a:fillRect/>
          </a:stretch>
        </p:blipFill>
        <p:spPr>
          <a:xfrm>
            <a:off x="46329600" y="151214"/>
            <a:ext cx="4121125" cy="4547221"/>
          </a:xfrm>
          <a:prstGeom prst="rect">
            <a:avLst/>
          </a:prstGeom>
        </p:spPr>
      </p:pic>
    </p:spTree>
    <p:extLst>
      <p:ext uri="{BB962C8B-B14F-4D97-AF65-F5344CB8AC3E}">
        <p14:creationId xmlns:p14="http://schemas.microsoft.com/office/powerpoint/2010/main" val="1248085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6520</TotalTime>
  <Words>394</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 </vt:lpstr>
      <vt:lpstr>Helvetica</vt:lpstr>
      <vt:lpstr>Verdana</vt:lpstr>
      <vt:lpstr>Blank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Royse, Lisa A.</cp:lastModifiedBy>
  <cp:revision>125</cp:revision>
  <dcterms:created xsi:type="dcterms:W3CDTF">2015-08-04T17:36:41Z</dcterms:created>
  <dcterms:modified xsi:type="dcterms:W3CDTF">2019-08-06T14:45:36Z</dcterms:modified>
</cp:coreProperties>
</file>