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57" userDrawn="1">
          <p15:clr>
            <a:srgbClr val="A4A3A4"/>
          </p15:clr>
        </p15:guide>
        <p15:guide id="2" orient="horz" pos="857" userDrawn="1">
          <p15:clr>
            <a:srgbClr val="A4A3A4"/>
          </p15:clr>
        </p15:guide>
        <p15:guide id="3" pos="9404" userDrawn="1">
          <p15:clr>
            <a:srgbClr val="A4A3A4"/>
          </p15:clr>
        </p15:guide>
        <p15:guide id="4" pos="19129" userDrawn="1">
          <p15:clr>
            <a:srgbClr val="A4A3A4"/>
          </p15:clr>
        </p15:guide>
        <p15:guide id="5" pos="10020" userDrawn="1">
          <p15:clr>
            <a:srgbClr val="A4A3A4"/>
          </p15:clr>
        </p15:guide>
        <p15:guide id="6" orient="horz" pos="10529" userDrawn="1">
          <p15:clr>
            <a:srgbClr val="A4A3A4"/>
          </p15:clr>
        </p15:guide>
        <p15:guide id="7" orient="horz" pos="23683" userDrawn="1">
          <p15:clr>
            <a:srgbClr val="A4A3A4"/>
          </p15:clr>
        </p15:guide>
        <p15:guide id="8" pos="18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4A148C"/>
    <a:srgbClr val="263238"/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50" d="100"/>
          <a:sy n="50" d="100"/>
        </p:scale>
        <p:origin x="-2334" y="-7920"/>
      </p:cViewPr>
      <p:guideLst>
        <p:guide pos="857"/>
        <p:guide orient="horz" pos="857"/>
        <p:guide pos="9404"/>
        <p:guide pos="19129"/>
        <p:guide pos="10020"/>
        <p:guide orient="horz" pos="10529"/>
        <p:guide orient="horz" pos="23683"/>
        <p:guide pos="1856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1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4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9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08/06/2019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30380017" y="8770172"/>
            <a:ext cx="0" cy="304336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43891200" cy="8927004"/>
          </a:xfrm>
          <a:prstGeom prst="rect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8"/>
          </a:p>
        </p:txBody>
      </p:sp>
      <p:sp>
        <p:nvSpPr>
          <p:cNvPr id="35" name="TextBox 34"/>
          <p:cNvSpPr txBox="1"/>
          <p:nvPr/>
        </p:nvSpPr>
        <p:spPr>
          <a:xfrm>
            <a:off x="15923319" y="16060750"/>
            <a:ext cx="13582759" cy="11703284"/>
          </a:xfrm>
          <a:prstGeom prst="rect">
            <a:avLst/>
          </a:prstGeom>
          <a:noFill/>
          <a:ln w="38100" cap="flat">
            <a:solidFill>
              <a:srgbClr val="F1B727"/>
            </a:solidFill>
          </a:ln>
        </p:spPr>
        <p:txBody>
          <a:bodyPr wrap="square" lIns="313508" tIns="313508" rIns="313508" bIns="313508" rtlCol="0">
            <a:noAutofit/>
          </a:bodyPr>
          <a:lstStyle/>
          <a:p>
            <a:pPr>
              <a:spcAft>
                <a:spcPts val="1028"/>
              </a:spcAft>
            </a:pPr>
            <a:endParaRPr lang="en-US" sz="2743" baseline="30000" dirty="0">
              <a:ln w="38100">
                <a:solidFill>
                  <a:schemeClr val="tx1"/>
                </a:solidFill>
              </a:ln>
              <a:latin typeface="Verdana"/>
              <a:cs typeface="Verdana"/>
            </a:endParaRPr>
          </a:p>
          <a:p>
            <a:pPr>
              <a:spcAft>
                <a:spcPts val="1028"/>
              </a:spcAft>
            </a:pPr>
            <a:endParaRPr lang="en-US" sz="2743" dirty="0">
              <a:ln w="38100">
                <a:solidFill>
                  <a:schemeClr val="tx1"/>
                </a:solidFill>
              </a:ln>
              <a:latin typeface="Verdana"/>
              <a:cs typeface="Verdana"/>
            </a:endParaRPr>
          </a:p>
          <a:p>
            <a:pPr>
              <a:spcAft>
                <a:spcPts val="1028"/>
              </a:spcAft>
            </a:pPr>
            <a:endParaRPr lang="en-US" sz="2743" dirty="0">
              <a:ln w="38100">
                <a:solidFill>
                  <a:schemeClr val="tx1"/>
                </a:solidFill>
              </a:ln>
              <a:latin typeface="Verdana"/>
              <a:cs typeface="Verdan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46074" y="16025412"/>
            <a:ext cx="13582759" cy="8283933"/>
          </a:xfrm>
          <a:prstGeom prst="rect">
            <a:avLst/>
          </a:prstGeom>
          <a:noFill/>
          <a:ln w="38100" cap="flat">
            <a:solidFill>
              <a:srgbClr val="F1B727"/>
            </a:solidFill>
          </a:ln>
        </p:spPr>
        <p:txBody>
          <a:bodyPr wrap="square" lIns="313508" tIns="313508" rIns="313508" bIns="313508" rtlCol="0">
            <a:noAutofit/>
          </a:bodyPr>
          <a:lstStyle/>
          <a:p>
            <a:pPr>
              <a:spcAft>
                <a:spcPts val="1028"/>
              </a:spcAft>
            </a:pPr>
            <a:endParaRPr lang="en-US" sz="2743" baseline="30000" dirty="0">
              <a:ln w="38100">
                <a:solidFill>
                  <a:schemeClr val="tx1"/>
                </a:solidFill>
              </a:ln>
              <a:latin typeface="Verdana"/>
              <a:cs typeface="Verdana"/>
            </a:endParaRPr>
          </a:p>
          <a:p>
            <a:pPr>
              <a:spcAft>
                <a:spcPts val="1028"/>
              </a:spcAft>
            </a:pPr>
            <a:endParaRPr lang="en-US" sz="2743" dirty="0">
              <a:ln w="38100">
                <a:solidFill>
                  <a:schemeClr val="tx1"/>
                </a:solidFill>
              </a:ln>
              <a:latin typeface="Verdana"/>
              <a:cs typeface="Verdana"/>
            </a:endParaRPr>
          </a:p>
          <a:p>
            <a:pPr>
              <a:spcAft>
                <a:spcPts val="1028"/>
              </a:spcAft>
            </a:pPr>
            <a:endParaRPr lang="en-US" sz="2743" dirty="0">
              <a:ln w="38100">
                <a:solidFill>
                  <a:schemeClr val="tx1"/>
                </a:solidFill>
              </a:ln>
              <a:latin typeface="Verdana"/>
              <a:cs typeface="Verdan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146257" y="841666"/>
            <a:ext cx="40596047" cy="730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628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5628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plain English. Emphasize the important words….................…</a:t>
            </a:r>
            <a:endParaRPr lang="en-US" sz="1562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8532391"/>
            <a:ext cx="43891200" cy="5352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8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759370" y="16543952"/>
            <a:ext cx="12861017" cy="6028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1382" indent="-75138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358" dirty="0">
                <a:latin typeface="Arial" panose="020B0604020202020204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751382" indent="-75138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358" dirty="0">
                <a:latin typeface="Arial" panose="020B0604020202020204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6511296" y="16523241"/>
            <a:ext cx="12861142" cy="4050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5054" indent="-64505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358" dirty="0">
                <a:latin typeface="Arial" panose="020B0604020202020204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645054" indent="-64505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358" dirty="0">
                <a:latin typeface="Arial" panose="020B0604020202020204" pitchFamily="34" charset="0"/>
                <a:cs typeface="Arial" panose="020B0604020202020204" pitchFamily="34" charset="0"/>
              </a:rPr>
              <a:t>All the other correlations in the ammo bar.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343462" y="9739634"/>
            <a:ext cx="26645910" cy="339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16" b="1" dirty="0">
                <a:latin typeface="Arial" panose="020B0604020202020204" pitchFamily="34" charset="0"/>
                <a:cs typeface="Arial" panose="020B0604020202020204" pitchFamily="34" charset="0"/>
              </a:rPr>
              <a:t>Title goes here; make it small if you need to free up space.</a:t>
            </a:r>
            <a:endParaRPr lang="en-US" sz="1071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38537320" y="39360685"/>
            <a:ext cx="3883167" cy="3804225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68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31108567" y="9578082"/>
            <a:ext cx="12213668" cy="8612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921" b="1" dirty="0">
                <a:latin typeface="Arial" panose="020B0604020202020204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567609" indent="-1567609">
              <a:buFont typeface="Arial" panose="020B0604020202020204" pitchFamily="34" charset="0"/>
              <a:buChar char="•"/>
            </a:pPr>
            <a:r>
              <a:rPr lang="en-US" sz="6921" dirty="0">
                <a:latin typeface="Arial" panose="020B0604020202020204" pitchFamily="34" charset="0"/>
                <a:cs typeface="Arial" panose="020B0604020202020204" pitchFamily="34" charset="0"/>
              </a:rPr>
              <a:t>Extra Graphs</a:t>
            </a:r>
          </a:p>
          <a:p>
            <a:pPr marL="1567609" indent="-1567609">
              <a:buFont typeface="Arial" panose="020B0604020202020204" pitchFamily="34" charset="0"/>
              <a:buChar char="•"/>
            </a:pPr>
            <a:r>
              <a:rPr lang="en-US" sz="6921" dirty="0">
                <a:latin typeface="Arial" panose="020B0604020202020204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567609" indent="-1567609">
              <a:buFont typeface="Arial" panose="020B0604020202020204" pitchFamily="34" charset="0"/>
              <a:buChar char="•"/>
            </a:pPr>
            <a:r>
              <a:rPr lang="en-US" sz="6921" dirty="0">
                <a:latin typeface="Arial" panose="020B0604020202020204" pitchFamily="34" charset="0"/>
                <a:cs typeface="Arial" panose="020B0604020202020204" pitchFamily="34" charset="0"/>
              </a:rPr>
              <a:t>Extra Figures</a:t>
            </a:r>
          </a:p>
          <a:p>
            <a:pPr marL="1567609" indent="-1567609">
              <a:buFont typeface="Arial" panose="020B0604020202020204" pitchFamily="34" charset="0"/>
              <a:buChar char="•"/>
            </a:pPr>
            <a:r>
              <a:rPr lang="en-US" sz="6921" dirty="0">
                <a:latin typeface="Arial" panose="020B0604020202020204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567609" indent="-1567609">
              <a:buFont typeface="Arial" panose="020B0604020202020204" pitchFamily="34" charset="0"/>
              <a:buChar char="•"/>
            </a:pPr>
            <a:r>
              <a:rPr lang="en-US" sz="6921" dirty="0">
                <a:latin typeface="Arial" panose="020B0604020202020204" pitchFamily="34" charset="0"/>
                <a:cs typeface="Arial" panose="020B0604020202020204" pitchFamily="34" charset="0"/>
              </a:rPr>
              <a:t>This section is just for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2085047" y="13498069"/>
            <a:ext cx="17983994" cy="101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28" dirty="0">
                <a:latin typeface="Arial" panose="020B0604020202020204" pitchFamily="34" charset="0"/>
                <a:cs typeface="Arial" panose="020B0604020202020204" pitchFamily="34" charset="0"/>
              </a:rPr>
              <a:t>Leeroy Jenkins, author2, author3, author4</a:t>
            </a:r>
            <a:endParaRPr lang="en-US" sz="602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335168" y="13795833"/>
            <a:ext cx="494304" cy="459697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68" dirty="0"/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28992748" y="39717862"/>
            <a:ext cx="1723615" cy="2981388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chemeClr val="bg1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68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31156144" y="39939535"/>
            <a:ext cx="7193981" cy="211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83" dirty="0">
                <a:solidFill>
                  <a:srgbClr val="EEB21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Scan for more study information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34973282" y="42303590"/>
            <a:ext cx="3254130" cy="0"/>
          </a:xfrm>
          <a:prstGeom prst="straightConnector1">
            <a:avLst/>
          </a:prstGeom>
          <a:ln w="66675">
            <a:solidFill>
              <a:srgbClr val="EEB2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1372" y="38753718"/>
            <a:ext cx="4773291" cy="5266816"/>
          </a:xfrm>
          <a:prstGeom prst="rect">
            <a:avLst/>
          </a:prstGeom>
        </p:spPr>
      </p:pic>
      <p:sp>
        <p:nvSpPr>
          <p:cNvPr id="31" name="Round Same Side Corner Rectangle 30"/>
          <p:cNvSpPr/>
          <p:nvPr/>
        </p:nvSpPr>
        <p:spPr>
          <a:xfrm>
            <a:off x="1343462" y="14984332"/>
            <a:ext cx="13582759" cy="1136665"/>
          </a:xfrm>
          <a:prstGeom prst="round2Same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6698" b="1" dirty="0">
                <a:solidFill>
                  <a:schemeClr val="bg1"/>
                </a:solidFill>
                <a:latin typeface="Arial Black "/>
              </a:rPr>
              <a:t>Introduction</a:t>
            </a:r>
            <a:endParaRPr lang="en-US" sz="6698" b="1" dirty="0">
              <a:solidFill>
                <a:schemeClr val="bg1"/>
              </a:solidFill>
              <a:latin typeface="Arial Black "/>
              <a:cs typeface="Helvetica" panose="020B0604020202020204" pitchFamily="34" charset="0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>
            <a:off x="15919419" y="14984332"/>
            <a:ext cx="13582759" cy="1136665"/>
          </a:xfrm>
          <a:prstGeom prst="round2Same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6698" b="1" dirty="0">
                <a:solidFill>
                  <a:schemeClr val="bg1"/>
                </a:solidFill>
                <a:latin typeface="Arial Black "/>
              </a:rPr>
              <a:t>Results</a:t>
            </a:r>
            <a:endParaRPr lang="en-US" sz="6698" b="1" dirty="0">
              <a:solidFill>
                <a:schemeClr val="bg1"/>
              </a:solidFill>
              <a:latin typeface="Arial Black "/>
              <a:cs typeface="Helvetica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6074" y="26128652"/>
            <a:ext cx="13582759" cy="11468074"/>
          </a:xfrm>
          <a:prstGeom prst="rect">
            <a:avLst/>
          </a:prstGeom>
          <a:noFill/>
          <a:ln w="38100" cap="flat">
            <a:solidFill>
              <a:srgbClr val="F1B727"/>
            </a:solidFill>
          </a:ln>
        </p:spPr>
        <p:txBody>
          <a:bodyPr wrap="square" lIns="313508" tIns="313508" rIns="313508" bIns="313508" rtlCol="0">
            <a:noAutofit/>
          </a:bodyPr>
          <a:lstStyle/>
          <a:p>
            <a:pPr>
              <a:spcAft>
                <a:spcPts val="1028"/>
              </a:spcAft>
            </a:pPr>
            <a:endParaRPr lang="en-US" sz="2743" baseline="30000" dirty="0">
              <a:latin typeface="Verdana"/>
              <a:cs typeface="Verdana"/>
            </a:endParaRPr>
          </a:p>
          <a:p>
            <a:pPr>
              <a:spcAft>
                <a:spcPts val="1028"/>
              </a:spcAft>
            </a:pPr>
            <a:endParaRPr lang="en-US" sz="2743" dirty="0">
              <a:latin typeface="Verdana"/>
              <a:cs typeface="Verdana"/>
            </a:endParaRPr>
          </a:p>
          <a:p>
            <a:pPr>
              <a:spcAft>
                <a:spcPts val="1028"/>
              </a:spcAft>
            </a:pPr>
            <a:endParaRPr lang="en-US" sz="2743" dirty="0">
              <a:latin typeface="Verdana"/>
              <a:cs typeface="Verdan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>
            <a:off x="1343462" y="25083625"/>
            <a:ext cx="13582759" cy="1136665"/>
          </a:xfrm>
          <a:prstGeom prst="round2Same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98" b="1" dirty="0">
                <a:solidFill>
                  <a:schemeClr val="bg1"/>
                </a:solidFill>
                <a:latin typeface="Arial Black "/>
              </a:rPr>
              <a:t>Methods</a:t>
            </a:r>
            <a:endParaRPr lang="en-US" sz="6698" b="1" dirty="0">
              <a:solidFill>
                <a:schemeClr val="bg1"/>
              </a:solidFill>
              <a:latin typeface="Arial Black "/>
              <a:cs typeface="Helvetica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869046" y="26706996"/>
            <a:ext cx="12861017" cy="701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6318" indent="-806318">
              <a:lnSpc>
                <a:spcPct val="120000"/>
              </a:lnSpc>
              <a:buFont typeface="+mj-lt"/>
              <a:buAutoNum type="arabicPeriod"/>
            </a:pPr>
            <a:r>
              <a:rPr lang="en-US" sz="5358" dirty="0">
                <a:latin typeface="Arial" panose="020B0604020202020204" pitchFamily="34" charset="0"/>
                <a:cs typeface="Arial" panose="020B0604020202020204" pitchFamily="34" charset="0"/>
              </a:rPr>
              <a:t>N = ###, </a:t>
            </a:r>
          </a:p>
          <a:p>
            <a:pPr marL="806318" indent="-806318">
              <a:lnSpc>
                <a:spcPct val="120000"/>
              </a:lnSpc>
              <a:buFont typeface="+mj-lt"/>
              <a:buAutoNum type="arabicPeriod"/>
            </a:pPr>
            <a:r>
              <a:rPr lang="en-US" sz="5358" dirty="0">
                <a:latin typeface="Arial" panose="020B0604020202020204" pitchFamily="34" charset="0"/>
                <a:cs typeface="Arial" panose="020B0604020202020204" pitchFamily="34" charset="0"/>
              </a:rPr>
              <a:t>Collected this</a:t>
            </a:r>
          </a:p>
          <a:p>
            <a:pPr marL="806318" indent="-806318">
              <a:lnSpc>
                <a:spcPct val="120000"/>
              </a:lnSpc>
              <a:buFont typeface="+mj-lt"/>
              <a:buAutoNum type="arabicPeriod"/>
            </a:pPr>
            <a:r>
              <a:rPr lang="en-US" sz="5358" dirty="0">
                <a:latin typeface="Arial" panose="020B0604020202020204" pitchFamily="34" charset="0"/>
                <a:cs typeface="Arial" panose="020B0604020202020204" pitchFamily="34" charset="0"/>
              </a:rPr>
              <a:t>Tested with X statistical test</a:t>
            </a:r>
          </a:p>
          <a:p>
            <a:pPr marL="1018945" indent="-1018945">
              <a:lnSpc>
                <a:spcPct val="120000"/>
              </a:lnSpc>
              <a:buFont typeface="+mj-lt"/>
              <a:buAutoNum type="arabicPeriod"/>
            </a:pPr>
            <a:endParaRPr lang="en-US" sz="535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5358" i="1" dirty="0">
                <a:latin typeface="Arial" panose="020B0604020202020204" pitchFamily="34" charset="0"/>
                <a:cs typeface="Arial" panose="020B0604020202020204" pitchFamily="34" charset="0"/>
              </a:rPr>
              <a:t>Keep font size as high above 28 as possible for these sections</a:t>
            </a:r>
          </a:p>
          <a:p>
            <a:pPr>
              <a:lnSpc>
                <a:spcPct val="120000"/>
              </a:lnSpc>
            </a:pPr>
            <a:endParaRPr lang="en-US" sz="535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923319" y="29622750"/>
            <a:ext cx="13582759" cy="7973975"/>
          </a:xfrm>
          <a:prstGeom prst="rect">
            <a:avLst/>
          </a:prstGeom>
          <a:noFill/>
          <a:ln w="38100" cap="flat">
            <a:solidFill>
              <a:srgbClr val="F1B727"/>
            </a:solidFill>
          </a:ln>
        </p:spPr>
        <p:txBody>
          <a:bodyPr wrap="square" lIns="313508" tIns="313508" rIns="313508" bIns="313508" rtlCol="0">
            <a:noAutofit/>
          </a:bodyPr>
          <a:lstStyle/>
          <a:p>
            <a:pPr>
              <a:spcAft>
                <a:spcPts val="1028"/>
              </a:spcAft>
            </a:pPr>
            <a:endParaRPr lang="en-US" sz="2743" baseline="30000" dirty="0">
              <a:latin typeface="Verdana"/>
              <a:cs typeface="Verdana"/>
            </a:endParaRPr>
          </a:p>
          <a:p>
            <a:pPr>
              <a:spcAft>
                <a:spcPts val="1028"/>
              </a:spcAft>
            </a:pPr>
            <a:endParaRPr lang="en-US" sz="2743" dirty="0">
              <a:latin typeface="Verdana"/>
              <a:cs typeface="Verdana"/>
            </a:endParaRPr>
          </a:p>
          <a:p>
            <a:pPr>
              <a:spcAft>
                <a:spcPts val="1028"/>
              </a:spcAft>
            </a:pPr>
            <a:endParaRPr lang="en-US" sz="2743" dirty="0">
              <a:latin typeface="Verdana"/>
              <a:cs typeface="Verdana"/>
            </a:endParaRPr>
          </a:p>
        </p:txBody>
      </p:sp>
      <p:sp>
        <p:nvSpPr>
          <p:cNvPr id="41" name="Round Same Side Corner Rectangle 40"/>
          <p:cNvSpPr/>
          <p:nvPr/>
        </p:nvSpPr>
        <p:spPr>
          <a:xfrm>
            <a:off x="15919419" y="28627100"/>
            <a:ext cx="13582759" cy="1136665"/>
          </a:xfrm>
          <a:prstGeom prst="round2Same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98" b="1" dirty="0">
                <a:solidFill>
                  <a:schemeClr val="bg1"/>
                </a:solidFill>
                <a:latin typeface="Arial Black "/>
              </a:rPr>
              <a:t>Discussion</a:t>
            </a:r>
            <a:endParaRPr lang="en-US" sz="6698" b="1" dirty="0">
              <a:solidFill>
                <a:schemeClr val="bg1"/>
              </a:solidFill>
              <a:latin typeface="Arial Black "/>
              <a:cs typeface="Helvetica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6366249" y="30184364"/>
            <a:ext cx="12861142" cy="503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44" indent="-62704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358" dirty="0">
                <a:latin typeface="Arial" panose="020B0604020202020204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535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535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57" y="39939535"/>
            <a:ext cx="12944133" cy="33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182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Black </vt:lpstr>
      <vt:lpstr>Calibri</vt:lpstr>
      <vt:lpstr>Calibri Light</vt:lpstr>
      <vt:lpstr>Helvetica</vt:lpstr>
      <vt:lpstr>Lato Black</vt:lpstr>
      <vt:lpstr>Roboto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Royse, Lisa A.</cp:lastModifiedBy>
  <cp:revision>29</cp:revision>
  <cp:lastPrinted>2019-07-24T15:03:45Z</cp:lastPrinted>
  <dcterms:created xsi:type="dcterms:W3CDTF">2019-04-03T04:48:47Z</dcterms:created>
  <dcterms:modified xsi:type="dcterms:W3CDTF">2019-08-06T14:41:16Z</dcterms:modified>
</cp:coreProperties>
</file>