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handoutMasterIdLst>
    <p:handoutMasterId r:id="rId3"/>
  </p:handoutMasterIdLst>
  <p:sldIdLst>
    <p:sldId id="258" r:id="rId2"/>
  </p:sldIdLst>
  <p:sldSz cx="39319200" cy="393192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1pPr>
    <a:lvl2pPr marL="4572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2pPr>
    <a:lvl3pPr marL="9144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3pPr>
    <a:lvl4pPr marL="13716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4pPr>
    <a:lvl5pPr marL="18288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5pPr>
    <a:lvl6pPr marL="22860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6pPr>
    <a:lvl7pPr marL="27432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7pPr>
    <a:lvl8pPr marL="32004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8pPr>
    <a:lvl9pPr marL="36576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9pPr>
  </p:defaultTextStyle>
  <p:extLst>
    <p:ext uri="{EFAFB233-063F-42B5-8137-9DF3F51BA10A}">
      <p15:sldGuideLst xmlns:p15="http://schemas.microsoft.com/office/powerpoint/2012/main">
        <p15:guide id="1" orient="horz" pos="24192" userDrawn="1">
          <p15:clr>
            <a:srgbClr val="A4A3A4"/>
          </p15:clr>
        </p15:guide>
        <p15:guide id="2" pos="432" userDrawn="1">
          <p15:clr>
            <a:srgbClr val="A4A3A4"/>
          </p15:clr>
        </p15:guide>
        <p15:guide id="3" pos="8551" userDrawn="1">
          <p15:clr>
            <a:srgbClr val="A4A3A4"/>
          </p15:clr>
        </p15:guide>
        <p15:guide id="4" pos="8109" userDrawn="1">
          <p15:clr>
            <a:srgbClr val="A4A3A4"/>
          </p15:clr>
        </p15:guide>
        <p15:guide id="5" pos="24336" userDrawn="1">
          <p15:clr>
            <a:srgbClr val="A4A3A4"/>
          </p15:clr>
        </p15:guide>
        <p15:guide id="6" orient="horz" pos="3744" userDrawn="1">
          <p15:clr>
            <a:srgbClr val="A4A3A4"/>
          </p15:clr>
        </p15:guide>
        <p15:guide id="7" pos="16217" userDrawn="1">
          <p15:clr>
            <a:srgbClr val="A4A3A4"/>
          </p15:clr>
        </p15:guide>
        <p15:guide id="8" pos="16659" userDrawn="1">
          <p15:clr>
            <a:srgbClr val="A4A3A4"/>
          </p15:clr>
        </p15:guide>
        <p15:guide id="10"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11"/>
    <a:srgbClr val="F5E69F"/>
    <a:srgbClr val="FCEFD7"/>
    <a:srgbClr val="989898"/>
    <a:srgbClr val="FAF3D0"/>
    <a:srgbClr val="BFBFBF"/>
    <a:srgbClr val="002400"/>
    <a:srgbClr val="002F00"/>
    <a:srgbClr val="FFFBE6"/>
    <a:srgbClr val="1D1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61" autoAdjust="0"/>
    <p:restoredTop sz="94660"/>
  </p:normalViewPr>
  <p:slideViewPr>
    <p:cSldViewPr>
      <p:cViewPr varScale="1">
        <p:scale>
          <a:sx n="20" d="100"/>
          <a:sy n="20" d="100"/>
        </p:scale>
        <p:origin x="2004" y="48"/>
      </p:cViewPr>
      <p:guideLst>
        <p:guide orient="horz" pos="24192"/>
        <p:guide pos="432"/>
        <p:guide pos="8551"/>
        <p:guide pos="8109"/>
        <p:guide pos="24336"/>
        <p:guide orient="horz" pos="3744"/>
        <p:guide pos="16217"/>
        <p:guide pos="16659"/>
        <p:guide orient="horz" pos="480"/>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DB3935-25CC-4641-9116-EB0D7810498D}" type="datetimeFigureOut">
              <a:rPr lang="en-US" smtClean="0"/>
              <a:t>07/24/2019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7132A6-2B01-4F5A-B79F-20FACF73318D}" type="slidenum">
              <a:rPr lang="en-US" smtClean="0"/>
              <a:t>‹#›</a:t>
            </a:fld>
            <a:endParaRPr lang="en-US"/>
          </a:p>
        </p:txBody>
      </p:sp>
    </p:spTree>
    <p:extLst>
      <p:ext uri="{BB962C8B-B14F-4D97-AF65-F5344CB8AC3E}">
        <p14:creationId xmlns:p14="http://schemas.microsoft.com/office/powerpoint/2010/main" val="40518997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49509" y="12215195"/>
            <a:ext cx="33420182" cy="8426626"/>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5897597" y="22280122"/>
            <a:ext cx="27524009" cy="10049757"/>
          </a:xfrm>
          <a:prstGeom prst="rect">
            <a:avLst/>
          </a:prstGeom>
        </p:spPr>
        <p:txBody>
          <a:bodyPr vert="horz"/>
          <a:lstStyle>
            <a:lvl1pPr marL="0" indent="0" algn="ctr">
              <a:buNone/>
              <a:defRPr/>
            </a:lvl1pPr>
            <a:lvl2pPr marL="409609" indent="0" algn="ctr">
              <a:buNone/>
              <a:defRPr/>
            </a:lvl2pPr>
            <a:lvl3pPr marL="819219" indent="0" algn="ctr">
              <a:buNone/>
              <a:defRPr/>
            </a:lvl3pPr>
            <a:lvl4pPr marL="1228829" indent="0" algn="ctr">
              <a:buNone/>
              <a:defRPr/>
            </a:lvl4pPr>
            <a:lvl5pPr marL="1638438" indent="0" algn="ctr">
              <a:buNone/>
              <a:defRPr/>
            </a:lvl5pPr>
            <a:lvl6pPr marL="2048048" indent="0" algn="ctr">
              <a:buNone/>
              <a:defRPr/>
            </a:lvl6pPr>
            <a:lvl7pPr marL="2457657" indent="0" algn="ctr">
              <a:buNone/>
              <a:defRPr/>
            </a:lvl7pPr>
            <a:lvl8pPr marL="2867267" indent="0" algn="ctr">
              <a:buNone/>
              <a:defRPr/>
            </a:lvl8pPr>
            <a:lvl9pPr marL="3276877"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65391" y="1573830"/>
            <a:ext cx="35388418" cy="65532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1965391" y="9173721"/>
            <a:ext cx="35388418" cy="2594923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06706" y="1573830"/>
            <a:ext cx="8847104" cy="3354912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965392" y="1573830"/>
            <a:ext cx="26404789" cy="3354912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65391" y="1573830"/>
            <a:ext cx="35388418" cy="6553200"/>
          </a:xfrm>
          <a:prstGeom prst="rect">
            <a:avLst/>
          </a:prstGeom>
        </p:spPr>
        <p:txBody>
          <a:bodyPr vert="horz"/>
          <a:lstStyle/>
          <a:p>
            <a:r>
              <a:rPr lang="en-US" dirty="0"/>
              <a:t>Click to edit Master title style</a:t>
            </a:r>
          </a:p>
        </p:txBody>
      </p:sp>
      <p:sp>
        <p:nvSpPr>
          <p:cNvPr id="3" name="Content Placeholder 2"/>
          <p:cNvSpPr>
            <a:spLocks noGrp="1"/>
          </p:cNvSpPr>
          <p:nvPr>
            <p:ph idx="1"/>
          </p:nvPr>
        </p:nvSpPr>
        <p:spPr>
          <a:xfrm>
            <a:off x="1965391" y="9173721"/>
            <a:ext cx="35388418" cy="25949232"/>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05944" y="25266608"/>
            <a:ext cx="33421605" cy="7808472"/>
          </a:xfrm>
          <a:prstGeom prst="rect">
            <a:avLst/>
          </a:prstGeom>
        </p:spPr>
        <p:txBody>
          <a:bodyPr vert="horz" anchor="t"/>
          <a:lstStyle>
            <a:lvl1pPr algn="l">
              <a:defRPr sz="3584" b="1" cap="all"/>
            </a:lvl1pPr>
          </a:lstStyle>
          <a:p>
            <a:r>
              <a:rPr lang="en-US"/>
              <a:t>Click to edit Master title style</a:t>
            </a:r>
          </a:p>
        </p:txBody>
      </p:sp>
      <p:sp>
        <p:nvSpPr>
          <p:cNvPr id="3" name="Text Placeholder 2"/>
          <p:cNvSpPr>
            <a:spLocks noGrp="1"/>
          </p:cNvSpPr>
          <p:nvPr>
            <p:ph type="body" idx="1"/>
          </p:nvPr>
        </p:nvSpPr>
        <p:spPr>
          <a:xfrm>
            <a:off x="3105944" y="16665532"/>
            <a:ext cx="33421605" cy="8601075"/>
          </a:xfrm>
          <a:prstGeom prst="rect">
            <a:avLst/>
          </a:prstGeom>
        </p:spPr>
        <p:txBody>
          <a:bodyPr vert="horz" anchor="b"/>
          <a:lstStyle>
            <a:lvl1pPr marL="0" indent="0">
              <a:buNone/>
              <a:defRPr sz="1792"/>
            </a:lvl1pPr>
            <a:lvl2pPr marL="409609" indent="0">
              <a:buNone/>
              <a:defRPr sz="1613"/>
            </a:lvl2pPr>
            <a:lvl3pPr marL="819219" indent="0">
              <a:buNone/>
              <a:defRPr sz="1434"/>
            </a:lvl3pPr>
            <a:lvl4pPr marL="1228829" indent="0">
              <a:buNone/>
              <a:defRPr sz="1254"/>
            </a:lvl4pPr>
            <a:lvl5pPr marL="1638438" indent="0">
              <a:buNone/>
              <a:defRPr sz="1254"/>
            </a:lvl5pPr>
            <a:lvl6pPr marL="2048048" indent="0">
              <a:buNone/>
              <a:defRPr sz="1254"/>
            </a:lvl6pPr>
            <a:lvl7pPr marL="2457657" indent="0">
              <a:buNone/>
              <a:defRPr sz="1254"/>
            </a:lvl7pPr>
            <a:lvl8pPr marL="2867267" indent="0">
              <a:buNone/>
              <a:defRPr sz="1254"/>
            </a:lvl8pPr>
            <a:lvl9pPr marL="3276877" indent="0">
              <a:buNone/>
              <a:defRPr sz="1254"/>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65391" y="1573830"/>
            <a:ext cx="35388418" cy="6553200"/>
          </a:xfrm>
          <a:prstGeom prst="rect">
            <a:avLst/>
          </a:prstGeom>
        </p:spPr>
        <p:txBody>
          <a:bodyPr vert="horz"/>
          <a:lstStyle/>
          <a:p>
            <a:r>
              <a:rPr lang="en-US" dirty="0"/>
              <a:t>Click to edit Master title style</a:t>
            </a:r>
          </a:p>
        </p:txBody>
      </p:sp>
      <p:sp>
        <p:nvSpPr>
          <p:cNvPr id="3" name="Content Placeholder 2"/>
          <p:cNvSpPr>
            <a:spLocks noGrp="1"/>
          </p:cNvSpPr>
          <p:nvPr>
            <p:ph sz="half" idx="1"/>
          </p:nvPr>
        </p:nvSpPr>
        <p:spPr>
          <a:xfrm>
            <a:off x="1965392" y="9173721"/>
            <a:ext cx="17625946" cy="25949232"/>
          </a:xfrm>
          <a:prstGeom prst="rect">
            <a:avLst/>
          </a:prstGeom>
        </p:spPr>
        <p:txBody>
          <a:bodyPr vert="horz"/>
          <a:lstStyle>
            <a:lvl1pPr>
              <a:defRPr sz="2509"/>
            </a:lvl1pPr>
            <a:lvl2pPr>
              <a:defRPr sz="2150"/>
            </a:lvl2pPr>
            <a:lvl3pPr>
              <a:defRPr sz="1792"/>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727864" y="9173721"/>
            <a:ext cx="17625946" cy="25949232"/>
          </a:xfrm>
          <a:prstGeom prst="rect">
            <a:avLst/>
          </a:prstGeom>
        </p:spPr>
        <p:txBody>
          <a:bodyPr vert="horz"/>
          <a:lstStyle>
            <a:lvl1pPr>
              <a:defRPr sz="2509"/>
            </a:lvl1pPr>
            <a:lvl2pPr>
              <a:defRPr sz="2150"/>
            </a:lvl2pPr>
            <a:lvl3pPr>
              <a:defRPr sz="1792"/>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65391" y="1573830"/>
            <a:ext cx="35388418" cy="65532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1965391" y="8802072"/>
            <a:ext cx="17372806" cy="3667213"/>
          </a:xfrm>
          <a:prstGeom prst="rect">
            <a:avLst/>
          </a:prstGeom>
        </p:spPr>
        <p:txBody>
          <a:bodyPr vert="horz" anchor="b"/>
          <a:lstStyle>
            <a:lvl1pPr marL="0" indent="0">
              <a:buNone/>
              <a:defRPr sz="2150" b="1"/>
            </a:lvl1pPr>
            <a:lvl2pPr marL="409609" indent="0">
              <a:buNone/>
              <a:defRPr sz="1792" b="1"/>
            </a:lvl2pPr>
            <a:lvl3pPr marL="819219" indent="0">
              <a:buNone/>
              <a:defRPr sz="1613" b="1"/>
            </a:lvl3pPr>
            <a:lvl4pPr marL="1228829" indent="0">
              <a:buNone/>
              <a:defRPr sz="1434" b="1"/>
            </a:lvl4pPr>
            <a:lvl5pPr marL="1638438" indent="0">
              <a:buNone/>
              <a:defRPr sz="1434" b="1"/>
            </a:lvl5pPr>
            <a:lvl6pPr marL="2048048" indent="0">
              <a:buNone/>
              <a:defRPr sz="1434" b="1"/>
            </a:lvl6pPr>
            <a:lvl7pPr marL="2457657" indent="0">
              <a:buNone/>
              <a:defRPr sz="1434" b="1"/>
            </a:lvl7pPr>
            <a:lvl8pPr marL="2867267" indent="0">
              <a:buNone/>
              <a:defRPr sz="1434" b="1"/>
            </a:lvl8pPr>
            <a:lvl9pPr marL="3276877" indent="0">
              <a:buNone/>
              <a:defRPr sz="1434" b="1"/>
            </a:lvl9pPr>
          </a:lstStyle>
          <a:p>
            <a:pPr lvl="0"/>
            <a:r>
              <a:rPr lang="en-US"/>
              <a:t>Click to edit Master text styles</a:t>
            </a:r>
          </a:p>
        </p:txBody>
      </p:sp>
      <p:sp>
        <p:nvSpPr>
          <p:cNvPr id="4" name="Content Placeholder 3"/>
          <p:cNvSpPr>
            <a:spLocks noGrp="1"/>
          </p:cNvSpPr>
          <p:nvPr>
            <p:ph sz="half" idx="2"/>
          </p:nvPr>
        </p:nvSpPr>
        <p:spPr>
          <a:xfrm>
            <a:off x="1965391" y="12469285"/>
            <a:ext cx="17372806" cy="22653670"/>
          </a:xfrm>
          <a:prstGeom prst="rect">
            <a:avLst/>
          </a:prstGeom>
        </p:spPr>
        <p:txBody>
          <a:bodyPr vert="horz"/>
          <a:lstStyle>
            <a:lvl1pPr>
              <a:defRPr sz="2150"/>
            </a:lvl1pPr>
            <a:lvl2pPr>
              <a:defRPr sz="1792"/>
            </a:lvl2pPr>
            <a:lvl3pPr>
              <a:defRPr sz="1613"/>
            </a:lvl3pPr>
            <a:lvl4pPr>
              <a:defRPr sz="1434"/>
            </a:lvl4pPr>
            <a:lvl5pPr>
              <a:defRPr sz="1434"/>
            </a:lvl5pPr>
            <a:lvl6pPr>
              <a:defRPr sz="1434"/>
            </a:lvl6pPr>
            <a:lvl7pPr>
              <a:defRPr sz="1434"/>
            </a:lvl7pPr>
            <a:lvl8pPr>
              <a:defRPr sz="1434"/>
            </a:lvl8pPr>
            <a:lvl9pPr>
              <a:defRPr sz="14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973893" y="8802072"/>
            <a:ext cx="17379917" cy="3667213"/>
          </a:xfrm>
          <a:prstGeom prst="rect">
            <a:avLst/>
          </a:prstGeom>
        </p:spPr>
        <p:txBody>
          <a:bodyPr vert="horz" anchor="b"/>
          <a:lstStyle>
            <a:lvl1pPr marL="0" indent="0">
              <a:buNone/>
              <a:defRPr sz="2150" b="1"/>
            </a:lvl1pPr>
            <a:lvl2pPr marL="409609" indent="0">
              <a:buNone/>
              <a:defRPr sz="1792" b="1"/>
            </a:lvl2pPr>
            <a:lvl3pPr marL="819219" indent="0">
              <a:buNone/>
              <a:defRPr sz="1613" b="1"/>
            </a:lvl3pPr>
            <a:lvl4pPr marL="1228829" indent="0">
              <a:buNone/>
              <a:defRPr sz="1434" b="1"/>
            </a:lvl4pPr>
            <a:lvl5pPr marL="1638438" indent="0">
              <a:buNone/>
              <a:defRPr sz="1434" b="1"/>
            </a:lvl5pPr>
            <a:lvl6pPr marL="2048048" indent="0">
              <a:buNone/>
              <a:defRPr sz="1434" b="1"/>
            </a:lvl6pPr>
            <a:lvl7pPr marL="2457657" indent="0">
              <a:buNone/>
              <a:defRPr sz="1434" b="1"/>
            </a:lvl7pPr>
            <a:lvl8pPr marL="2867267" indent="0">
              <a:buNone/>
              <a:defRPr sz="1434" b="1"/>
            </a:lvl8pPr>
            <a:lvl9pPr marL="3276877" indent="0">
              <a:buNone/>
              <a:defRPr sz="1434" b="1"/>
            </a:lvl9pPr>
          </a:lstStyle>
          <a:p>
            <a:pPr lvl="0"/>
            <a:r>
              <a:rPr lang="en-US"/>
              <a:t>Click to edit Master text styles</a:t>
            </a:r>
          </a:p>
        </p:txBody>
      </p:sp>
      <p:sp>
        <p:nvSpPr>
          <p:cNvPr id="6" name="Content Placeholder 5"/>
          <p:cNvSpPr>
            <a:spLocks noGrp="1"/>
          </p:cNvSpPr>
          <p:nvPr>
            <p:ph sz="quarter" idx="4"/>
          </p:nvPr>
        </p:nvSpPr>
        <p:spPr>
          <a:xfrm>
            <a:off x="19973893" y="12469285"/>
            <a:ext cx="17379917" cy="22653670"/>
          </a:xfrm>
          <a:prstGeom prst="rect">
            <a:avLst/>
          </a:prstGeom>
        </p:spPr>
        <p:txBody>
          <a:bodyPr vert="horz"/>
          <a:lstStyle>
            <a:lvl1pPr>
              <a:defRPr sz="2150"/>
            </a:lvl1pPr>
            <a:lvl2pPr>
              <a:defRPr sz="1792"/>
            </a:lvl2pPr>
            <a:lvl3pPr>
              <a:defRPr sz="1613"/>
            </a:lvl3pPr>
            <a:lvl4pPr>
              <a:defRPr sz="1434"/>
            </a:lvl4pPr>
            <a:lvl5pPr>
              <a:defRPr sz="1434"/>
            </a:lvl5pPr>
            <a:lvl6pPr>
              <a:defRPr sz="1434"/>
            </a:lvl6pPr>
            <a:lvl7pPr>
              <a:defRPr sz="1434"/>
            </a:lvl7pPr>
            <a:lvl8pPr>
              <a:defRPr sz="1434"/>
            </a:lvl8pPr>
            <a:lvl9pPr>
              <a:defRPr sz="14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65391" y="1573830"/>
            <a:ext cx="35388418" cy="65532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5391" y="1566245"/>
            <a:ext cx="12935744" cy="6661283"/>
          </a:xfrm>
          <a:prstGeom prst="rect">
            <a:avLst/>
          </a:prstGeom>
        </p:spPr>
        <p:txBody>
          <a:bodyPr vert="horz" anchor="b"/>
          <a:lstStyle>
            <a:lvl1pPr algn="l">
              <a:defRPr sz="1792" b="1"/>
            </a:lvl1pPr>
          </a:lstStyle>
          <a:p>
            <a:r>
              <a:rPr lang="en-US"/>
              <a:t>Click to edit Master title style</a:t>
            </a:r>
          </a:p>
        </p:txBody>
      </p:sp>
      <p:sp>
        <p:nvSpPr>
          <p:cNvPr id="3" name="Content Placeholder 2"/>
          <p:cNvSpPr>
            <a:spLocks noGrp="1"/>
          </p:cNvSpPr>
          <p:nvPr>
            <p:ph idx="1"/>
          </p:nvPr>
        </p:nvSpPr>
        <p:spPr>
          <a:xfrm>
            <a:off x="15373284" y="1566245"/>
            <a:ext cx="21980525" cy="33556708"/>
          </a:xfrm>
          <a:prstGeom prst="rect">
            <a:avLst/>
          </a:prstGeom>
        </p:spPr>
        <p:txBody>
          <a:bodyPr vert="horz"/>
          <a:lstStyle>
            <a:lvl1pPr>
              <a:defRPr sz="2867"/>
            </a:lvl1pPr>
            <a:lvl2pPr>
              <a:defRPr sz="2509"/>
            </a:lvl2pPr>
            <a:lvl3pPr>
              <a:defRPr sz="2150"/>
            </a:lvl3pPr>
            <a:lvl4pPr>
              <a:defRPr sz="1792"/>
            </a:lvl4pPr>
            <a:lvl5pPr>
              <a:defRPr sz="1792"/>
            </a:lvl5pPr>
            <a:lvl6pPr>
              <a:defRPr sz="1792"/>
            </a:lvl6pPr>
            <a:lvl7pPr>
              <a:defRPr sz="1792"/>
            </a:lvl7pPr>
            <a:lvl8pPr>
              <a:defRPr sz="1792"/>
            </a:lvl8pPr>
            <a:lvl9pPr>
              <a:defRPr sz="17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65391" y="8227528"/>
            <a:ext cx="12935744" cy="26895425"/>
          </a:xfrm>
          <a:prstGeom prst="rect">
            <a:avLst/>
          </a:prstGeom>
        </p:spPr>
        <p:txBody>
          <a:bodyPr vert="horz"/>
          <a:lstStyle>
            <a:lvl1pPr marL="0" indent="0">
              <a:buNone/>
              <a:defRPr sz="1254"/>
            </a:lvl1pPr>
            <a:lvl2pPr marL="409609" indent="0">
              <a:buNone/>
              <a:defRPr sz="1075"/>
            </a:lvl2pPr>
            <a:lvl3pPr marL="819219" indent="0">
              <a:buNone/>
              <a:defRPr sz="896"/>
            </a:lvl3pPr>
            <a:lvl4pPr marL="1228829" indent="0">
              <a:buNone/>
              <a:defRPr sz="806"/>
            </a:lvl4pPr>
            <a:lvl5pPr marL="1638438" indent="0">
              <a:buNone/>
              <a:defRPr sz="806"/>
            </a:lvl5pPr>
            <a:lvl6pPr marL="2048048" indent="0">
              <a:buNone/>
              <a:defRPr sz="806"/>
            </a:lvl6pPr>
            <a:lvl7pPr marL="2457657" indent="0">
              <a:buNone/>
              <a:defRPr sz="806"/>
            </a:lvl7pPr>
            <a:lvl8pPr marL="2867267" indent="0">
              <a:buNone/>
              <a:defRPr sz="806"/>
            </a:lvl8pPr>
            <a:lvl9pPr marL="3276877" indent="0">
              <a:buNone/>
              <a:defRPr sz="806"/>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6553" y="27523063"/>
            <a:ext cx="23591804" cy="3250053"/>
          </a:xfrm>
          <a:prstGeom prst="rect">
            <a:avLst/>
          </a:prstGeom>
        </p:spPr>
        <p:txBody>
          <a:bodyPr vert="horz" anchor="b"/>
          <a:lstStyle>
            <a:lvl1pPr algn="l">
              <a:defRPr sz="1792" b="1"/>
            </a:lvl1pPr>
          </a:lstStyle>
          <a:p>
            <a:r>
              <a:rPr lang="en-US"/>
              <a:t>Click to edit Master title style</a:t>
            </a:r>
          </a:p>
        </p:txBody>
      </p:sp>
      <p:sp>
        <p:nvSpPr>
          <p:cNvPr id="3" name="Picture Placeholder 2"/>
          <p:cNvSpPr>
            <a:spLocks noGrp="1"/>
          </p:cNvSpPr>
          <p:nvPr>
            <p:ph type="pic" idx="1"/>
          </p:nvPr>
        </p:nvSpPr>
        <p:spPr>
          <a:xfrm>
            <a:off x="7706553" y="3513625"/>
            <a:ext cx="23591804" cy="23590382"/>
          </a:xfrm>
          <a:prstGeom prst="rect">
            <a:avLst/>
          </a:prstGeom>
        </p:spPr>
        <p:txBody>
          <a:bodyPr vert="horz"/>
          <a:lstStyle>
            <a:lvl1pPr marL="0" indent="0">
              <a:buNone/>
              <a:defRPr sz="2867"/>
            </a:lvl1pPr>
            <a:lvl2pPr marL="409609" indent="0">
              <a:buNone/>
              <a:defRPr sz="2509"/>
            </a:lvl2pPr>
            <a:lvl3pPr marL="819219" indent="0">
              <a:buNone/>
              <a:defRPr sz="2150"/>
            </a:lvl3pPr>
            <a:lvl4pPr marL="1228829" indent="0">
              <a:buNone/>
              <a:defRPr sz="1792"/>
            </a:lvl4pPr>
            <a:lvl5pPr marL="1638438" indent="0">
              <a:buNone/>
              <a:defRPr sz="1792"/>
            </a:lvl5pPr>
            <a:lvl6pPr marL="2048048" indent="0">
              <a:buNone/>
              <a:defRPr sz="1792"/>
            </a:lvl6pPr>
            <a:lvl7pPr marL="2457657" indent="0">
              <a:buNone/>
              <a:defRPr sz="1792"/>
            </a:lvl7pPr>
            <a:lvl8pPr marL="2867267" indent="0">
              <a:buNone/>
              <a:defRPr sz="1792"/>
            </a:lvl8pPr>
            <a:lvl9pPr marL="3276877" indent="0">
              <a:buNone/>
              <a:defRPr sz="1792"/>
            </a:lvl9pPr>
          </a:lstStyle>
          <a:p>
            <a:pPr lvl="0"/>
            <a:endParaRPr lang="en-US" noProof="0"/>
          </a:p>
        </p:txBody>
      </p:sp>
      <p:sp>
        <p:nvSpPr>
          <p:cNvPr id="4" name="Text Placeholder 3"/>
          <p:cNvSpPr>
            <a:spLocks noGrp="1"/>
          </p:cNvSpPr>
          <p:nvPr>
            <p:ph type="body" sz="half" idx="2"/>
          </p:nvPr>
        </p:nvSpPr>
        <p:spPr>
          <a:xfrm>
            <a:off x="7706553" y="30773116"/>
            <a:ext cx="23591804" cy="4613407"/>
          </a:xfrm>
          <a:prstGeom prst="rect">
            <a:avLst/>
          </a:prstGeom>
        </p:spPr>
        <p:txBody>
          <a:bodyPr vert="horz"/>
          <a:lstStyle>
            <a:lvl1pPr marL="0" indent="0">
              <a:buNone/>
              <a:defRPr sz="1254"/>
            </a:lvl1pPr>
            <a:lvl2pPr marL="409609" indent="0">
              <a:buNone/>
              <a:defRPr sz="1075"/>
            </a:lvl2pPr>
            <a:lvl3pPr marL="819219" indent="0">
              <a:buNone/>
              <a:defRPr sz="896"/>
            </a:lvl3pPr>
            <a:lvl4pPr marL="1228829" indent="0">
              <a:buNone/>
              <a:defRPr sz="806"/>
            </a:lvl4pPr>
            <a:lvl5pPr marL="1638438" indent="0">
              <a:buNone/>
              <a:defRPr sz="806"/>
            </a:lvl5pPr>
            <a:lvl6pPr marL="2048048" indent="0">
              <a:buNone/>
              <a:defRPr sz="806"/>
            </a:lvl6pPr>
            <a:lvl7pPr marL="2457657" indent="0">
              <a:buNone/>
              <a:defRPr sz="806"/>
            </a:lvl7pPr>
            <a:lvl8pPr marL="2867267" indent="0">
              <a:buNone/>
              <a:defRPr sz="806"/>
            </a:lvl8pPr>
            <a:lvl9pPr marL="3276877" indent="0">
              <a:buNone/>
              <a:defRPr sz="806"/>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a:spLocks noChangeArrowheads="1"/>
          </p:cNvSpPr>
          <p:nvPr userDrawn="1"/>
        </p:nvSpPr>
        <p:spPr bwMode="auto">
          <a:xfrm>
            <a:off x="0" y="2"/>
            <a:ext cx="39319200" cy="5029197"/>
          </a:xfrm>
          <a:prstGeom prst="rect">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4387850">
              <a:defRPr sz="8600">
                <a:solidFill>
                  <a:schemeClr val="tx1"/>
                </a:solidFill>
                <a:latin typeface="Arial" panose="020B0604020202020204" pitchFamily="34" charset="0"/>
              </a:defRPr>
            </a:lvl1pPr>
            <a:lvl2pPr marL="742950" indent="-285750" defTabSz="4387850">
              <a:defRPr sz="8600">
                <a:solidFill>
                  <a:schemeClr val="tx1"/>
                </a:solidFill>
                <a:latin typeface="Arial" panose="020B0604020202020204" pitchFamily="34" charset="0"/>
              </a:defRPr>
            </a:lvl2pPr>
            <a:lvl3pPr marL="1143000" indent="-228600" defTabSz="4387850">
              <a:defRPr sz="8600">
                <a:solidFill>
                  <a:schemeClr val="tx1"/>
                </a:solidFill>
                <a:latin typeface="Arial" panose="020B0604020202020204" pitchFamily="34" charset="0"/>
              </a:defRPr>
            </a:lvl3pPr>
            <a:lvl4pPr marL="1600200" indent="-228600" defTabSz="4387850">
              <a:defRPr sz="8600">
                <a:solidFill>
                  <a:schemeClr val="tx1"/>
                </a:solidFill>
                <a:latin typeface="Arial" panose="020B0604020202020204" pitchFamily="34" charset="0"/>
              </a:defRPr>
            </a:lvl4pPr>
            <a:lvl5pPr marL="2057400" indent="-228600" defTabSz="4387850">
              <a:defRPr sz="8600">
                <a:solidFill>
                  <a:schemeClr val="tx1"/>
                </a:solidFill>
                <a:latin typeface="Arial" panose="020B0604020202020204" pitchFamily="34" charset="0"/>
              </a:defRPr>
            </a:lvl5pPr>
            <a:lvl6pPr marL="2514600" indent="-228600" defTabSz="4387850"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7850"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7850"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7850"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defRPr/>
            </a:pPr>
            <a:endParaRPr lang="en-US" altLang="en-US" sz="6604"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3932536" rtl="0" eaLnBrk="0" fontAlgn="base" hangingPunct="0">
        <a:spcBef>
          <a:spcPct val="0"/>
        </a:spcBef>
        <a:spcAft>
          <a:spcPct val="0"/>
        </a:spcAft>
        <a:defRPr sz="18903">
          <a:solidFill>
            <a:schemeClr val="tx2"/>
          </a:solidFill>
          <a:latin typeface="+mj-lt"/>
          <a:ea typeface="+mj-ea"/>
          <a:cs typeface="+mj-cs"/>
        </a:defRPr>
      </a:lvl1pPr>
      <a:lvl2pPr algn="ctr" defTabSz="3932536" rtl="0" eaLnBrk="0" fontAlgn="base" hangingPunct="0">
        <a:spcBef>
          <a:spcPct val="0"/>
        </a:spcBef>
        <a:spcAft>
          <a:spcPct val="0"/>
        </a:spcAft>
        <a:defRPr sz="18903">
          <a:solidFill>
            <a:schemeClr val="tx2"/>
          </a:solidFill>
          <a:latin typeface="Arial" charset="0"/>
          <a:ea typeface="ＭＳ Ｐゴシック" charset="-128"/>
          <a:cs typeface="ＭＳ Ｐゴシック" charset="-128"/>
        </a:defRPr>
      </a:lvl2pPr>
      <a:lvl3pPr algn="ctr" defTabSz="3932536" rtl="0" eaLnBrk="0" fontAlgn="base" hangingPunct="0">
        <a:spcBef>
          <a:spcPct val="0"/>
        </a:spcBef>
        <a:spcAft>
          <a:spcPct val="0"/>
        </a:spcAft>
        <a:defRPr sz="18903">
          <a:solidFill>
            <a:schemeClr val="tx2"/>
          </a:solidFill>
          <a:latin typeface="Arial" charset="0"/>
          <a:ea typeface="ＭＳ Ｐゴシック" charset="-128"/>
          <a:cs typeface="ＭＳ Ｐゴシック" charset="-128"/>
        </a:defRPr>
      </a:lvl3pPr>
      <a:lvl4pPr algn="ctr" defTabSz="3932536" rtl="0" eaLnBrk="0" fontAlgn="base" hangingPunct="0">
        <a:spcBef>
          <a:spcPct val="0"/>
        </a:spcBef>
        <a:spcAft>
          <a:spcPct val="0"/>
        </a:spcAft>
        <a:defRPr sz="18903">
          <a:solidFill>
            <a:schemeClr val="tx2"/>
          </a:solidFill>
          <a:latin typeface="Arial" charset="0"/>
          <a:ea typeface="ＭＳ Ｐゴシック" charset="-128"/>
          <a:cs typeface="ＭＳ Ｐゴシック" charset="-128"/>
        </a:defRPr>
      </a:lvl4pPr>
      <a:lvl5pPr algn="ctr" defTabSz="3932536" rtl="0" eaLnBrk="0" fontAlgn="base" hangingPunct="0">
        <a:spcBef>
          <a:spcPct val="0"/>
        </a:spcBef>
        <a:spcAft>
          <a:spcPct val="0"/>
        </a:spcAft>
        <a:defRPr sz="18903">
          <a:solidFill>
            <a:schemeClr val="tx2"/>
          </a:solidFill>
          <a:latin typeface="Arial" charset="0"/>
          <a:ea typeface="ＭＳ Ｐゴシック" charset="-128"/>
          <a:cs typeface="ＭＳ Ｐゴシック" charset="-128"/>
        </a:defRPr>
      </a:lvl5pPr>
      <a:lvl6pPr marL="409609" algn="ctr" defTabSz="3932536" rtl="0" fontAlgn="base">
        <a:spcBef>
          <a:spcPct val="0"/>
        </a:spcBef>
        <a:spcAft>
          <a:spcPct val="0"/>
        </a:spcAft>
        <a:defRPr sz="18903">
          <a:solidFill>
            <a:schemeClr val="tx2"/>
          </a:solidFill>
          <a:latin typeface="Arial" charset="0"/>
          <a:ea typeface="ＭＳ Ｐゴシック" charset="-128"/>
          <a:cs typeface="ＭＳ Ｐゴシック" charset="-128"/>
        </a:defRPr>
      </a:lvl6pPr>
      <a:lvl7pPr marL="819219" algn="ctr" defTabSz="3932536" rtl="0" fontAlgn="base">
        <a:spcBef>
          <a:spcPct val="0"/>
        </a:spcBef>
        <a:spcAft>
          <a:spcPct val="0"/>
        </a:spcAft>
        <a:defRPr sz="18903">
          <a:solidFill>
            <a:schemeClr val="tx2"/>
          </a:solidFill>
          <a:latin typeface="Arial" charset="0"/>
          <a:ea typeface="ＭＳ Ｐゴシック" charset="-128"/>
          <a:cs typeface="ＭＳ Ｐゴシック" charset="-128"/>
        </a:defRPr>
      </a:lvl7pPr>
      <a:lvl8pPr marL="1228829" algn="ctr" defTabSz="3932536" rtl="0" fontAlgn="base">
        <a:spcBef>
          <a:spcPct val="0"/>
        </a:spcBef>
        <a:spcAft>
          <a:spcPct val="0"/>
        </a:spcAft>
        <a:defRPr sz="18903">
          <a:solidFill>
            <a:schemeClr val="tx2"/>
          </a:solidFill>
          <a:latin typeface="Arial" charset="0"/>
          <a:ea typeface="ＭＳ Ｐゴシック" charset="-128"/>
          <a:cs typeface="ＭＳ Ｐゴシック" charset="-128"/>
        </a:defRPr>
      </a:lvl8pPr>
      <a:lvl9pPr marL="1638438" algn="ctr" defTabSz="3932536" rtl="0" fontAlgn="base">
        <a:spcBef>
          <a:spcPct val="0"/>
        </a:spcBef>
        <a:spcAft>
          <a:spcPct val="0"/>
        </a:spcAft>
        <a:defRPr sz="18903">
          <a:solidFill>
            <a:schemeClr val="tx2"/>
          </a:solidFill>
          <a:latin typeface="Arial" charset="0"/>
          <a:ea typeface="ＭＳ Ｐゴシック" charset="-128"/>
          <a:cs typeface="ＭＳ Ｐゴシック" charset="-128"/>
        </a:defRPr>
      </a:lvl9pPr>
    </p:titleStyle>
    <p:bodyStyle>
      <a:lvl1pPr marL="1474879" indent="-1474879" algn="l" defTabSz="3932536" rtl="0" eaLnBrk="0" fontAlgn="base" hangingPunct="0">
        <a:spcBef>
          <a:spcPct val="20000"/>
        </a:spcBef>
        <a:spcAft>
          <a:spcPct val="0"/>
        </a:spcAft>
        <a:buChar char="•"/>
        <a:defRPr sz="13797">
          <a:solidFill>
            <a:schemeClr val="tx1"/>
          </a:solidFill>
          <a:latin typeface="+mn-lt"/>
          <a:ea typeface="+mn-ea"/>
          <a:cs typeface="+mn-cs"/>
        </a:defRPr>
      </a:lvl1pPr>
      <a:lvl2pPr marL="3194386" indent="-1228829" algn="l" defTabSz="3932536" rtl="0" eaLnBrk="0" fontAlgn="base" hangingPunct="0">
        <a:spcBef>
          <a:spcPct val="20000"/>
        </a:spcBef>
        <a:spcAft>
          <a:spcPct val="0"/>
        </a:spcAft>
        <a:buChar char="–"/>
        <a:defRPr sz="12005">
          <a:solidFill>
            <a:schemeClr val="tx1"/>
          </a:solidFill>
          <a:latin typeface="+mn-lt"/>
          <a:ea typeface="+mn-ea"/>
        </a:defRPr>
      </a:lvl2pPr>
      <a:lvl3pPr marL="4915315" indent="-982779" algn="l" defTabSz="3932536" rtl="0" eaLnBrk="0" fontAlgn="base" hangingPunct="0">
        <a:spcBef>
          <a:spcPct val="20000"/>
        </a:spcBef>
        <a:spcAft>
          <a:spcPct val="0"/>
        </a:spcAft>
        <a:buChar char="•"/>
        <a:defRPr sz="10303">
          <a:solidFill>
            <a:schemeClr val="tx1"/>
          </a:solidFill>
          <a:latin typeface="+mn-lt"/>
          <a:ea typeface="+mn-ea"/>
        </a:defRPr>
      </a:lvl3pPr>
      <a:lvl4pPr marL="6880872" indent="-982779" algn="l" defTabSz="3932536" rtl="0" eaLnBrk="0" fontAlgn="base" hangingPunct="0">
        <a:spcBef>
          <a:spcPct val="20000"/>
        </a:spcBef>
        <a:spcAft>
          <a:spcPct val="0"/>
        </a:spcAft>
        <a:buChar char="–"/>
        <a:defRPr sz="8600">
          <a:solidFill>
            <a:schemeClr val="tx1"/>
          </a:solidFill>
          <a:latin typeface="+mn-lt"/>
          <a:ea typeface="+mn-ea"/>
        </a:defRPr>
      </a:lvl4pPr>
      <a:lvl5pPr marL="8847851" indent="-982779" algn="l" defTabSz="3932536" rtl="0" eaLnBrk="0" fontAlgn="base" hangingPunct="0">
        <a:spcBef>
          <a:spcPct val="20000"/>
        </a:spcBef>
        <a:spcAft>
          <a:spcPct val="0"/>
        </a:spcAft>
        <a:buChar char="»"/>
        <a:defRPr sz="8600">
          <a:solidFill>
            <a:schemeClr val="tx1"/>
          </a:solidFill>
          <a:latin typeface="+mn-lt"/>
          <a:ea typeface="+mn-ea"/>
        </a:defRPr>
      </a:lvl5pPr>
      <a:lvl6pPr marL="9257461" indent="-982779" algn="l" defTabSz="3932536" rtl="0" fontAlgn="base">
        <a:spcBef>
          <a:spcPct val="20000"/>
        </a:spcBef>
        <a:spcAft>
          <a:spcPct val="0"/>
        </a:spcAft>
        <a:buChar char="»"/>
        <a:defRPr sz="8600">
          <a:solidFill>
            <a:schemeClr val="tx1"/>
          </a:solidFill>
          <a:latin typeface="+mn-lt"/>
          <a:ea typeface="+mn-ea"/>
        </a:defRPr>
      </a:lvl6pPr>
      <a:lvl7pPr marL="9667071" indent="-982779" algn="l" defTabSz="3932536" rtl="0" fontAlgn="base">
        <a:spcBef>
          <a:spcPct val="20000"/>
        </a:spcBef>
        <a:spcAft>
          <a:spcPct val="0"/>
        </a:spcAft>
        <a:buChar char="»"/>
        <a:defRPr sz="8600">
          <a:solidFill>
            <a:schemeClr val="tx1"/>
          </a:solidFill>
          <a:latin typeface="+mn-lt"/>
          <a:ea typeface="+mn-ea"/>
        </a:defRPr>
      </a:lvl7pPr>
      <a:lvl8pPr marL="10076680" indent="-982779" algn="l" defTabSz="3932536" rtl="0" fontAlgn="base">
        <a:spcBef>
          <a:spcPct val="20000"/>
        </a:spcBef>
        <a:spcAft>
          <a:spcPct val="0"/>
        </a:spcAft>
        <a:buChar char="»"/>
        <a:defRPr sz="8600">
          <a:solidFill>
            <a:schemeClr val="tx1"/>
          </a:solidFill>
          <a:latin typeface="+mn-lt"/>
          <a:ea typeface="+mn-ea"/>
        </a:defRPr>
      </a:lvl8pPr>
      <a:lvl9pPr marL="10486290" indent="-982779" algn="l" defTabSz="3932536" rtl="0" fontAlgn="base">
        <a:spcBef>
          <a:spcPct val="20000"/>
        </a:spcBef>
        <a:spcAft>
          <a:spcPct val="0"/>
        </a:spcAft>
        <a:buChar char="»"/>
        <a:defRPr sz="8600">
          <a:solidFill>
            <a:schemeClr val="tx1"/>
          </a:solidFill>
          <a:latin typeface="+mn-lt"/>
          <a:ea typeface="+mn-ea"/>
        </a:defRPr>
      </a:lvl9pPr>
    </p:bodyStyle>
    <p:otherStyle>
      <a:defPPr>
        <a:defRPr lang="en-US"/>
      </a:defPPr>
      <a:lvl1pPr marL="0" algn="l" defTabSz="409609" rtl="0" eaLnBrk="1" latinLnBrk="0" hangingPunct="1">
        <a:defRPr sz="1613" kern="1200">
          <a:solidFill>
            <a:schemeClr val="tx1"/>
          </a:solidFill>
          <a:latin typeface="+mn-lt"/>
          <a:ea typeface="+mn-ea"/>
          <a:cs typeface="+mn-cs"/>
        </a:defRPr>
      </a:lvl1pPr>
      <a:lvl2pPr marL="409609" algn="l" defTabSz="409609" rtl="0" eaLnBrk="1" latinLnBrk="0" hangingPunct="1">
        <a:defRPr sz="1613" kern="1200">
          <a:solidFill>
            <a:schemeClr val="tx1"/>
          </a:solidFill>
          <a:latin typeface="+mn-lt"/>
          <a:ea typeface="+mn-ea"/>
          <a:cs typeface="+mn-cs"/>
        </a:defRPr>
      </a:lvl2pPr>
      <a:lvl3pPr marL="819219" algn="l" defTabSz="409609" rtl="0" eaLnBrk="1" latinLnBrk="0" hangingPunct="1">
        <a:defRPr sz="1613" kern="1200">
          <a:solidFill>
            <a:schemeClr val="tx1"/>
          </a:solidFill>
          <a:latin typeface="+mn-lt"/>
          <a:ea typeface="+mn-ea"/>
          <a:cs typeface="+mn-cs"/>
        </a:defRPr>
      </a:lvl3pPr>
      <a:lvl4pPr marL="1228829" algn="l" defTabSz="409609" rtl="0" eaLnBrk="1" latinLnBrk="0" hangingPunct="1">
        <a:defRPr sz="1613" kern="1200">
          <a:solidFill>
            <a:schemeClr val="tx1"/>
          </a:solidFill>
          <a:latin typeface="+mn-lt"/>
          <a:ea typeface="+mn-ea"/>
          <a:cs typeface="+mn-cs"/>
        </a:defRPr>
      </a:lvl4pPr>
      <a:lvl5pPr marL="1638438" algn="l" defTabSz="409609" rtl="0" eaLnBrk="1" latinLnBrk="0" hangingPunct="1">
        <a:defRPr sz="1613" kern="1200">
          <a:solidFill>
            <a:schemeClr val="tx1"/>
          </a:solidFill>
          <a:latin typeface="+mn-lt"/>
          <a:ea typeface="+mn-ea"/>
          <a:cs typeface="+mn-cs"/>
        </a:defRPr>
      </a:lvl5pPr>
      <a:lvl6pPr marL="2048048" algn="l" defTabSz="409609" rtl="0" eaLnBrk="1" latinLnBrk="0" hangingPunct="1">
        <a:defRPr sz="1613" kern="1200">
          <a:solidFill>
            <a:schemeClr val="tx1"/>
          </a:solidFill>
          <a:latin typeface="+mn-lt"/>
          <a:ea typeface="+mn-ea"/>
          <a:cs typeface="+mn-cs"/>
        </a:defRPr>
      </a:lvl6pPr>
      <a:lvl7pPr marL="2457657" algn="l" defTabSz="409609" rtl="0" eaLnBrk="1" latinLnBrk="0" hangingPunct="1">
        <a:defRPr sz="1613" kern="1200">
          <a:solidFill>
            <a:schemeClr val="tx1"/>
          </a:solidFill>
          <a:latin typeface="+mn-lt"/>
          <a:ea typeface="+mn-ea"/>
          <a:cs typeface="+mn-cs"/>
        </a:defRPr>
      </a:lvl7pPr>
      <a:lvl8pPr marL="2867267" algn="l" defTabSz="409609" rtl="0" eaLnBrk="1" latinLnBrk="0" hangingPunct="1">
        <a:defRPr sz="1613" kern="1200">
          <a:solidFill>
            <a:schemeClr val="tx1"/>
          </a:solidFill>
          <a:latin typeface="+mn-lt"/>
          <a:ea typeface="+mn-ea"/>
          <a:cs typeface="+mn-cs"/>
        </a:defRPr>
      </a:lvl8pPr>
      <a:lvl9pPr marL="3276877" algn="l" defTabSz="409609" rtl="0" eaLnBrk="1" latinLnBrk="0" hangingPunct="1">
        <a:defRPr sz="1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3578840" y="32313553"/>
            <a:ext cx="25036272" cy="6091247"/>
          </a:xfrm>
          <a:prstGeom prst="rect">
            <a:avLst/>
          </a:prstGeom>
          <a:noFill/>
          <a:ln w="38100" cap="flat">
            <a:solidFill>
              <a:srgbClr val="F1B727"/>
            </a:solidFill>
          </a:ln>
        </p:spPr>
        <p:txBody>
          <a:bodyPr wrap="square" lIns="280851" tIns="280851" rIns="280851" bIns="280851" rtlCol="0">
            <a:noAutofit/>
          </a:bodyPr>
          <a:lstStyle/>
          <a:p>
            <a:pPr marL="409609" indent="-409609">
              <a:buFont typeface="Arial"/>
              <a:buChar char="•"/>
            </a:pPr>
            <a:endParaRPr lang="en-US" sz="3686" dirty="0"/>
          </a:p>
        </p:txBody>
      </p:sp>
      <p:sp>
        <p:nvSpPr>
          <p:cNvPr id="31" name="TextBox 30"/>
          <p:cNvSpPr txBox="1"/>
          <p:nvPr/>
        </p:nvSpPr>
        <p:spPr>
          <a:xfrm>
            <a:off x="13576826" y="6928592"/>
            <a:ext cx="25037905" cy="23703808"/>
          </a:xfrm>
          <a:prstGeom prst="rect">
            <a:avLst/>
          </a:prstGeom>
          <a:noFill/>
          <a:ln w="38100" cap="flat">
            <a:solidFill>
              <a:srgbClr val="F1B727"/>
            </a:solidFill>
          </a:ln>
        </p:spPr>
        <p:txBody>
          <a:bodyPr wrap="square" lIns="280851" tIns="280851" rIns="280851" bIns="280851" rtlCol="0">
            <a:noAutofit/>
          </a:bodyPr>
          <a:lstStyle/>
          <a:p>
            <a:pPr marL="409609" indent="-409609">
              <a:buFont typeface="Arial"/>
              <a:buChar char="•"/>
            </a:pPr>
            <a:endParaRPr lang="en-US" sz="3686" dirty="0"/>
          </a:p>
        </p:txBody>
      </p:sp>
      <p:sp>
        <p:nvSpPr>
          <p:cNvPr id="23" name="TextBox 22"/>
          <p:cNvSpPr txBox="1"/>
          <p:nvPr/>
        </p:nvSpPr>
        <p:spPr>
          <a:xfrm>
            <a:off x="702129" y="19179296"/>
            <a:ext cx="12167888" cy="19225504"/>
          </a:xfrm>
          <a:prstGeom prst="rect">
            <a:avLst/>
          </a:prstGeom>
          <a:noFill/>
          <a:ln w="38100" cap="flat">
            <a:solidFill>
              <a:srgbClr val="F1B727"/>
            </a:solidFill>
          </a:ln>
        </p:spPr>
        <p:txBody>
          <a:bodyPr wrap="square" lIns="280851" tIns="280851" rIns="280851" bIns="280851" rtlCol="0">
            <a:noAutofit/>
          </a:bodyPr>
          <a:lstStyle/>
          <a:p>
            <a:pPr>
              <a:spcAft>
                <a:spcPts val="921"/>
              </a:spcAft>
            </a:pPr>
            <a:endParaRPr lang="en-US" sz="2457" baseline="30000" dirty="0">
              <a:latin typeface="Verdana"/>
              <a:cs typeface="Verdana"/>
            </a:endParaRPr>
          </a:p>
          <a:p>
            <a:pPr>
              <a:spcAft>
                <a:spcPts val="921"/>
              </a:spcAft>
            </a:pPr>
            <a:endParaRPr lang="en-US" sz="2457" dirty="0">
              <a:latin typeface="Verdana"/>
              <a:cs typeface="Verdana"/>
            </a:endParaRPr>
          </a:p>
          <a:p>
            <a:pPr>
              <a:spcAft>
                <a:spcPts val="921"/>
              </a:spcAft>
            </a:pPr>
            <a:endParaRPr lang="en-US" sz="2457" dirty="0">
              <a:latin typeface="Verdana"/>
              <a:cs typeface="Verdana"/>
            </a:endParaRPr>
          </a:p>
        </p:txBody>
      </p:sp>
      <p:sp>
        <p:nvSpPr>
          <p:cNvPr id="27" name="TextBox 26"/>
          <p:cNvSpPr txBox="1"/>
          <p:nvPr/>
        </p:nvSpPr>
        <p:spPr>
          <a:xfrm>
            <a:off x="704469" y="6879771"/>
            <a:ext cx="12167888" cy="10951029"/>
          </a:xfrm>
          <a:prstGeom prst="rect">
            <a:avLst/>
          </a:prstGeom>
          <a:noFill/>
          <a:ln w="38100" cap="flat">
            <a:solidFill>
              <a:srgbClr val="EEB211"/>
            </a:solidFill>
          </a:ln>
        </p:spPr>
        <p:txBody>
          <a:bodyPr wrap="square" lIns="280851" tIns="280851" rIns="280851" bIns="280851" rtlCol="0">
            <a:noAutofit/>
          </a:bodyPr>
          <a:lstStyle/>
          <a:p>
            <a:pPr>
              <a:spcAft>
                <a:spcPts val="921"/>
              </a:spcAft>
            </a:pPr>
            <a:endParaRPr lang="en-US" sz="2457" baseline="30000" dirty="0">
              <a:latin typeface="Verdana"/>
              <a:cs typeface="Verdana"/>
            </a:endParaRPr>
          </a:p>
          <a:p>
            <a:pPr>
              <a:spcAft>
                <a:spcPts val="921"/>
              </a:spcAft>
            </a:pPr>
            <a:endParaRPr lang="en-US" sz="2457" dirty="0">
              <a:latin typeface="Verdana"/>
              <a:cs typeface="Verdana"/>
            </a:endParaRPr>
          </a:p>
          <a:p>
            <a:pPr>
              <a:spcAft>
                <a:spcPts val="921"/>
              </a:spcAft>
            </a:pPr>
            <a:endParaRPr lang="en-US" sz="2457" dirty="0">
              <a:latin typeface="Verdana"/>
              <a:cs typeface="Verdana"/>
            </a:endParaRPr>
          </a:p>
        </p:txBody>
      </p:sp>
      <p:sp>
        <p:nvSpPr>
          <p:cNvPr id="13324" name="Text Box 111"/>
          <p:cNvSpPr txBox="1">
            <a:spLocks noChangeArrowheads="1"/>
          </p:cNvSpPr>
          <p:nvPr/>
        </p:nvSpPr>
        <p:spPr bwMode="auto">
          <a:xfrm>
            <a:off x="865959" y="7113814"/>
            <a:ext cx="11830866" cy="5940088"/>
          </a:xfrm>
          <a:prstGeom prst="rect">
            <a:avLst/>
          </a:prstGeom>
          <a:noFill/>
          <a:ln w="9525">
            <a:noFill/>
            <a:miter lim="800000"/>
            <a:headEnd/>
            <a:tailEnd/>
          </a:ln>
        </p:spPr>
        <p:txBody>
          <a:bodyPr wrap="square">
            <a:prstTxWarp prst="textNoShape">
              <a:avLst/>
            </a:prstTxWarp>
            <a:spAutoFit/>
          </a:bodyPr>
          <a:lstStyle/>
          <a:p>
            <a:pPr marL="409609" indent="-409609">
              <a:buFont typeface="Arial"/>
              <a:buChar char="•"/>
            </a:pPr>
            <a:r>
              <a:rPr lang="en-US" sz="3800" dirty="0"/>
              <a:t>Sample text sample text sample text sample text sample text sample text sample text sample text sample text sample text sample text sample text sample text </a:t>
            </a:r>
          </a:p>
          <a:p>
            <a:pPr marL="409609" indent="-409609">
              <a:buFont typeface="Arial"/>
              <a:buChar char="•"/>
            </a:pPr>
            <a:r>
              <a:rPr lang="en-US" sz="3800" dirty="0"/>
              <a:t>Sample text sample text sample text sample text sample text sample text sample text</a:t>
            </a:r>
          </a:p>
          <a:p>
            <a:pPr marL="409609" indent="-409609">
              <a:buFont typeface="Arial"/>
              <a:buChar char="•"/>
            </a:pPr>
            <a:r>
              <a:rPr lang="en-US" sz="3800" dirty="0"/>
              <a:t>Sample text sample text sample text sample text sample text sample text sample text sample text sample text sample text sample text sample text sample text</a:t>
            </a:r>
          </a:p>
        </p:txBody>
      </p:sp>
      <p:sp>
        <p:nvSpPr>
          <p:cNvPr id="11" name="TextBox 10"/>
          <p:cNvSpPr txBox="1"/>
          <p:nvPr/>
        </p:nvSpPr>
        <p:spPr>
          <a:xfrm>
            <a:off x="889849" y="19728084"/>
            <a:ext cx="11830866" cy="10600722"/>
          </a:xfrm>
          <a:prstGeom prst="rect">
            <a:avLst/>
          </a:prstGeom>
          <a:noFill/>
        </p:spPr>
        <p:txBody>
          <a:bodyPr wrap="square" rtlCol="0">
            <a:spAutoFit/>
          </a:bodyPr>
          <a:lstStyle/>
          <a:p>
            <a:pPr marL="409609" indent="-409609">
              <a:buFont typeface="Arial"/>
              <a:buChar char="•"/>
            </a:pPr>
            <a:r>
              <a:rPr lang="en-US" sz="3800" dirty="0"/>
              <a:t>Sample text sample text sample text sample text sample text sample text sample text sample text sample text sample text sample text sample text sample text </a:t>
            </a:r>
          </a:p>
          <a:p>
            <a:pPr marL="409609" indent="-409609">
              <a:buFont typeface="Arial"/>
              <a:buChar char="•"/>
            </a:pPr>
            <a:r>
              <a:rPr lang="en-US" sz="3800" dirty="0"/>
              <a:t>Sample text sample text sample text sample text sample text sample text sample text</a:t>
            </a:r>
          </a:p>
          <a:p>
            <a:pPr marL="409609" indent="-409609">
              <a:buFont typeface="Arial"/>
              <a:buChar char="•"/>
            </a:pPr>
            <a:r>
              <a:rPr lang="en-US" sz="3800" dirty="0"/>
              <a:t>Sample text sample text sample text sample text sample text sample text sample text sample text sample text sample text sample text sample text sample text</a:t>
            </a:r>
          </a:p>
          <a:p>
            <a:pPr marL="409609" indent="-409609">
              <a:buFont typeface="Arial"/>
              <a:buChar char="•"/>
            </a:pPr>
            <a:r>
              <a:rPr lang="en-US" sz="3800" dirty="0"/>
              <a:t>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a:t>
            </a:r>
          </a:p>
          <a:p>
            <a:endParaRPr lang="en-US" sz="3686" dirty="0"/>
          </a:p>
        </p:txBody>
      </p:sp>
      <p:pic>
        <p:nvPicPr>
          <p:cNvPr id="2" name="Picture 1"/>
          <p:cNvPicPr>
            <a:picLocks noChangeAspect="1"/>
          </p:cNvPicPr>
          <p:nvPr/>
        </p:nvPicPr>
        <p:blipFill>
          <a:blip r:embed="rId2"/>
          <a:stretch>
            <a:fillRect/>
          </a:stretch>
        </p:blipFill>
        <p:spPr>
          <a:xfrm>
            <a:off x="15712800" y="19179296"/>
            <a:ext cx="9662489" cy="640531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393199816"/>
              </p:ext>
            </p:extLst>
          </p:nvPr>
        </p:nvGraphicFramePr>
        <p:xfrm>
          <a:off x="14279508" y="7814028"/>
          <a:ext cx="10942692" cy="7959372"/>
        </p:xfrm>
        <a:graphic>
          <a:graphicData uri="http://schemas.openxmlformats.org/drawingml/2006/table">
            <a:tbl>
              <a:tblPr firstRow="1" bandRow="1">
                <a:tableStyleId>{5C22544A-7EE6-4342-B048-85BDC9FD1C3A}</a:tableStyleId>
              </a:tblPr>
              <a:tblGrid>
                <a:gridCol w="3715976">
                  <a:extLst>
                    <a:ext uri="{9D8B030D-6E8A-4147-A177-3AD203B41FA5}">
                      <a16:colId xmlns:a16="http://schemas.microsoft.com/office/drawing/2014/main" val="3171368928"/>
                    </a:ext>
                  </a:extLst>
                </a:gridCol>
                <a:gridCol w="2917743">
                  <a:extLst>
                    <a:ext uri="{9D8B030D-6E8A-4147-A177-3AD203B41FA5}">
                      <a16:colId xmlns:a16="http://schemas.microsoft.com/office/drawing/2014/main" val="603773700"/>
                    </a:ext>
                  </a:extLst>
                </a:gridCol>
                <a:gridCol w="2319393">
                  <a:extLst>
                    <a:ext uri="{9D8B030D-6E8A-4147-A177-3AD203B41FA5}">
                      <a16:colId xmlns:a16="http://schemas.microsoft.com/office/drawing/2014/main" val="3338473306"/>
                    </a:ext>
                  </a:extLst>
                </a:gridCol>
                <a:gridCol w="1989580">
                  <a:extLst>
                    <a:ext uri="{9D8B030D-6E8A-4147-A177-3AD203B41FA5}">
                      <a16:colId xmlns:a16="http://schemas.microsoft.com/office/drawing/2014/main" val="4131919959"/>
                    </a:ext>
                  </a:extLst>
                </a:gridCol>
              </a:tblGrid>
              <a:tr h="542132">
                <a:tc gridSpan="4">
                  <a:txBody>
                    <a:bodyPr/>
                    <a:lstStyle/>
                    <a:p>
                      <a:r>
                        <a:rPr lang="en-US" sz="2800" dirty="0">
                          <a:solidFill>
                            <a:schemeClr val="tx1"/>
                          </a:solidFill>
                        </a:rPr>
                        <a:t>Table</a:t>
                      </a:r>
                      <a:r>
                        <a:rPr lang="en-US" sz="2800" baseline="0" dirty="0">
                          <a:solidFill>
                            <a:schemeClr val="tx1"/>
                          </a:solidFill>
                        </a:rPr>
                        <a:t> 1. Demographics of Final Cohort</a:t>
                      </a:r>
                      <a:endParaRPr lang="en-US" sz="2800" dirty="0">
                        <a:solidFill>
                          <a:schemeClr val="tx1"/>
                        </a:solidFill>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0407814"/>
                  </a:ext>
                </a:extLst>
              </a:tr>
              <a:tr h="635793">
                <a:tc gridSpan="2">
                  <a:txBody>
                    <a:bodyPr/>
                    <a:lstStyle/>
                    <a:p>
                      <a:r>
                        <a:rPr lang="en-US" sz="2800" dirty="0"/>
                        <a:t>Demographic </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N</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800" dirty="0"/>
                        <a:t>%</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79792280"/>
                  </a:ext>
                </a:extLst>
              </a:tr>
              <a:tr h="1093564">
                <a:tc>
                  <a:txBody>
                    <a:bodyPr/>
                    <a:lstStyle/>
                    <a:p>
                      <a:r>
                        <a:rPr lang="en-US" sz="2800" dirty="0"/>
                        <a:t>Sex</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2800" dirty="0"/>
                        <a:t>Males</a:t>
                      </a:r>
                    </a:p>
                    <a:p>
                      <a:r>
                        <a:rPr lang="en-US" sz="2800" dirty="0"/>
                        <a:t>Females</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45</a:t>
                      </a:r>
                    </a:p>
                    <a:p>
                      <a:pPr algn="ctr"/>
                      <a:r>
                        <a:rPr lang="en-US" sz="2800" dirty="0"/>
                        <a:t>59</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43.3</a:t>
                      </a:r>
                    </a:p>
                    <a:p>
                      <a:pPr algn="ctr"/>
                      <a:r>
                        <a:rPr lang="en-US" sz="2800" dirty="0"/>
                        <a:t>56.7</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1077616660"/>
                  </a:ext>
                </a:extLst>
              </a:tr>
              <a:tr h="2110832">
                <a:tc>
                  <a:txBody>
                    <a:bodyPr/>
                    <a:lstStyle/>
                    <a:p>
                      <a:r>
                        <a:rPr lang="en-US" sz="2800" dirty="0"/>
                        <a:t>Race</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2800" dirty="0"/>
                        <a:t>White</a:t>
                      </a:r>
                    </a:p>
                    <a:p>
                      <a:r>
                        <a:rPr lang="en-US" sz="2800" dirty="0"/>
                        <a:t>Black </a:t>
                      </a:r>
                    </a:p>
                    <a:p>
                      <a:r>
                        <a:rPr lang="en-US" sz="2800" dirty="0"/>
                        <a:t>Hispanic</a:t>
                      </a:r>
                    </a:p>
                    <a:p>
                      <a:r>
                        <a:rPr lang="en-US" sz="2800" dirty="0"/>
                        <a:t>Asian</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94</a:t>
                      </a:r>
                    </a:p>
                    <a:p>
                      <a:pPr algn="ctr"/>
                      <a:r>
                        <a:rPr lang="en-US" sz="2800" dirty="0"/>
                        <a:t>7</a:t>
                      </a:r>
                    </a:p>
                    <a:p>
                      <a:pPr algn="ctr"/>
                      <a:r>
                        <a:rPr lang="en-US" sz="2800" dirty="0"/>
                        <a:t>2</a:t>
                      </a:r>
                    </a:p>
                    <a:p>
                      <a:pPr algn="ctr"/>
                      <a:r>
                        <a:rPr lang="en-US" sz="2800" dirty="0"/>
                        <a:t>1</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90.4</a:t>
                      </a:r>
                    </a:p>
                    <a:p>
                      <a:pPr algn="ctr"/>
                      <a:r>
                        <a:rPr lang="en-US" sz="2800" dirty="0"/>
                        <a:t>6.7</a:t>
                      </a:r>
                    </a:p>
                    <a:p>
                      <a:pPr algn="ctr"/>
                      <a:r>
                        <a:rPr lang="en-US" sz="2800" dirty="0"/>
                        <a:t>1.9</a:t>
                      </a:r>
                    </a:p>
                    <a:p>
                      <a:pPr algn="ctr"/>
                      <a:r>
                        <a:rPr lang="en-US" sz="2800" dirty="0"/>
                        <a:t>1.0</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2155517708"/>
                  </a:ext>
                </a:extLst>
              </a:tr>
              <a:tr h="2110832">
                <a:tc>
                  <a:txBody>
                    <a:bodyPr/>
                    <a:lstStyle/>
                    <a:p>
                      <a:r>
                        <a:rPr lang="en-US" sz="2800" dirty="0"/>
                        <a:t>Age</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2800" dirty="0"/>
                        <a:t>&lt;40</a:t>
                      </a:r>
                    </a:p>
                    <a:p>
                      <a:r>
                        <a:rPr lang="en-US" sz="2800" dirty="0"/>
                        <a:t>41-50</a:t>
                      </a:r>
                    </a:p>
                    <a:p>
                      <a:r>
                        <a:rPr lang="en-US" sz="2800" dirty="0"/>
                        <a:t>51-60</a:t>
                      </a:r>
                    </a:p>
                    <a:p>
                      <a:r>
                        <a:rPr lang="en-US" sz="2800" dirty="0"/>
                        <a:t>&gt;61</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18</a:t>
                      </a:r>
                    </a:p>
                    <a:p>
                      <a:pPr algn="ctr"/>
                      <a:r>
                        <a:rPr lang="en-US" sz="2800" dirty="0"/>
                        <a:t>30</a:t>
                      </a:r>
                    </a:p>
                    <a:p>
                      <a:pPr algn="ctr"/>
                      <a:r>
                        <a:rPr lang="en-US" sz="2800" dirty="0"/>
                        <a:t>26</a:t>
                      </a:r>
                    </a:p>
                    <a:p>
                      <a:pPr algn="ctr"/>
                      <a:r>
                        <a:rPr lang="en-US" sz="2800" dirty="0"/>
                        <a:t>30</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17.3</a:t>
                      </a:r>
                    </a:p>
                    <a:p>
                      <a:pPr algn="ctr"/>
                      <a:r>
                        <a:rPr lang="en-US" sz="2800" dirty="0"/>
                        <a:t>28.8</a:t>
                      </a:r>
                    </a:p>
                    <a:p>
                      <a:pPr algn="ctr"/>
                      <a:r>
                        <a:rPr lang="en-US" sz="2800" dirty="0"/>
                        <a:t>25.0</a:t>
                      </a:r>
                    </a:p>
                    <a:p>
                      <a:pPr algn="ctr"/>
                      <a:r>
                        <a:rPr lang="en-US" sz="2800" dirty="0"/>
                        <a:t>28.8</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3581441795"/>
                  </a:ext>
                </a:extLst>
              </a:tr>
              <a:tr h="1466219">
                <a:tc>
                  <a:txBody>
                    <a:bodyPr/>
                    <a:lstStyle/>
                    <a:p>
                      <a:r>
                        <a:rPr lang="en-US" sz="2800" dirty="0"/>
                        <a:t>Spondylolisthesis</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2800" dirty="0"/>
                        <a:t>Isthmic</a:t>
                      </a:r>
                    </a:p>
                    <a:p>
                      <a:r>
                        <a:rPr lang="en-US" sz="2800" dirty="0"/>
                        <a:t>Degenerative Other</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22</a:t>
                      </a:r>
                    </a:p>
                    <a:p>
                      <a:pPr algn="ctr"/>
                      <a:r>
                        <a:rPr lang="en-US" sz="2800" dirty="0"/>
                        <a:t>46</a:t>
                      </a:r>
                    </a:p>
                    <a:p>
                      <a:pPr algn="ctr"/>
                      <a:r>
                        <a:rPr lang="en-US" sz="2800" dirty="0"/>
                        <a:t>36</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21.2</a:t>
                      </a:r>
                    </a:p>
                    <a:p>
                      <a:pPr algn="ctr"/>
                      <a:r>
                        <a:rPr lang="en-US" sz="2800" dirty="0"/>
                        <a:t>44.2</a:t>
                      </a:r>
                    </a:p>
                    <a:p>
                      <a:pPr algn="ctr"/>
                      <a:r>
                        <a:rPr lang="en-US" sz="2800" dirty="0"/>
                        <a:t>34.6</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2059393073"/>
                  </a:ext>
                </a:extLst>
              </a:tr>
            </a:tbl>
          </a:graphicData>
        </a:graphic>
      </p:graphicFrame>
      <p:pic>
        <p:nvPicPr>
          <p:cNvPr id="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16396"/>
            <a:ext cx="8686800" cy="224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1"/>
          <p:cNvSpPr>
            <a:spLocks noChangeArrowheads="1"/>
          </p:cNvSpPr>
          <p:nvPr/>
        </p:nvSpPr>
        <p:spPr bwMode="auto">
          <a:xfrm>
            <a:off x="10591800" y="1242219"/>
            <a:ext cx="23031280" cy="2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lnSpc>
                <a:spcPct val="50000"/>
              </a:lnSpc>
              <a:spcBef>
                <a:spcPct val="50000"/>
              </a:spcBef>
            </a:pPr>
            <a:r>
              <a:rPr lang="en-US" altLang="en-US" sz="8800" b="1" dirty="0">
                <a:solidFill>
                  <a:schemeClr val="bg1"/>
                </a:solidFill>
              </a:rPr>
              <a:t>Title in sentence case or Title in Title Case</a:t>
            </a:r>
          </a:p>
          <a:p>
            <a:pPr algn="ctr" eaLnBrk="1" hangingPunct="1">
              <a:lnSpc>
                <a:spcPct val="50000"/>
              </a:lnSpc>
              <a:spcBef>
                <a:spcPct val="50000"/>
              </a:spcBef>
            </a:pPr>
            <a:r>
              <a:rPr lang="en-US" altLang="en-US" sz="5500" b="1" dirty="0">
                <a:solidFill>
                  <a:schemeClr val="bg1"/>
                </a:solidFill>
              </a:rPr>
              <a:t>First Last Name, Credentials, First Last Name, Credentials</a:t>
            </a:r>
          </a:p>
        </p:txBody>
      </p:sp>
      <p:sp>
        <p:nvSpPr>
          <p:cNvPr id="29" name="Round Same Side Corner Rectangle 28"/>
          <p:cNvSpPr/>
          <p:nvPr/>
        </p:nvSpPr>
        <p:spPr>
          <a:xfrm>
            <a:off x="702129" y="5943600"/>
            <a:ext cx="12167888" cy="1045295"/>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4600" b="1" dirty="0">
                <a:solidFill>
                  <a:schemeClr val="bg1"/>
                </a:solidFill>
                <a:latin typeface="Arial Black "/>
              </a:rPr>
              <a:t>Introduction</a:t>
            </a:r>
            <a:r>
              <a:rPr lang="en-US" altLang="en-US" sz="4607" b="1" dirty="0">
                <a:solidFill>
                  <a:schemeClr val="bg1"/>
                </a:solidFill>
                <a:latin typeface="Arial Black "/>
              </a:rPr>
              <a:t> and Purpose</a:t>
            </a:r>
            <a:endParaRPr lang="en-US" sz="4607" b="1" dirty="0">
              <a:solidFill>
                <a:schemeClr val="bg1"/>
              </a:solidFill>
              <a:latin typeface="Arial Black "/>
              <a:cs typeface="Helvetica" panose="020B0604020202020204" pitchFamily="34" charset="0"/>
            </a:endParaRPr>
          </a:p>
        </p:txBody>
      </p:sp>
      <p:sp>
        <p:nvSpPr>
          <p:cNvPr id="22" name="Round Same Side Corner Rectangle 21"/>
          <p:cNvSpPr/>
          <p:nvPr/>
        </p:nvSpPr>
        <p:spPr>
          <a:xfrm>
            <a:off x="702129" y="18592800"/>
            <a:ext cx="12167888" cy="1018262"/>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600" b="1" dirty="0">
                <a:solidFill>
                  <a:schemeClr val="bg1"/>
                </a:solidFill>
                <a:latin typeface="Arial Black "/>
              </a:rPr>
              <a:t>Methods</a:t>
            </a:r>
            <a:endParaRPr lang="en-US" sz="4600" b="1" dirty="0">
              <a:solidFill>
                <a:schemeClr val="bg1"/>
              </a:solidFill>
              <a:latin typeface="Arial Black "/>
              <a:cs typeface="Helvetica" panose="020B0604020202020204" pitchFamily="34" charset="0"/>
            </a:endParaRPr>
          </a:p>
        </p:txBody>
      </p:sp>
      <p:sp>
        <p:nvSpPr>
          <p:cNvPr id="30" name="Round Same Side Corner Rectangle 29"/>
          <p:cNvSpPr/>
          <p:nvPr/>
        </p:nvSpPr>
        <p:spPr>
          <a:xfrm>
            <a:off x="13576826" y="5943600"/>
            <a:ext cx="25037905" cy="1032848"/>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4600" b="1" dirty="0">
                <a:solidFill>
                  <a:schemeClr val="bg1"/>
                </a:solidFill>
                <a:latin typeface="Arial Black "/>
              </a:rPr>
              <a:t>Results</a:t>
            </a:r>
            <a:r>
              <a:rPr lang="en-US" altLang="en-US" sz="4607" b="1" dirty="0">
                <a:solidFill>
                  <a:schemeClr val="bg1"/>
                </a:solidFill>
                <a:latin typeface="Arial Black "/>
              </a:rPr>
              <a:t> and Discussion</a:t>
            </a:r>
            <a:endParaRPr lang="en-US" sz="4607" b="1" dirty="0">
              <a:solidFill>
                <a:schemeClr val="bg1"/>
              </a:solidFill>
              <a:latin typeface="Arial Black "/>
              <a:cs typeface="Helvetica" panose="020B0604020202020204" pitchFamily="34"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3856109394"/>
              </p:ext>
            </p:extLst>
          </p:nvPr>
        </p:nvGraphicFramePr>
        <p:xfrm>
          <a:off x="26494695" y="7850182"/>
          <a:ext cx="11224305" cy="8380418"/>
        </p:xfrm>
        <a:graphic>
          <a:graphicData uri="http://schemas.openxmlformats.org/drawingml/2006/table">
            <a:tbl>
              <a:tblPr firstRow="1" bandRow="1">
                <a:tableStyleId>{69C7853C-536D-4A76-A0AE-DD22124D55A5}</a:tableStyleId>
              </a:tblPr>
              <a:tblGrid>
                <a:gridCol w="3741435">
                  <a:extLst>
                    <a:ext uri="{9D8B030D-6E8A-4147-A177-3AD203B41FA5}">
                      <a16:colId xmlns:a16="http://schemas.microsoft.com/office/drawing/2014/main" val="3389324485"/>
                    </a:ext>
                  </a:extLst>
                </a:gridCol>
                <a:gridCol w="3741435">
                  <a:extLst>
                    <a:ext uri="{9D8B030D-6E8A-4147-A177-3AD203B41FA5}">
                      <a16:colId xmlns:a16="http://schemas.microsoft.com/office/drawing/2014/main" val="469178490"/>
                    </a:ext>
                  </a:extLst>
                </a:gridCol>
                <a:gridCol w="3741435">
                  <a:extLst>
                    <a:ext uri="{9D8B030D-6E8A-4147-A177-3AD203B41FA5}">
                      <a16:colId xmlns:a16="http://schemas.microsoft.com/office/drawing/2014/main" val="94604355"/>
                    </a:ext>
                  </a:extLst>
                </a:gridCol>
              </a:tblGrid>
              <a:tr h="654359">
                <a:tc gridSpan="3">
                  <a:txBody>
                    <a:bodyPr/>
                    <a:lstStyle/>
                    <a:p>
                      <a:r>
                        <a:rPr lang="en-US" sz="2800" b="1" dirty="0">
                          <a:solidFill>
                            <a:schemeClr val="tx1"/>
                          </a:solidFill>
                          <a:latin typeface="Arial" panose="020B0604020202020204" pitchFamily="34" charset="0"/>
                          <a:cs typeface="Arial" panose="020B0604020202020204" pitchFamily="34" charset="0"/>
                        </a:rPr>
                        <a:t>Table</a:t>
                      </a:r>
                      <a:r>
                        <a:rPr lang="en-US" sz="2800" b="1" baseline="0" dirty="0">
                          <a:solidFill>
                            <a:schemeClr val="tx1"/>
                          </a:solidFill>
                          <a:latin typeface="Arial" panose="020B0604020202020204" pitchFamily="34" charset="0"/>
                          <a:cs typeface="Arial" panose="020B0604020202020204" pitchFamily="34" charset="0"/>
                        </a:rPr>
                        <a:t> 2. Radiographic and Surgical Parameters</a:t>
                      </a:r>
                      <a:endParaRPr lang="en-US" sz="2800" b="1"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tc hMerge="1">
                  <a:txBody>
                    <a:bodyPr/>
                    <a:lstStyle/>
                    <a:p>
                      <a:endParaRPr lang="en-US" sz="3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3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672901"/>
                  </a:ext>
                </a:extLst>
              </a:tr>
              <a:tr h="571278">
                <a:tc gridSpan="2">
                  <a:txBody>
                    <a:bodyPr/>
                    <a:lstStyle/>
                    <a:p>
                      <a:r>
                        <a:rPr lang="en-US" sz="2800" dirty="0">
                          <a:solidFill>
                            <a:schemeClr val="tx1"/>
                          </a:solidFill>
                          <a:latin typeface="Arial" panose="020B0604020202020204" pitchFamily="34" charset="0"/>
                          <a:cs typeface="Arial" panose="020B0604020202020204" pitchFamily="34" charset="0"/>
                        </a:rPr>
                        <a:t>Variable </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tc hMerge="1">
                  <a:txBody>
                    <a:bodyPr/>
                    <a:lstStyle/>
                    <a:p>
                      <a:endParaRPr lang="en-US" sz="3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chemeClr val="tx1"/>
                          </a:solidFill>
                          <a:latin typeface="Arial" panose="020B0604020202020204" pitchFamily="34" charset="0"/>
                          <a:cs typeface="Arial" panose="020B0604020202020204" pitchFamily="34" charset="0"/>
                        </a:rPr>
                        <a:t>N [%] </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extLst>
                  <a:ext uri="{0D108BD9-81ED-4DB2-BD59-A6C34878D82A}">
                    <a16:rowId xmlns:a16="http://schemas.microsoft.com/office/drawing/2014/main" val="1082878650"/>
                  </a:ext>
                </a:extLst>
              </a:tr>
              <a:tr h="1071146">
                <a:tc>
                  <a:txBody>
                    <a:bodyPr/>
                    <a:lstStyle/>
                    <a:p>
                      <a:r>
                        <a:rPr lang="en-US" sz="2800" dirty="0">
                          <a:solidFill>
                            <a:schemeClr val="tx1"/>
                          </a:solidFill>
                          <a:latin typeface="Arial" panose="020B0604020202020204" pitchFamily="34" charset="0"/>
                          <a:cs typeface="Arial" panose="020B0604020202020204" pitchFamily="34" charset="0"/>
                        </a:rPr>
                        <a:t>No. of Levels</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One </a:t>
                      </a:r>
                    </a:p>
                    <a:p>
                      <a:pPr algn="ctr"/>
                      <a:r>
                        <a:rPr lang="en-US" sz="2800" dirty="0">
                          <a:solidFill>
                            <a:schemeClr val="tx1"/>
                          </a:solidFill>
                          <a:latin typeface="Arial" panose="020B0604020202020204" pitchFamily="34" charset="0"/>
                          <a:cs typeface="Arial" panose="020B0604020202020204" pitchFamily="34" charset="0"/>
                        </a:rPr>
                        <a:t>Two</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72 [69]</a:t>
                      </a:r>
                    </a:p>
                    <a:p>
                      <a:pPr algn="ctr"/>
                      <a:r>
                        <a:rPr lang="en-US" sz="2800" dirty="0">
                          <a:solidFill>
                            <a:schemeClr val="tx1"/>
                          </a:solidFill>
                          <a:latin typeface="Arial" panose="020B0604020202020204" pitchFamily="34" charset="0"/>
                          <a:cs typeface="Arial" panose="020B0604020202020204" pitchFamily="34" charset="0"/>
                        </a:rPr>
                        <a:t>32 [31]</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2549390940"/>
                  </a:ext>
                </a:extLst>
              </a:tr>
              <a:tr h="2203367">
                <a:tc>
                  <a:txBody>
                    <a:bodyPr/>
                    <a:lstStyle/>
                    <a:p>
                      <a:r>
                        <a:rPr lang="en-US" sz="2800" dirty="0">
                          <a:solidFill>
                            <a:schemeClr val="tx1"/>
                          </a:solidFill>
                          <a:latin typeface="Arial" panose="020B0604020202020204" pitchFamily="34" charset="0"/>
                          <a:cs typeface="Arial" panose="020B0604020202020204" pitchFamily="34" charset="0"/>
                        </a:rPr>
                        <a:t>Pre-</a:t>
                      </a:r>
                      <a:r>
                        <a:rPr lang="en-US" sz="2800" baseline="0" dirty="0">
                          <a:solidFill>
                            <a:schemeClr val="tx1"/>
                          </a:solidFill>
                          <a:latin typeface="Arial" panose="020B0604020202020204" pitchFamily="34" charset="0"/>
                          <a:cs typeface="Arial" panose="020B0604020202020204" pitchFamily="34" charset="0"/>
                        </a:rPr>
                        <a:t>Op Meyerding</a:t>
                      </a:r>
                      <a:endParaRPr lang="en-US" sz="2800"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Grade I</a:t>
                      </a:r>
                    </a:p>
                    <a:p>
                      <a:pPr algn="ctr"/>
                      <a:r>
                        <a:rPr lang="en-US" sz="2800" dirty="0">
                          <a:solidFill>
                            <a:schemeClr val="tx1"/>
                          </a:solidFill>
                          <a:latin typeface="Arial" panose="020B0604020202020204" pitchFamily="34" charset="0"/>
                          <a:cs typeface="Arial" panose="020B0604020202020204" pitchFamily="34" charset="0"/>
                        </a:rPr>
                        <a:t>Grade II</a:t>
                      </a:r>
                    </a:p>
                    <a:p>
                      <a:pPr algn="ctr"/>
                      <a:r>
                        <a:rPr lang="en-US" sz="2800" dirty="0">
                          <a:solidFill>
                            <a:schemeClr val="tx1"/>
                          </a:solidFill>
                          <a:latin typeface="Arial" panose="020B0604020202020204" pitchFamily="34" charset="0"/>
                          <a:cs typeface="Arial" panose="020B0604020202020204" pitchFamily="34" charset="0"/>
                        </a:rPr>
                        <a:t>Grade III</a:t>
                      </a:r>
                    </a:p>
                    <a:p>
                      <a:pPr algn="ctr"/>
                      <a:r>
                        <a:rPr lang="en-US" sz="2800" dirty="0">
                          <a:solidFill>
                            <a:schemeClr val="tx1"/>
                          </a:solidFill>
                          <a:latin typeface="Arial" panose="020B0604020202020204" pitchFamily="34" charset="0"/>
                          <a:cs typeface="Arial" panose="020B0604020202020204" pitchFamily="34" charset="0"/>
                        </a:rPr>
                        <a:t>Grade IV </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58 [55.8]</a:t>
                      </a:r>
                    </a:p>
                    <a:p>
                      <a:pPr algn="ctr"/>
                      <a:r>
                        <a:rPr lang="en-US" sz="2800" dirty="0">
                          <a:solidFill>
                            <a:schemeClr val="tx1"/>
                          </a:solidFill>
                          <a:latin typeface="Arial" panose="020B0604020202020204" pitchFamily="34" charset="0"/>
                          <a:cs typeface="Arial" panose="020B0604020202020204" pitchFamily="34" charset="0"/>
                        </a:rPr>
                        <a:t>41</a:t>
                      </a:r>
                      <a:r>
                        <a:rPr lang="en-US" sz="2800" baseline="0" dirty="0">
                          <a:solidFill>
                            <a:schemeClr val="tx1"/>
                          </a:solidFill>
                          <a:latin typeface="Arial" panose="020B0604020202020204" pitchFamily="34" charset="0"/>
                          <a:cs typeface="Arial" panose="020B0604020202020204" pitchFamily="34" charset="0"/>
                        </a:rPr>
                        <a:t> [39.4]</a:t>
                      </a:r>
                    </a:p>
                    <a:p>
                      <a:pPr algn="ctr"/>
                      <a:r>
                        <a:rPr lang="en-US" sz="2800" baseline="0" dirty="0">
                          <a:solidFill>
                            <a:schemeClr val="tx1"/>
                          </a:solidFill>
                          <a:latin typeface="Arial" panose="020B0604020202020204" pitchFamily="34" charset="0"/>
                          <a:cs typeface="Arial" panose="020B0604020202020204" pitchFamily="34" charset="0"/>
                        </a:rPr>
                        <a:t>4 [3.9]</a:t>
                      </a:r>
                    </a:p>
                    <a:p>
                      <a:pPr algn="ctr"/>
                      <a:r>
                        <a:rPr lang="en-US" sz="2800" baseline="0" dirty="0">
                          <a:solidFill>
                            <a:schemeClr val="tx1"/>
                          </a:solidFill>
                          <a:latin typeface="Arial" panose="020B0604020202020204" pitchFamily="34" charset="0"/>
                          <a:cs typeface="Arial" panose="020B0604020202020204" pitchFamily="34" charset="0"/>
                        </a:rPr>
                        <a:t>1 [1.0]</a:t>
                      </a:r>
                      <a:endParaRPr lang="en-US" sz="2800"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4029170287"/>
                  </a:ext>
                </a:extLst>
              </a:tr>
              <a:tr h="2477850">
                <a:tc>
                  <a:txBody>
                    <a:bodyPr/>
                    <a:lstStyle/>
                    <a:p>
                      <a:r>
                        <a:rPr lang="en-US" sz="2800" dirty="0">
                          <a:solidFill>
                            <a:schemeClr val="tx1"/>
                          </a:solidFill>
                          <a:latin typeface="Arial" panose="020B0604020202020204" pitchFamily="34" charset="0"/>
                          <a:cs typeface="Arial" panose="020B0604020202020204" pitchFamily="34" charset="0"/>
                        </a:rPr>
                        <a:t>Post-Op Meyerding</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Grade</a:t>
                      </a:r>
                      <a:r>
                        <a:rPr lang="en-US" sz="2800" baseline="0" dirty="0">
                          <a:solidFill>
                            <a:schemeClr val="tx1"/>
                          </a:solidFill>
                          <a:latin typeface="Arial" panose="020B0604020202020204" pitchFamily="34" charset="0"/>
                          <a:cs typeface="Arial" panose="020B0604020202020204" pitchFamily="34" charset="0"/>
                        </a:rPr>
                        <a:t> 0 </a:t>
                      </a:r>
                    </a:p>
                    <a:p>
                      <a:pPr algn="ctr"/>
                      <a:r>
                        <a:rPr lang="en-US" sz="2800" baseline="0" dirty="0">
                          <a:solidFill>
                            <a:schemeClr val="tx1"/>
                          </a:solidFill>
                          <a:latin typeface="Arial" panose="020B0604020202020204" pitchFamily="34" charset="0"/>
                          <a:cs typeface="Arial" panose="020B0604020202020204" pitchFamily="34" charset="0"/>
                        </a:rPr>
                        <a:t>Grade I </a:t>
                      </a:r>
                    </a:p>
                    <a:p>
                      <a:pPr algn="ctr"/>
                      <a:r>
                        <a:rPr lang="en-US" sz="2800" baseline="0" dirty="0">
                          <a:solidFill>
                            <a:schemeClr val="tx1"/>
                          </a:solidFill>
                          <a:latin typeface="Arial" panose="020B0604020202020204" pitchFamily="34" charset="0"/>
                          <a:cs typeface="Arial" panose="020B0604020202020204" pitchFamily="34" charset="0"/>
                        </a:rPr>
                        <a:t>Grade II</a:t>
                      </a:r>
                    </a:p>
                    <a:p>
                      <a:pPr algn="ctr"/>
                      <a:r>
                        <a:rPr lang="en-US" sz="2800" baseline="0" dirty="0">
                          <a:solidFill>
                            <a:schemeClr val="tx1"/>
                          </a:solidFill>
                          <a:latin typeface="Arial" panose="020B0604020202020204" pitchFamily="34" charset="0"/>
                          <a:cs typeface="Arial" panose="020B0604020202020204" pitchFamily="34" charset="0"/>
                        </a:rPr>
                        <a:t>Grade III</a:t>
                      </a:r>
                    </a:p>
                    <a:p>
                      <a:pPr algn="ctr"/>
                      <a:r>
                        <a:rPr lang="en-US" sz="2800" baseline="0" dirty="0">
                          <a:solidFill>
                            <a:schemeClr val="tx1"/>
                          </a:solidFill>
                          <a:latin typeface="Arial" panose="020B0604020202020204" pitchFamily="34" charset="0"/>
                          <a:cs typeface="Arial" panose="020B0604020202020204" pitchFamily="34" charset="0"/>
                        </a:rPr>
                        <a:t>Grade IV</a:t>
                      </a:r>
                      <a:endParaRPr lang="en-US" sz="2800"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29 [27.9]</a:t>
                      </a:r>
                    </a:p>
                    <a:p>
                      <a:pPr algn="ctr"/>
                      <a:r>
                        <a:rPr lang="en-US" sz="2800" dirty="0">
                          <a:solidFill>
                            <a:schemeClr val="tx1"/>
                          </a:solidFill>
                          <a:latin typeface="Arial" panose="020B0604020202020204" pitchFamily="34" charset="0"/>
                          <a:cs typeface="Arial" panose="020B0604020202020204" pitchFamily="34" charset="0"/>
                        </a:rPr>
                        <a:t>55 [52.9]</a:t>
                      </a:r>
                    </a:p>
                    <a:p>
                      <a:pPr algn="ctr"/>
                      <a:r>
                        <a:rPr lang="en-US" sz="2800" dirty="0">
                          <a:solidFill>
                            <a:schemeClr val="tx1"/>
                          </a:solidFill>
                          <a:latin typeface="Arial" panose="020B0604020202020204" pitchFamily="34" charset="0"/>
                          <a:cs typeface="Arial" panose="020B0604020202020204" pitchFamily="34" charset="0"/>
                        </a:rPr>
                        <a:t>16 [15.4]</a:t>
                      </a:r>
                    </a:p>
                    <a:p>
                      <a:pPr algn="ctr"/>
                      <a:r>
                        <a:rPr lang="en-US" sz="2800" dirty="0">
                          <a:solidFill>
                            <a:schemeClr val="tx1"/>
                          </a:solidFill>
                          <a:latin typeface="Arial" panose="020B0604020202020204" pitchFamily="34" charset="0"/>
                          <a:cs typeface="Arial" panose="020B0604020202020204" pitchFamily="34" charset="0"/>
                        </a:rPr>
                        <a:t>3 [2.9]</a:t>
                      </a:r>
                    </a:p>
                    <a:p>
                      <a:pPr algn="ctr"/>
                      <a:r>
                        <a:rPr lang="en-US" sz="2800" dirty="0">
                          <a:solidFill>
                            <a:schemeClr val="tx1"/>
                          </a:solidFill>
                          <a:latin typeface="Arial" panose="020B0604020202020204" pitchFamily="34" charset="0"/>
                          <a:cs typeface="Arial" panose="020B0604020202020204" pitchFamily="34" charset="0"/>
                        </a:rPr>
                        <a:t>1 [1.0]</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3582406301"/>
                  </a:ext>
                </a:extLst>
              </a:tr>
              <a:tr h="1402418">
                <a:tc>
                  <a:txBody>
                    <a:bodyPr/>
                    <a:lstStyle/>
                    <a:p>
                      <a:r>
                        <a:rPr lang="en-US" sz="2800" dirty="0">
                          <a:solidFill>
                            <a:schemeClr val="tx1"/>
                          </a:solidFill>
                          <a:latin typeface="Arial" panose="020B0604020202020204" pitchFamily="34" charset="0"/>
                          <a:cs typeface="Arial" panose="020B0604020202020204" pitchFamily="34" charset="0"/>
                        </a:rPr>
                        <a:t>Meyerding </a:t>
                      </a:r>
                      <a:r>
                        <a:rPr lang="el-GR" sz="2800" u="none" dirty="0">
                          <a:latin typeface="Arial" panose="020B0604020202020204" pitchFamily="34" charset="0"/>
                          <a:cs typeface="Arial" panose="020B0604020202020204" pitchFamily="34" charset="0"/>
                        </a:rPr>
                        <a:t>Δ</a:t>
                      </a:r>
                      <a:endParaRPr lang="en-US" sz="2800" u="none" dirty="0">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0</a:t>
                      </a:r>
                      <a:r>
                        <a:rPr lang="en-US" sz="2800" baseline="0" dirty="0">
                          <a:solidFill>
                            <a:schemeClr val="tx1"/>
                          </a:solidFill>
                          <a:latin typeface="Arial" panose="020B0604020202020204" pitchFamily="34" charset="0"/>
                          <a:cs typeface="Arial" panose="020B0604020202020204" pitchFamily="34" charset="0"/>
                        </a:rPr>
                        <a:t> Grade</a:t>
                      </a:r>
                    </a:p>
                    <a:p>
                      <a:pPr algn="ctr"/>
                      <a:r>
                        <a:rPr lang="en-US" sz="2800" baseline="0" dirty="0">
                          <a:solidFill>
                            <a:schemeClr val="tx1"/>
                          </a:solidFill>
                          <a:latin typeface="Arial" panose="020B0604020202020204" pitchFamily="34" charset="0"/>
                          <a:cs typeface="Arial" panose="020B0604020202020204" pitchFamily="34" charset="0"/>
                        </a:rPr>
                        <a:t>1 Grade</a:t>
                      </a:r>
                      <a:endParaRPr lang="en-US" sz="2800"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48 [46.2]</a:t>
                      </a:r>
                    </a:p>
                    <a:p>
                      <a:pPr algn="ctr"/>
                      <a:r>
                        <a:rPr lang="en-US" sz="2800" dirty="0">
                          <a:solidFill>
                            <a:schemeClr val="tx1"/>
                          </a:solidFill>
                          <a:latin typeface="Arial" panose="020B0604020202020204" pitchFamily="34" charset="0"/>
                          <a:cs typeface="Arial" panose="020B0604020202020204" pitchFamily="34" charset="0"/>
                        </a:rPr>
                        <a:t>56 [53.8]</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3379002080"/>
                  </a:ext>
                </a:extLst>
              </a:tr>
            </a:tbl>
          </a:graphicData>
        </a:graphic>
      </p:graphicFrame>
      <p:sp>
        <p:nvSpPr>
          <p:cNvPr id="47" name="Text Box 111"/>
          <p:cNvSpPr txBox="1">
            <a:spLocks noChangeArrowheads="1"/>
          </p:cNvSpPr>
          <p:nvPr/>
        </p:nvSpPr>
        <p:spPr bwMode="auto">
          <a:xfrm>
            <a:off x="13693497" y="32628491"/>
            <a:ext cx="24911995" cy="1261884"/>
          </a:xfrm>
          <a:prstGeom prst="rect">
            <a:avLst/>
          </a:prstGeom>
          <a:noFill/>
          <a:ln w="9525">
            <a:noFill/>
            <a:miter lim="800000"/>
            <a:headEnd/>
            <a:tailEnd/>
          </a:ln>
        </p:spPr>
        <p:txBody>
          <a:bodyPr wrap="square">
            <a:prstTxWarp prst="textNoShape">
              <a:avLst/>
            </a:prstTxWarp>
            <a:spAutoFit/>
          </a:bodyPr>
          <a:lstStyle/>
          <a:p>
            <a:pPr marL="409609" indent="-409609">
              <a:buFont typeface="Arial"/>
              <a:buChar char="•"/>
            </a:pPr>
            <a:r>
              <a:rPr lang="en-US" sz="3800" dirty="0"/>
              <a:t>Sample text sample text sample text sample text sample text sample text sample text sample text sample text sample text sample text sample text sample text </a:t>
            </a:r>
          </a:p>
        </p:txBody>
      </p:sp>
      <p:pic>
        <p:nvPicPr>
          <p:cNvPr id="24" name="Picture 23" descr="http://www.scielo.br/img/revistas/rbort/v49n1/0102-3616-rbort-49-01-0003-gf07-en.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55015" y="19179296"/>
            <a:ext cx="3242469" cy="4802235"/>
          </a:xfrm>
          <a:prstGeom prst="rect">
            <a:avLst/>
          </a:prstGeom>
          <a:noFill/>
          <a:ln>
            <a:noFill/>
          </a:ln>
        </p:spPr>
      </p:pic>
      <p:sp>
        <p:nvSpPr>
          <p:cNvPr id="28" name="TextBox 27"/>
          <p:cNvSpPr txBox="1"/>
          <p:nvPr/>
        </p:nvSpPr>
        <p:spPr>
          <a:xfrm>
            <a:off x="30378856" y="24083543"/>
            <a:ext cx="4056149" cy="754053"/>
          </a:xfrm>
          <a:prstGeom prst="rect">
            <a:avLst/>
          </a:prstGeom>
          <a:noFill/>
        </p:spPr>
        <p:txBody>
          <a:bodyPr wrap="square" rtlCol="0">
            <a:spAutoFit/>
          </a:bodyPr>
          <a:lstStyle/>
          <a:p>
            <a:r>
              <a:rPr lang="en-US" sz="2150" b="1" dirty="0"/>
              <a:t>Figure 1. Meyerding Grading</a:t>
            </a:r>
          </a:p>
          <a:p>
            <a:endParaRPr lang="en-US" sz="2150" dirty="0"/>
          </a:p>
        </p:txBody>
      </p:sp>
      <p:sp>
        <p:nvSpPr>
          <p:cNvPr id="32" name="Round Same Side Corner Rectangle 31"/>
          <p:cNvSpPr/>
          <p:nvPr/>
        </p:nvSpPr>
        <p:spPr>
          <a:xfrm>
            <a:off x="13578840" y="31394400"/>
            <a:ext cx="25036272" cy="1018262"/>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4607" b="1" dirty="0">
                <a:solidFill>
                  <a:schemeClr val="bg1"/>
                </a:solidFill>
                <a:latin typeface="Arial Black "/>
              </a:rPr>
              <a:t>Conclusions</a:t>
            </a:r>
            <a:endParaRPr lang="en-US" sz="4607" b="1" dirty="0">
              <a:solidFill>
                <a:schemeClr val="bg1"/>
              </a:solidFill>
              <a:latin typeface="Arial Black "/>
              <a:cs typeface="Helvetica" panose="020B0604020202020204" pitchFamily="34" charset="0"/>
            </a:endParaRPr>
          </a:p>
        </p:txBody>
      </p:sp>
      <p:pic>
        <p:nvPicPr>
          <p:cNvPr id="20" name="Picture 19"/>
          <p:cNvPicPr>
            <a:picLocks noChangeAspect="1"/>
          </p:cNvPicPr>
          <p:nvPr/>
        </p:nvPicPr>
        <p:blipFill>
          <a:blip r:embed="rId5"/>
          <a:stretch>
            <a:fillRect/>
          </a:stretch>
        </p:blipFill>
        <p:spPr>
          <a:xfrm>
            <a:off x="35052000" y="685801"/>
            <a:ext cx="3581400" cy="3951692"/>
          </a:xfrm>
          <a:prstGeom prst="rect">
            <a:avLst/>
          </a:prstGeom>
        </p:spPr>
      </p:pic>
    </p:spTree>
    <p:extLst>
      <p:ext uri="{BB962C8B-B14F-4D97-AF65-F5344CB8AC3E}">
        <p14:creationId xmlns:p14="http://schemas.microsoft.com/office/powerpoint/2010/main" val="1248085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6635</TotalTime>
  <Words>394</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Black </vt:lpstr>
      <vt:lpstr>Helvetica</vt:lpstr>
      <vt:lpstr>Verdana</vt:lpstr>
      <vt:lpstr>Blank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Royse, Lisa A.</cp:lastModifiedBy>
  <cp:revision>138</cp:revision>
  <dcterms:created xsi:type="dcterms:W3CDTF">2015-08-04T17:36:41Z</dcterms:created>
  <dcterms:modified xsi:type="dcterms:W3CDTF">2019-07-24T13:31:43Z</dcterms:modified>
</cp:coreProperties>
</file>