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9319200" cy="393192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" userDrawn="1">
          <p15:clr>
            <a:srgbClr val="A4A3A4"/>
          </p15:clr>
        </p15:guide>
        <p15:guide id="2" orient="horz" pos="768" userDrawn="1">
          <p15:clr>
            <a:srgbClr val="A4A3A4"/>
          </p15:clr>
        </p15:guide>
        <p15:guide id="3" pos="8424" userDrawn="1">
          <p15:clr>
            <a:srgbClr val="A4A3A4"/>
          </p15:clr>
        </p15:guide>
        <p15:guide id="4" pos="17136" userDrawn="1">
          <p15:clr>
            <a:srgbClr val="A4A3A4"/>
          </p15:clr>
        </p15:guide>
        <p15:guide id="5" pos="8976" userDrawn="1">
          <p15:clr>
            <a:srgbClr val="A4A3A4"/>
          </p15:clr>
        </p15:guide>
        <p15:guide id="6" orient="horz" pos="9432" userDrawn="1">
          <p15:clr>
            <a:srgbClr val="A4A3A4"/>
          </p15:clr>
        </p15:guide>
        <p15:guide id="7" orient="horz" pos="21216" userDrawn="1">
          <p15:clr>
            <a:srgbClr val="A4A3A4"/>
          </p15:clr>
        </p15:guide>
        <p15:guide id="8" pos="166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EB211"/>
    <a:srgbClr val="4A148C"/>
    <a:srgbClr val="263238"/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20" d="100"/>
          <a:sy n="20" d="100"/>
        </p:scale>
        <p:origin x="2130" y="48"/>
      </p:cViewPr>
      <p:guideLst>
        <p:guide pos="768"/>
        <p:guide orient="horz" pos="768"/>
        <p:guide pos="8424"/>
        <p:guide pos="17136"/>
        <p:guide pos="8976"/>
        <p:guide orient="horz" pos="9432"/>
        <p:guide orient="horz" pos="21216"/>
        <p:guide pos="166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8940" y="6434881"/>
            <a:ext cx="33421320" cy="13688907"/>
          </a:xfrm>
        </p:spPr>
        <p:txBody>
          <a:bodyPr anchor="b"/>
          <a:lstStyle>
            <a:lvl1pPr algn="ctr">
              <a:defRPr sz="25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4900" y="20651685"/>
            <a:ext cx="29489400" cy="9493035"/>
          </a:xfrm>
        </p:spPr>
        <p:txBody>
          <a:bodyPr/>
          <a:lstStyle>
            <a:lvl1pPr marL="0" indent="0" algn="ctr">
              <a:buNone/>
              <a:defRPr sz="10320"/>
            </a:lvl1pPr>
            <a:lvl2pPr marL="1965960" indent="0" algn="ctr">
              <a:buNone/>
              <a:defRPr sz="8600"/>
            </a:lvl2pPr>
            <a:lvl3pPr marL="3931920" indent="0" algn="ctr">
              <a:buNone/>
              <a:defRPr sz="7740"/>
            </a:lvl3pPr>
            <a:lvl4pPr marL="5897880" indent="0" algn="ctr">
              <a:buNone/>
              <a:defRPr sz="6880"/>
            </a:lvl4pPr>
            <a:lvl5pPr marL="7863840" indent="0" algn="ctr">
              <a:buNone/>
              <a:defRPr sz="6880"/>
            </a:lvl5pPr>
            <a:lvl6pPr marL="9829800" indent="0" algn="ctr">
              <a:buNone/>
              <a:defRPr sz="6880"/>
            </a:lvl6pPr>
            <a:lvl7pPr marL="11795760" indent="0" algn="ctr">
              <a:buNone/>
              <a:defRPr sz="6880"/>
            </a:lvl7pPr>
            <a:lvl8pPr marL="13761720" indent="0" algn="ctr">
              <a:buNone/>
              <a:defRPr sz="6880"/>
            </a:lvl8pPr>
            <a:lvl9pPr marL="15727680" indent="0" algn="ctr">
              <a:buNone/>
              <a:defRPr sz="6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7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37804" y="2093383"/>
            <a:ext cx="8478203" cy="333212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3197" y="2093383"/>
            <a:ext cx="24943118" cy="333212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3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718" y="9802507"/>
            <a:ext cx="33912810" cy="16355692"/>
          </a:xfrm>
        </p:spPr>
        <p:txBody>
          <a:bodyPr anchor="b"/>
          <a:lstStyle>
            <a:lvl1pPr>
              <a:defRPr sz="25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718" y="26312930"/>
            <a:ext cx="33912810" cy="8601072"/>
          </a:xfrm>
        </p:spPr>
        <p:txBody>
          <a:bodyPr/>
          <a:lstStyle>
            <a:lvl1pPr marL="0" indent="0">
              <a:buNone/>
              <a:defRPr sz="10320">
                <a:solidFill>
                  <a:schemeClr val="tx1"/>
                </a:solidFill>
              </a:defRPr>
            </a:lvl1pPr>
            <a:lvl2pPr marL="19659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3931920" indent="0">
              <a:buNone/>
              <a:defRPr sz="7740">
                <a:solidFill>
                  <a:schemeClr val="tx1">
                    <a:tint val="75000"/>
                  </a:schemeClr>
                </a:solidFill>
              </a:defRPr>
            </a:lvl3pPr>
            <a:lvl4pPr marL="5897880" indent="0">
              <a:buNone/>
              <a:defRPr sz="6880">
                <a:solidFill>
                  <a:schemeClr val="tx1">
                    <a:tint val="75000"/>
                  </a:schemeClr>
                </a:solidFill>
              </a:defRPr>
            </a:lvl4pPr>
            <a:lvl5pPr marL="7863840" indent="0">
              <a:buNone/>
              <a:defRPr sz="6880">
                <a:solidFill>
                  <a:schemeClr val="tx1">
                    <a:tint val="75000"/>
                  </a:schemeClr>
                </a:solidFill>
              </a:defRPr>
            </a:lvl5pPr>
            <a:lvl6pPr marL="9829800" indent="0">
              <a:buNone/>
              <a:defRPr sz="6880">
                <a:solidFill>
                  <a:schemeClr val="tx1">
                    <a:tint val="75000"/>
                  </a:schemeClr>
                </a:solidFill>
              </a:defRPr>
            </a:lvl6pPr>
            <a:lvl7pPr marL="11795760" indent="0">
              <a:buNone/>
              <a:defRPr sz="6880">
                <a:solidFill>
                  <a:schemeClr val="tx1">
                    <a:tint val="75000"/>
                  </a:schemeClr>
                </a:solidFill>
              </a:defRPr>
            </a:lvl7pPr>
            <a:lvl8pPr marL="13761720" indent="0">
              <a:buNone/>
              <a:defRPr sz="6880">
                <a:solidFill>
                  <a:schemeClr val="tx1">
                    <a:tint val="75000"/>
                  </a:schemeClr>
                </a:solidFill>
              </a:defRPr>
            </a:lvl8pPr>
            <a:lvl9pPr marL="15727680" indent="0">
              <a:buNone/>
              <a:defRPr sz="6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9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3195" y="10466917"/>
            <a:ext cx="16710660" cy="249476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5345" y="10466917"/>
            <a:ext cx="16710660" cy="249476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316" y="2093392"/>
            <a:ext cx="33912810" cy="75998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321" y="9638668"/>
            <a:ext cx="16633862" cy="4723762"/>
          </a:xfrm>
        </p:spPr>
        <p:txBody>
          <a:bodyPr anchor="b"/>
          <a:lstStyle>
            <a:lvl1pPr marL="0" indent="0">
              <a:buNone/>
              <a:defRPr sz="10320" b="1"/>
            </a:lvl1pPr>
            <a:lvl2pPr marL="1965960" indent="0">
              <a:buNone/>
              <a:defRPr sz="8600" b="1"/>
            </a:lvl2pPr>
            <a:lvl3pPr marL="3931920" indent="0">
              <a:buNone/>
              <a:defRPr sz="7740" b="1"/>
            </a:lvl3pPr>
            <a:lvl4pPr marL="5897880" indent="0">
              <a:buNone/>
              <a:defRPr sz="6880" b="1"/>
            </a:lvl4pPr>
            <a:lvl5pPr marL="7863840" indent="0">
              <a:buNone/>
              <a:defRPr sz="6880" b="1"/>
            </a:lvl5pPr>
            <a:lvl6pPr marL="9829800" indent="0">
              <a:buNone/>
              <a:defRPr sz="6880" b="1"/>
            </a:lvl6pPr>
            <a:lvl7pPr marL="11795760" indent="0">
              <a:buNone/>
              <a:defRPr sz="6880" b="1"/>
            </a:lvl7pPr>
            <a:lvl8pPr marL="13761720" indent="0">
              <a:buNone/>
              <a:defRPr sz="6880" b="1"/>
            </a:lvl8pPr>
            <a:lvl9pPr marL="15727680" indent="0">
              <a:buNone/>
              <a:defRPr sz="68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21" y="14362430"/>
            <a:ext cx="16633862" cy="211249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05347" y="9638668"/>
            <a:ext cx="16715781" cy="4723762"/>
          </a:xfrm>
        </p:spPr>
        <p:txBody>
          <a:bodyPr anchor="b"/>
          <a:lstStyle>
            <a:lvl1pPr marL="0" indent="0">
              <a:buNone/>
              <a:defRPr sz="10320" b="1"/>
            </a:lvl1pPr>
            <a:lvl2pPr marL="1965960" indent="0">
              <a:buNone/>
              <a:defRPr sz="8600" b="1"/>
            </a:lvl2pPr>
            <a:lvl3pPr marL="3931920" indent="0">
              <a:buNone/>
              <a:defRPr sz="7740" b="1"/>
            </a:lvl3pPr>
            <a:lvl4pPr marL="5897880" indent="0">
              <a:buNone/>
              <a:defRPr sz="6880" b="1"/>
            </a:lvl4pPr>
            <a:lvl5pPr marL="7863840" indent="0">
              <a:buNone/>
              <a:defRPr sz="6880" b="1"/>
            </a:lvl5pPr>
            <a:lvl6pPr marL="9829800" indent="0">
              <a:buNone/>
              <a:defRPr sz="6880" b="1"/>
            </a:lvl6pPr>
            <a:lvl7pPr marL="11795760" indent="0">
              <a:buNone/>
              <a:defRPr sz="6880" b="1"/>
            </a:lvl7pPr>
            <a:lvl8pPr marL="13761720" indent="0">
              <a:buNone/>
              <a:defRPr sz="6880" b="1"/>
            </a:lvl8pPr>
            <a:lvl9pPr marL="15727680" indent="0">
              <a:buNone/>
              <a:defRPr sz="68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05347" y="14362430"/>
            <a:ext cx="16715781" cy="211249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0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9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317" y="2621280"/>
            <a:ext cx="12681465" cy="9174480"/>
          </a:xfrm>
        </p:spPr>
        <p:txBody>
          <a:bodyPr anchor="b"/>
          <a:lstStyle>
            <a:lvl1pPr>
              <a:defRPr sz="13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5781" y="5661245"/>
            <a:ext cx="19905345" cy="27942117"/>
          </a:xfrm>
        </p:spPr>
        <p:txBody>
          <a:bodyPr/>
          <a:lstStyle>
            <a:lvl1pPr>
              <a:defRPr sz="13760"/>
            </a:lvl1pPr>
            <a:lvl2pPr>
              <a:defRPr sz="12040"/>
            </a:lvl2pPr>
            <a:lvl3pPr>
              <a:defRPr sz="1032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317" y="11795760"/>
            <a:ext cx="12681465" cy="21853105"/>
          </a:xfrm>
        </p:spPr>
        <p:txBody>
          <a:bodyPr/>
          <a:lstStyle>
            <a:lvl1pPr marL="0" indent="0">
              <a:buNone/>
              <a:defRPr sz="6880"/>
            </a:lvl1pPr>
            <a:lvl2pPr marL="1965960" indent="0">
              <a:buNone/>
              <a:defRPr sz="6020"/>
            </a:lvl2pPr>
            <a:lvl3pPr marL="3931920" indent="0">
              <a:buNone/>
              <a:defRPr sz="5160"/>
            </a:lvl3pPr>
            <a:lvl4pPr marL="5897880" indent="0">
              <a:buNone/>
              <a:defRPr sz="4300"/>
            </a:lvl4pPr>
            <a:lvl5pPr marL="7863840" indent="0">
              <a:buNone/>
              <a:defRPr sz="4300"/>
            </a:lvl5pPr>
            <a:lvl6pPr marL="9829800" indent="0">
              <a:buNone/>
              <a:defRPr sz="4300"/>
            </a:lvl6pPr>
            <a:lvl7pPr marL="11795760" indent="0">
              <a:buNone/>
              <a:defRPr sz="4300"/>
            </a:lvl7pPr>
            <a:lvl8pPr marL="13761720" indent="0">
              <a:buNone/>
              <a:defRPr sz="4300"/>
            </a:lvl8pPr>
            <a:lvl9pPr marL="15727680" indent="0">
              <a:buNone/>
              <a:defRPr sz="4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6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317" y="2621280"/>
            <a:ext cx="12681465" cy="9174480"/>
          </a:xfrm>
        </p:spPr>
        <p:txBody>
          <a:bodyPr anchor="b"/>
          <a:lstStyle>
            <a:lvl1pPr>
              <a:defRPr sz="13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15781" y="5661245"/>
            <a:ext cx="19905345" cy="27942117"/>
          </a:xfrm>
        </p:spPr>
        <p:txBody>
          <a:bodyPr anchor="t"/>
          <a:lstStyle>
            <a:lvl1pPr marL="0" indent="0">
              <a:buNone/>
              <a:defRPr sz="13760"/>
            </a:lvl1pPr>
            <a:lvl2pPr marL="1965960" indent="0">
              <a:buNone/>
              <a:defRPr sz="12040"/>
            </a:lvl2pPr>
            <a:lvl3pPr marL="3931920" indent="0">
              <a:buNone/>
              <a:defRPr sz="10320"/>
            </a:lvl3pPr>
            <a:lvl4pPr marL="5897880" indent="0">
              <a:buNone/>
              <a:defRPr sz="8600"/>
            </a:lvl4pPr>
            <a:lvl5pPr marL="7863840" indent="0">
              <a:buNone/>
              <a:defRPr sz="8600"/>
            </a:lvl5pPr>
            <a:lvl6pPr marL="9829800" indent="0">
              <a:buNone/>
              <a:defRPr sz="8600"/>
            </a:lvl6pPr>
            <a:lvl7pPr marL="11795760" indent="0">
              <a:buNone/>
              <a:defRPr sz="8600"/>
            </a:lvl7pPr>
            <a:lvl8pPr marL="13761720" indent="0">
              <a:buNone/>
              <a:defRPr sz="8600"/>
            </a:lvl8pPr>
            <a:lvl9pPr marL="15727680" indent="0">
              <a:buNone/>
              <a:defRPr sz="8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317" y="11795760"/>
            <a:ext cx="12681465" cy="21853105"/>
          </a:xfrm>
        </p:spPr>
        <p:txBody>
          <a:bodyPr/>
          <a:lstStyle>
            <a:lvl1pPr marL="0" indent="0">
              <a:buNone/>
              <a:defRPr sz="6880"/>
            </a:lvl1pPr>
            <a:lvl2pPr marL="1965960" indent="0">
              <a:buNone/>
              <a:defRPr sz="6020"/>
            </a:lvl2pPr>
            <a:lvl3pPr marL="3931920" indent="0">
              <a:buNone/>
              <a:defRPr sz="5160"/>
            </a:lvl3pPr>
            <a:lvl4pPr marL="5897880" indent="0">
              <a:buNone/>
              <a:defRPr sz="4300"/>
            </a:lvl4pPr>
            <a:lvl5pPr marL="7863840" indent="0">
              <a:buNone/>
              <a:defRPr sz="4300"/>
            </a:lvl5pPr>
            <a:lvl6pPr marL="9829800" indent="0">
              <a:buNone/>
              <a:defRPr sz="4300"/>
            </a:lvl6pPr>
            <a:lvl7pPr marL="11795760" indent="0">
              <a:buNone/>
              <a:defRPr sz="4300"/>
            </a:lvl7pPr>
            <a:lvl8pPr marL="13761720" indent="0">
              <a:buNone/>
              <a:defRPr sz="4300"/>
            </a:lvl8pPr>
            <a:lvl9pPr marL="15727680" indent="0">
              <a:buNone/>
              <a:defRPr sz="4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7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195" y="2093392"/>
            <a:ext cx="33912810" cy="759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3195" y="10466917"/>
            <a:ext cx="33912810" cy="2494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3195" y="36443082"/>
            <a:ext cx="884682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24485" y="36443082"/>
            <a:ext cx="1327023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769185" y="36443082"/>
            <a:ext cx="884682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3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931920" rtl="0" eaLnBrk="1" latinLnBrk="0" hangingPunct="1">
        <a:lnSpc>
          <a:spcPct val="90000"/>
        </a:lnSpc>
        <a:spcBef>
          <a:spcPct val="0"/>
        </a:spcBef>
        <a:buNone/>
        <a:defRPr sz="18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2980" indent="-982980" algn="l" defTabSz="3931920" rtl="0" eaLnBrk="1" latinLnBrk="0" hangingPunct="1">
        <a:lnSpc>
          <a:spcPct val="90000"/>
        </a:lnSpc>
        <a:spcBef>
          <a:spcPts val="4300"/>
        </a:spcBef>
        <a:buFont typeface="Arial" panose="020B0604020202020204" pitchFamily="34" charset="0"/>
        <a:buChar char="•"/>
        <a:defRPr sz="12040" kern="1200">
          <a:solidFill>
            <a:schemeClr val="tx1"/>
          </a:solidFill>
          <a:latin typeface="+mn-lt"/>
          <a:ea typeface="+mn-ea"/>
          <a:cs typeface="+mn-cs"/>
        </a:defRPr>
      </a:lvl1pPr>
      <a:lvl2pPr marL="2948940" indent="-982980" algn="l" defTabSz="3931920" rtl="0" eaLnBrk="1" latinLnBrk="0" hangingPunct="1">
        <a:lnSpc>
          <a:spcPct val="90000"/>
        </a:lnSpc>
        <a:spcBef>
          <a:spcPts val="2150"/>
        </a:spcBef>
        <a:buFont typeface="Arial" panose="020B0604020202020204" pitchFamily="34" charset="0"/>
        <a:buChar char="•"/>
        <a:defRPr sz="10320" kern="1200">
          <a:solidFill>
            <a:schemeClr val="tx1"/>
          </a:solidFill>
          <a:latin typeface="+mn-lt"/>
          <a:ea typeface="+mn-ea"/>
          <a:cs typeface="+mn-cs"/>
        </a:defRPr>
      </a:lvl2pPr>
      <a:lvl3pPr marL="4914900" indent="-982980" algn="l" defTabSz="3931920" rtl="0" eaLnBrk="1" latinLnBrk="0" hangingPunct="1">
        <a:lnSpc>
          <a:spcPct val="90000"/>
        </a:lnSpc>
        <a:spcBef>
          <a:spcPts val="215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880860" indent="-982980" algn="l" defTabSz="3931920" rtl="0" eaLnBrk="1" latinLnBrk="0" hangingPunct="1">
        <a:lnSpc>
          <a:spcPct val="90000"/>
        </a:lnSpc>
        <a:spcBef>
          <a:spcPts val="2150"/>
        </a:spcBef>
        <a:buFont typeface="Arial" panose="020B0604020202020204" pitchFamily="34" charset="0"/>
        <a:buChar char="•"/>
        <a:defRPr sz="7740" kern="1200">
          <a:solidFill>
            <a:schemeClr val="tx1"/>
          </a:solidFill>
          <a:latin typeface="+mn-lt"/>
          <a:ea typeface="+mn-ea"/>
          <a:cs typeface="+mn-cs"/>
        </a:defRPr>
      </a:lvl4pPr>
      <a:lvl5pPr marL="8846820" indent="-982980" algn="l" defTabSz="3931920" rtl="0" eaLnBrk="1" latinLnBrk="0" hangingPunct="1">
        <a:lnSpc>
          <a:spcPct val="90000"/>
        </a:lnSpc>
        <a:spcBef>
          <a:spcPts val="2150"/>
        </a:spcBef>
        <a:buFont typeface="Arial" panose="020B0604020202020204" pitchFamily="34" charset="0"/>
        <a:buChar char="•"/>
        <a:defRPr sz="7740" kern="1200">
          <a:solidFill>
            <a:schemeClr val="tx1"/>
          </a:solidFill>
          <a:latin typeface="+mn-lt"/>
          <a:ea typeface="+mn-ea"/>
          <a:cs typeface="+mn-cs"/>
        </a:defRPr>
      </a:lvl5pPr>
      <a:lvl6pPr marL="10812780" indent="-982980" algn="l" defTabSz="3931920" rtl="0" eaLnBrk="1" latinLnBrk="0" hangingPunct="1">
        <a:lnSpc>
          <a:spcPct val="90000"/>
        </a:lnSpc>
        <a:spcBef>
          <a:spcPts val="2150"/>
        </a:spcBef>
        <a:buFont typeface="Arial" panose="020B0604020202020204" pitchFamily="34" charset="0"/>
        <a:buChar char="•"/>
        <a:defRPr sz="7740" kern="1200">
          <a:solidFill>
            <a:schemeClr val="tx1"/>
          </a:solidFill>
          <a:latin typeface="+mn-lt"/>
          <a:ea typeface="+mn-ea"/>
          <a:cs typeface="+mn-cs"/>
        </a:defRPr>
      </a:lvl6pPr>
      <a:lvl7pPr marL="12778740" indent="-982980" algn="l" defTabSz="3931920" rtl="0" eaLnBrk="1" latinLnBrk="0" hangingPunct="1">
        <a:lnSpc>
          <a:spcPct val="90000"/>
        </a:lnSpc>
        <a:spcBef>
          <a:spcPts val="2150"/>
        </a:spcBef>
        <a:buFont typeface="Arial" panose="020B0604020202020204" pitchFamily="34" charset="0"/>
        <a:buChar char="•"/>
        <a:defRPr sz="7740" kern="1200">
          <a:solidFill>
            <a:schemeClr val="tx1"/>
          </a:solidFill>
          <a:latin typeface="+mn-lt"/>
          <a:ea typeface="+mn-ea"/>
          <a:cs typeface="+mn-cs"/>
        </a:defRPr>
      </a:lvl7pPr>
      <a:lvl8pPr marL="14744700" indent="-982980" algn="l" defTabSz="3931920" rtl="0" eaLnBrk="1" latinLnBrk="0" hangingPunct="1">
        <a:lnSpc>
          <a:spcPct val="90000"/>
        </a:lnSpc>
        <a:spcBef>
          <a:spcPts val="2150"/>
        </a:spcBef>
        <a:buFont typeface="Arial" panose="020B0604020202020204" pitchFamily="34" charset="0"/>
        <a:buChar char="•"/>
        <a:defRPr sz="7740" kern="1200">
          <a:solidFill>
            <a:schemeClr val="tx1"/>
          </a:solidFill>
          <a:latin typeface="+mn-lt"/>
          <a:ea typeface="+mn-ea"/>
          <a:cs typeface="+mn-cs"/>
        </a:defRPr>
      </a:lvl8pPr>
      <a:lvl9pPr marL="16710660" indent="-982980" algn="l" defTabSz="3931920" rtl="0" eaLnBrk="1" latinLnBrk="0" hangingPunct="1">
        <a:lnSpc>
          <a:spcPct val="90000"/>
        </a:lnSpc>
        <a:spcBef>
          <a:spcPts val="2150"/>
        </a:spcBef>
        <a:buFont typeface="Arial" panose="020B0604020202020204" pitchFamily="34" charset="0"/>
        <a:buChar char="•"/>
        <a:defRPr sz="7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1pPr>
      <a:lvl2pPr marL="196596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2pPr>
      <a:lvl3pPr marL="393192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3pPr>
      <a:lvl4pPr marL="589788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4pPr>
      <a:lvl5pPr marL="786384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5pPr>
      <a:lvl6pPr marL="982980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6pPr>
      <a:lvl7pPr marL="1179576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7pPr>
      <a:lvl8pPr marL="1376172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8pPr>
      <a:lvl9pPr marL="15727680" algn="l" defTabSz="3931920" rtl="0" eaLnBrk="1" latinLnBrk="0" hangingPunct="1">
        <a:defRPr sz="7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/>
          <p:nvPr/>
        </p:nvCxnSpPr>
        <p:spPr>
          <a:xfrm>
            <a:off x="27215432" y="7856612"/>
            <a:ext cx="0" cy="272635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0"/>
            <a:ext cx="39319200" cy="7997108"/>
          </a:xfrm>
          <a:prstGeom prst="rect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1"/>
          </a:p>
        </p:txBody>
      </p:sp>
      <p:sp>
        <p:nvSpPr>
          <p:cNvPr id="35" name="TextBox 34"/>
          <p:cNvSpPr txBox="1"/>
          <p:nvPr/>
        </p:nvSpPr>
        <p:spPr>
          <a:xfrm>
            <a:off x="14264640" y="14387755"/>
            <a:ext cx="12167888" cy="10484192"/>
          </a:xfrm>
          <a:prstGeom prst="rect">
            <a:avLst/>
          </a:prstGeom>
          <a:noFill/>
          <a:ln w="38100" cap="flat">
            <a:solidFill>
              <a:srgbClr val="F1B727"/>
            </a:solidFill>
          </a:ln>
        </p:spPr>
        <p:txBody>
          <a:bodyPr wrap="square" lIns="280851" tIns="280851" rIns="280851" bIns="280851" rtlCol="0">
            <a:noAutofit/>
          </a:bodyPr>
          <a:lstStyle/>
          <a:p>
            <a:pPr>
              <a:spcAft>
                <a:spcPts val="921"/>
              </a:spcAft>
            </a:pPr>
            <a:endParaRPr lang="en-US" sz="2457" baseline="30000" dirty="0">
              <a:latin typeface="Verdana"/>
              <a:cs typeface="Verdana"/>
            </a:endParaRPr>
          </a:p>
          <a:p>
            <a:pPr>
              <a:spcAft>
                <a:spcPts val="921"/>
              </a:spcAft>
            </a:pPr>
            <a:endParaRPr lang="en-US" sz="2457" dirty="0">
              <a:latin typeface="Verdana"/>
              <a:cs typeface="Verdana"/>
            </a:endParaRPr>
          </a:p>
          <a:p>
            <a:pPr>
              <a:spcAft>
                <a:spcPts val="921"/>
              </a:spcAft>
            </a:pPr>
            <a:endParaRPr lang="en-US" sz="2457" dirty="0">
              <a:latin typeface="Verdana"/>
              <a:cs typeface="Verdan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05858" y="14356098"/>
            <a:ext cx="12167888" cy="7421023"/>
          </a:xfrm>
          <a:prstGeom prst="rect">
            <a:avLst/>
          </a:prstGeom>
          <a:noFill/>
          <a:ln w="38100" cap="flat">
            <a:solidFill>
              <a:srgbClr val="F1B727"/>
            </a:solidFill>
          </a:ln>
        </p:spPr>
        <p:txBody>
          <a:bodyPr wrap="square" lIns="280851" tIns="280851" rIns="280851" bIns="280851" rtlCol="0">
            <a:noAutofit/>
          </a:bodyPr>
          <a:lstStyle/>
          <a:p>
            <a:pPr>
              <a:spcAft>
                <a:spcPts val="921"/>
              </a:spcAft>
            </a:pPr>
            <a:endParaRPr lang="en-US" sz="2457" baseline="30000" dirty="0">
              <a:latin typeface="Verdana"/>
              <a:cs typeface="Verdana"/>
            </a:endParaRPr>
          </a:p>
          <a:p>
            <a:pPr>
              <a:spcAft>
                <a:spcPts val="921"/>
              </a:spcAft>
            </a:pPr>
            <a:endParaRPr lang="en-US" sz="2457" dirty="0">
              <a:latin typeface="Verdana"/>
              <a:cs typeface="Verdana"/>
            </a:endParaRPr>
          </a:p>
          <a:p>
            <a:pPr>
              <a:spcAft>
                <a:spcPts val="921"/>
              </a:spcAft>
            </a:pPr>
            <a:endParaRPr lang="en-US" sz="2457" dirty="0">
              <a:latin typeface="Verdana"/>
              <a:cs typeface="Verdan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026855" y="753992"/>
            <a:ext cx="3636729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4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sz="14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translated into plain English. Emphasize the important words….................…</a:t>
            </a:r>
            <a:endParaRPr lang="en-US" sz="1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4518600"/>
            <a:ext cx="39319200" cy="479479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576102" y="14820624"/>
            <a:ext cx="11521328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3100" indent="-6731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Just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give context for the gap you’re filling</a:t>
            </a:r>
          </a:p>
          <a:p>
            <a:pPr marL="673100" indent="-6731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You’re not going to get yelled at if you don’t cite the 5 papers from 1937 that defined this construct. They’ll download your paper if they want that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4791369" y="14802070"/>
            <a:ext cx="1152144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7850" indent="-5778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Graph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or table with essential results only.</a:t>
            </a:r>
          </a:p>
          <a:p>
            <a:pPr marL="577850" indent="-5778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All the other correlations in the ammo bar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203518" y="8725088"/>
            <a:ext cx="23870294" cy="31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Title goes here; make it small if you need to free up space.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44F5FC-ACA9-410F-87AE-D337A6A2883B}"/>
              </a:ext>
            </a:extLst>
          </p:cNvPr>
          <p:cNvGrpSpPr/>
          <p:nvPr/>
        </p:nvGrpSpPr>
        <p:grpSpPr>
          <a:xfrm>
            <a:off x="34523016" y="35260613"/>
            <a:ext cx="3478670" cy="3407952"/>
            <a:chOff x="8496436" y="33018139"/>
            <a:chExt cx="5698443" cy="55825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2CAA3C-1489-4B76-BE55-54F7895EC144}"/>
                </a:ext>
              </a:extLst>
            </p:cNvPr>
            <p:cNvSpPr/>
            <p:nvPr/>
          </p:nvSpPr>
          <p:spPr>
            <a:xfrm>
              <a:off x="8496436" y="33018139"/>
              <a:ext cx="5698443" cy="558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1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E3B82C2-9541-4FAF-87B2-E59C27A5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771139" y="33274840"/>
              <a:ext cx="5149036" cy="514903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27868091" y="8580365"/>
            <a:ext cx="10941411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this and replace it with your…</a:t>
            </a:r>
          </a:p>
          <a:p>
            <a:pPr marL="1404290" indent="-1404290">
              <a:buFont typeface="Arial" panose="020B0604020202020204" pitchFamily="34" charset="0"/>
              <a:buChar char="•"/>
            </a:pP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Extra Graphs</a:t>
            </a:r>
          </a:p>
          <a:p>
            <a:pPr marL="1404290" indent="-1404290">
              <a:buFont typeface="Arial" panose="020B0604020202020204" pitchFamily="34" charset="0"/>
              <a:buChar char="•"/>
            </a:pP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404290" indent="-1404290">
              <a:buFont typeface="Arial" panose="020B0604020202020204" pitchFamily="34" charset="0"/>
              <a:buChar char="•"/>
            </a:pP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Extra Figures</a:t>
            </a:r>
          </a:p>
          <a:p>
            <a:pPr marL="1404290" indent="-1404290">
              <a:buFont typeface="Arial" panose="020B0604020202020204" pitchFamily="34" charset="0"/>
              <a:buChar char="•"/>
            </a:pP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404290" indent="-1404290">
              <a:buFont typeface="Arial" panose="020B0604020202020204" pitchFamily="34" charset="0"/>
              <a:buChar char="•"/>
            </a:pPr>
            <a:r>
              <a:rPr lang="en-US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section is just for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1867854" y="12092020"/>
            <a:ext cx="16110661" cy="92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Leeroy Jenkins, author2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, author3, author4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1196088" y="12358767"/>
            <a:ext cx="442814" cy="41181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211" dirty="0"/>
          </a:p>
        </p:txBody>
      </p:sp>
      <p:sp>
        <p:nvSpPr>
          <p:cNvPr id="24" name="Graphic 7">
            <a:extLst>
              <a:ext uri="{FF2B5EF4-FFF2-40B4-BE49-F238E27FC236}">
                <a16:creationId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25972670" y="35580584"/>
            <a:ext cx="1544072" cy="2670827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chemeClr val="bg1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21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27910712" y="35779167"/>
            <a:ext cx="6444608" cy="190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97" dirty="0" smtClean="0">
                <a:solidFill>
                  <a:srgbClr val="EEB21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Scan for more study information</a:t>
            </a:r>
            <a:endParaRPr lang="en-US" sz="5897" dirty="0">
              <a:solidFill>
                <a:srgbClr val="EEB211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31330232" y="37896966"/>
            <a:ext cx="2915158" cy="0"/>
          </a:xfrm>
          <a:prstGeom prst="straightConnector1">
            <a:avLst/>
          </a:prstGeom>
          <a:ln w="66675">
            <a:solidFill>
              <a:srgbClr val="EEB2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6645" y="34716872"/>
            <a:ext cx="4276073" cy="4718189"/>
          </a:xfrm>
          <a:prstGeom prst="rect">
            <a:avLst/>
          </a:prstGeom>
        </p:spPr>
      </p:pic>
      <p:sp>
        <p:nvSpPr>
          <p:cNvPr id="31" name="Round Same Side Corner Rectangle 30"/>
          <p:cNvSpPr/>
          <p:nvPr/>
        </p:nvSpPr>
        <p:spPr>
          <a:xfrm>
            <a:off x="1203518" y="13423464"/>
            <a:ext cx="12167888" cy="1018262"/>
          </a:xfrm>
          <a:prstGeom prst="round2Same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6000" b="1" dirty="0" smtClean="0">
                <a:solidFill>
                  <a:schemeClr val="bg1"/>
                </a:solidFill>
                <a:latin typeface="Arial Black "/>
              </a:rPr>
              <a:t>Introduction</a:t>
            </a:r>
            <a:endParaRPr lang="en-US" sz="6000" b="1" dirty="0">
              <a:solidFill>
                <a:schemeClr val="bg1"/>
              </a:solidFill>
              <a:latin typeface="Arial Black "/>
              <a:cs typeface="Helvetica" panose="020B0604020202020204" pitchFamily="34" charset="0"/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>
            <a:off x="14261146" y="13423464"/>
            <a:ext cx="12167888" cy="1018262"/>
          </a:xfrm>
          <a:prstGeom prst="round2Same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6000" b="1" dirty="0" smtClean="0">
                <a:solidFill>
                  <a:schemeClr val="bg1"/>
                </a:solidFill>
                <a:latin typeface="Arial Black "/>
              </a:rPr>
              <a:t>Results</a:t>
            </a:r>
            <a:endParaRPr lang="en-US" sz="6000" b="1" dirty="0">
              <a:solidFill>
                <a:schemeClr val="bg1"/>
              </a:solidFill>
              <a:latin typeface="Arial Black "/>
              <a:cs typeface="Helvetica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5212" y="23407286"/>
            <a:ext cx="12167888" cy="10273483"/>
          </a:xfrm>
          <a:prstGeom prst="rect">
            <a:avLst/>
          </a:prstGeom>
          <a:noFill/>
          <a:ln w="38100" cap="flat">
            <a:solidFill>
              <a:srgbClr val="F1B727"/>
            </a:solidFill>
          </a:ln>
        </p:spPr>
        <p:txBody>
          <a:bodyPr wrap="square" lIns="280851" tIns="280851" rIns="280851" bIns="280851" rtlCol="0">
            <a:noAutofit/>
          </a:bodyPr>
          <a:lstStyle/>
          <a:p>
            <a:pPr>
              <a:spcAft>
                <a:spcPts val="921"/>
              </a:spcAft>
            </a:pPr>
            <a:endParaRPr lang="en-US" sz="2457" baseline="30000" dirty="0">
              <a:latin typeface="Verdana"/>
              <a:cs typeface="Verdana"/>
            </a:endParaRPr>
          </a:p>
          <a:p>
            <a:pPr>
              <a:spcAft>
                <a:spcPts val="921"/>
              </a:spcAft>
            </a:pPr>
            <a:endParaRPr lang="en-US" sz="2457" dirty="0">
              <a:latin typeface="Verdana"/>
              <a:cs typeface="Verdana"/>
            </a:endParaRPr>
          </a:p>
          <a:p>
            <a:pPr>
              <a:spcAft>
                <a:spcPts val="921"/>
              </a:spcAft>
            </a:pPr>
            <a:endParaRPr lang="en-US" sz="2457" dirty="0">
              <a:latin typeface="Verdana"/>
              <a:cs typeface="Verdana"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>
            <a:off x="1203518" y="22470748"/>
            <a:ext cx="12167888" cy="1018262"/>
          </a:xfrm>
          <a:prstGeom prst="round2Same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Arial Black "/>
              </a:rPr>
              <a:t>Methods</a:t>
            </a:r>
            <a:endParaRPr lang="en-US" sz="6000" b="1" dirty="0">
              <a:solidFill>
                <a:schemeClr val="bg1"/>
              </a:solidFill>
              <a:latin typeface="Arial Black "/>
              <a:cs typeface="Helvetica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674354" y="23925017"/>
            <a:ext cx="11521328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2313" indent="-722313">
              <a:lnSpc>
                <a:spcPct val="120000"/>
              </a:lnSpc>
              <a:buFont typeface="+mj-lt"/>
              <a:buAutoNum type="arabicPeriod"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N = ###, </a:t>
            </a:r>
          </a:p>
          <a:p>
            <a:pPr marL="722313" indent="-722313">
              <a:lnSpc>
                <a:spcPct val="120000"/>
              </a:lnSpc>
              <a:buFont typeface="+mj-lt"/>
              <a:buAutoNum type="arabicPeriod"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Collected this</a:t>
            </a:r>
          </a:p>
          <a:p>
            <a:pPr marL="722313" indent="-722313">
              <a:lnSpc>
                <a:spcPct val="120000"/>
              </a:lnSpc>
              <a:buFont typeface="+mj-lt"/>
              <a:buAutoNum type="arabicPeriod"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Tested with X statistical test</a:t>
            </a:r>
          </a:p>
          <a:p>
            <a:pPr marL="912788" indent="-912788">
              <a:lnSpc>
                <a:spcPct val="120000"/>
              </a:lnSpc>
              <a:buFont typeface="+mj-lt"/>
              <a:buAutoNum type="arabicPeriod"/>
            </a:pP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Keep 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font size as high above 28 as </a:t>
            </a:r>
            <a:r>
              <a:rPr lang="en-US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possible for these sections</a:t>
            </a:r>
            <a:endParaRPr 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264640" y="26644648"/>
            <a:ext cx="12167888" cy="7035751"/>
          </a:xfrm>
          <a:prstGeom prst="rect">
            <a:avLst/>
          </a:prstGeom>
          <a:noFill/>
          <a:ln w="38100" cap="flat">
            <a:solidFill>
              <a:srgbClr val="F1B727"/>
            </a:solidFill>
          </a:ln>
        </p:spPr>
        <p:txBody>
          <a:bodyPr wrap="square" lIns="280851" tIns="280851" rIns="280851" bIns="280851" rtlCol="0">
            <a:noAutofit/>
          </a:bodyPr>
          <a:lstStyle/>
          <a:p>
            <a:pPr>
              <a:spcAft>
                <a:spcPts val="921"/>
              </a:spcAft>
            </a:pPr>
            <a:endParaRPr lang="en-US" sz="2457" baseline="30000" dirty="0">
              <a:latin typeface="Verdana"/>
              <a:cs typeface="Verdana"/>
            </a:endParaRPr>
          </a:p>
          <a:p>
            <a:pPr>
              <a:spcAft>
                <a:spcPts val="921"/>
              </a:spcAft>
            </a:pPr>
            <a:endParaRPr lang="en-US" sz="2457" dirty="0">
              <a:latin typeface="Verdana"/>
              <a:cs typeface="Verdana"/>
            </a:endParaRPr>
          </a:p>
          <a:p>
            <a:pPr>
              <a:spcAft>
                <a:spcPts val="921"/>
              </a:spcAft>
            </a:pPr>
            <a:endParaRPr lang="en-US" sz="2457" dirty="0">
              <a:latin typeface="Verdana"/>
              <a:cs typeface="Verdana"/>
            </a:endParaRPr>
          </a:p>
        </p:txBody>
      </p:sp>
      <p:sp>
        <p:nvSpPr>
          <p:cNvPr id="41" name="Round Same Side Corner Rectangle 40"/>
          <p:cNvSpPr/>
          <p:nvPr/>
        </p:nvSpPr>
        <p:spPr>
          <a:xfrm>
            <a:off x="14261146" y="25645111"/>
            <a:ext cx="12167888" cy="1018262"/>
          </a:xfrm>
          <a:prstGeom prst="round2Same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Arial Black "/>
              </a:rPr>
              <a:t>Discussion</a:t>
            </a:r>
            <a:endParaRPr lang="en-US" sz="6000" b="1" dirty="0">
              <a:solidFill>
                <a:schemeClr val="bg1"/>
              </a:solidFill>
              <a:latin typeface="Arial Black "/>
              <a:cs typeface="Helvetica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4661431" y="27040160"/>
            <a:ext cx="115214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1716" indent="-56171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If this result actually generalized and I didn’t have to humbly disclaim the possibility of a thousand confounds and limitations, it would imply that….”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95" y="35578683"/>
            <a:ext cx="12282035" cy="31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182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Black </vt:lpstr>
      <vt:lpstr>Calibri</vt:lpstr>
      <vt:lpstr>Calibri Light</vt:lpstr>
      <vt:lpstr>Helvetica</vt:lpstr>
      <vt:lpstr>Lato Black</vt:lpstr>
      <vt:lpstr>Roboto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Royse, Lisa A.</cp:lastModifiedBy>
  <cp:revision>28</cp:revision>
  <cp:lastPrinted>2019-07-24T13:09:18Z</cp:lastPrinted>
  <dcterms:created xsi:type="dcterms:W3CDTF">2019-04-03T04:48:47Z</dcterms:created>
  <dcterms:modified xsi:type="dcterms:W3CDTF">2019-08-06T14:40:48Z</dcterms:modified>
</cp:coreProperties>
</file>