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71" r:id="rId2"/>
    <p:sldId id="272" r:id="rId3"/>
    <p:sldId id="273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A8FCE8-9B3B-4568-A45A-7590A74A3878}" v="15" dt="2020-05-29T13:51:56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4"/>
  </p:normalViewPr>
  <p:slideViewPr>
    <p:cSldViewPr snapToGrid="0">
      <p:cViewPr varScale="1">
        <p:scale>
          <a:sx n="132" d="100"/>
          <a:sy n="132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Bórquez Paredes" userId="a389b8938e5de1e4" providerId="LiveId" clId="{E0A8FCE8-9B3B-4568-A45A-7590A74A3878}"/>
    <pc:docChg chg="undo custSel addSld modSld">
      <pc:chgData name="Danilo Bórquez Paredes" userId="a389b8938e5de1e4" providerId="LiveId" clId="{E0A8FCE8-9B3B-4568-A45A-7590A74A3878}" dt="2020-05-29T13:51:56.520" v="45" actId="207"/>
      <pc:docMkLst>
        <pc:docMk/>
      </pc:docMkLst>
      <pc:sldChg chg="modSp modNotes">
        <pc:chgData name="Danilo Bórquez Paredes" userId="a389b8938e5de1e4" providerId="LiveId" clId="{E0A8FCE8-9B3B-4568-A45A-7590A74A3878}" dt="2020-05-29T10:42:37.889" v="0"/>
        <pc:sldMkLst>
          <pc:docMk/>
          <pc:sldMk cId="0" sldId="256"/>
        </pc:sldMkLst>
        <pc:spChg chg="mod">
          <ac:chgData name="Danilo Bórquez Paredes" userId="a389b8938e5de1e4" providerId="LiveId" clId="{E0A8FCE8-9B3B-4568-A45A-7590A74A3878}" dt="2020-05-29T10:42:37.889" v="0"/>
          <ac:spMkLst>
            <pc:docMk/>
            <pc:sldMk cId="0" sldId="256"/>
            <ac:spMk id="54" creationId="{00000000-0000-0000-0000-000000000000}"/>
          </ac:spMkLst>
        </pc:spChg>
      </pc:sldChg>
      <pc:sldChg chg="delSp modSp mod modNotes">
        <pc:chgData name="Danilo Bórquez Paredes" userId="a389b8938e5de1e4" providerId="LiveId" clId="{E0A8FCE8-9B3B-4568-A45A-7590A74A3878}" dt="2020-05-29T11:17:41.280" v="40" actId="478"/>
        <pc:sldMkLst>
          <pc:docMk/>
          <pc:sldMk cId="0" sldId="257"/>
        </pc:sldMkLst>
        <pc:spChg chg="mod">
          <ac:chgData name="Danilo Bórquez Paredes" userId="a389b8938e5de1e4" providerId="LiveId" clId="{E0A8FCE8-9B3B-4568-A45A-7590A74A3878}" dt="2020-05-29T11:16:23.044" v="26" actId="20577"/>
          <ac:spMkLst>
            <pc:docMk/>
            <pc:sldMk cId="0" sldId="257"/>
            <ac:spMk id="59" creationId="{00000000-0000-0000-0000-000000000000}"/>
          </ac:spMkLst>
        </pc:spChg>
        <pc:spChg chg="mod">
          <ac:chgData name="Danilo Bórquez Paredes" userId="a389b8938e5de1e4" providerId="LiveId" clId="{E0A8FCE8-9B3B-4568-A45A-7590A74A3878}" dt="2020-05-29T10:43:10.749" v="2" actId="13822"/>
          <ac:spMkLst>
            <pc:docMk/>
            <pc:sldMk cId="0" sldId="257"/>
            <ac:spMk id="62" creationId="{00000000-0000-0000-0000-000000000000}"/>
          </ac:spMkLst>
        </pc:spChg>
        <pc:spChg chg="mod">
          <ac:chgData name="Danilo Bórquez Paredes" userId="a389b8938e5de1e4" providerId="LiveId" clId="{E0A8FCE8-9B3B-4568-A45A-7590A74A3878}" dt="2020-05-29T11:17:10.590" v="33" actId="6549"/>
          <ac:spMkLst>
            <pc:docMk/>
            <pc:sldMk cId="0" sldId="257"/>
            <ac:spMk id="64" creationId="{00000000-0000-0000-0000-000000000000}"/>
          </ac:spMkLst>
        </pc:spChg>
        <pc:spChg chg="mod">
          <ac:chgData name="Danilo Bórquez Paredes" userId="a389b8938e5de1e4" providerId="LiveId" clId="{E0A8FCE8-9B3B-4568-A45A-7590A74A3878}" dt="2020-05-29T10:43:10.749" v="2" actId="13822"/>
          <ac:spMkLst>
            <pc:docMk/>
            <pc:sldMk cId="0" sldId="257"/>
            <ac:spMk id="65" creationId="{00000000-0000-0000-0000-000000000000}"/>
          </ac:spMkLst>
        </pc:spChg>
        <pc:spChg chg="mod">
          <ac:chgData name="Danilo Bórquez Paredes" userId="a389b8938e5de1e4" providerId="LiveId" clId="{E0A8FCE8-9B3B-4568-A45A-7590A74A3878}" dt="2020-05-29T10:43:10.749" v="2" actId="13822"/>
          <ac:spMkLst>
            <pc:docMk/>
            <pc:sldMk cId="0" sldId="257"/>
            <ac:spMk id="66" creationId="{00000000-0000-0000-0000-000000000000}"/>
          </ac:spMkLst>
        </pc:spChg>
        <pc:spChg chg="mod">
          <ac:chgData name="Danilo Bórquez Paredes" userId="a389b8938e5de1e4" providerId="LiveId" clId="{E0A8FCE8-9B3B-4568-A45A-7590A74A3878}" dt="2020-05-29T11:17:18.446" v="35" actId="1076"/>
          <ac:spMkLst>
            <pc:docMk/>
            <pc:sldMk cId="0" sldId="257"/>
            <ac:spMk id="68" creationId="{00000000-0000-0000-0000-000000000000}"/>
          </ac:spMkLst>
        </pc:spChg>
        <pc:spChg chg="mod">
          <ac:chgData name="Danilo Bórquez Paredes" userId="a389b8938e5de1e4" providerId="LiveId" clId="{E0A8FCE8-9B3B-4568-A45A-7590A74A3878}" dt="2020-05-29T11:17:29.479" v="37" actId="1076"/>
          <ac:spMkLst>
            <pc:docMk/>
            <pc:sldMk cId="0" sldId="257"/>
            <ac:spMk id="70" creationId="{00000000-0000-0000-0000-000000000000}"/>
          </ac:spMkLst>
        </pc:spChg>
        <pc:spChg chg="del mod">
          <ac:chgData name="Danilo Bórquez Paredes" userId="a389b8938e5de1e4" providerId="LiveId" clId="{E0A8FCE8-9B3B-4568-A45A-7590A74A3878}" dt="2020-05-29T11:17:40.104" v="39" actId="478"/>
          <ac:spMkLst>
            <pc:docMk/>
            <pc:sldMk cId="0" sldId="257"/>
            <ac:spMk id="71" creationId="{00000000-0000-0000-0000-000000000000}"/>
          </ac:spMkLst>
        </pc:spChg>
        <pc:grpChg chg="del">
          <ac:chgData name="Danilo Bórquez Paredes" userId="a389b8938e5de1e4" providerId="LiveId" clId="{E0A8FCE8-9B3B-4568-A45A-7590A74A3878}" dt="2020-05-29T11:17:39.241" v="38" actId="478"/>
          <ac:grpSpMkLst>
            <pc:docMk/>
            <pc:sldMk cId="0" sldId="257"/>
            <ac:grpSpMk id="61" creationId="{00000000-0000-0000-0000-000000000000}"/>
          </ac:grpSpMkLst>
        </pc:grpChg>
        <pc:grpChg chg="mod">
          <ac:chgData name="Danilo Bórquez Paredes" userId="a389b8938e5de1e4" providerId="LiveId" clId="{E0A8FCE8-9B3B-4568-A45A-7590A74A3878}" dt="2020-05-29T11:17:22.526" v="36" actId="1076"/>
          <ac:grpSpMkLst>
            <pc:docMk/>
            <pc:sldMk cId="0" sldId="257"/>
            <ac:grpSpMk id="67" creationId="{00000000-0000-0000-0000-000000000000}"/>
          </ac:grpSpMkLst>
        </pc:grpChg>
        <pc:cxnChg chg="mod">
          <ac:chgData name="Danilo Bórquez Paredes" userId="a389b8938e5de1e4" providerId="LiveId" clId="{E0A8FCE8-9B3B-4568-A45A-7590A74A3878}" dt="2020-05-29T10:43:54.169" v="5" actId="14100"/>
          <ac:cxnSpMkLst>
            <pc:docMk/>
            <pc:sldMk cId="0" sldId="257"/>
            <ac:cxnSpMk id="63" creationId="{00000000-0000-0000-0000-000000000000}"/>
          </ac:cxnSpMkLst>
        </pc:cxnChg>
        <pc:cxnChg chg="mod">
          <ac:chgData name="Danilo Bórquez Paredes" userId="a389b8938e5de1e4" providerId="LiveId" clId="{E0A8FCE8-9B3B-4568-A45A-7590A74A3878}" dt="2020-05-29T11:11:45.454" v="7" actId="14100"/>
          <ac:cxnSpMkLst>
            <pc:docMk/>
            <pc:sldMk cId="0" sldId="257"/>
            <ac:cxnSpMk id="69" creationId="{00000000-0000-0000-0000-000000000000}"/>
          </ac:cxnSpMkLst>
        </pc:cxnChg>
        <pc:cxnChg chg="mod">
          <ac:chgData name="Danilo Bórquez Paredes" userId="a389b8938e5de1e4" providerId="LiveId" clId="{E0A8FCE8-9B3B-4568-A45A-7590A74A3878}" dt="2020-05-29T11:17:29.479" v="37" actId="1076"/>
          <ac:cxnSpMkLst>
            <pc:docMk/>
            <pc:sldMk cId="0" sldId="257"/>
            <ac:cxnSpMk id="72" creationId="{00000000-0000-0000-0000-000000000000}"/>
          </ac:cxnSpMkLst>
        </pc:cxnChg>
        <pc:cxnChg chg="del">
          <ac:chgData name="Danilo Bórquez Paredes" userId="a389b8938e5de1e4" providerId="LiveId" clId="{E0A8FCE8-9B3B-4568-A45A-7590A74A3878}" dt="2020-05-29T11:17:41.280" v="40" actId="478"/>
          <ac:cxnSpMkLst>
            <pc:docMk/>
            <pc:sldMk cId="0" sldId="257"/>
            <ac:cxnSpMk id="73" creationId="{00000000-0000-0000-0000-000000000000}"/>
          </ac:cxnSpMkLst>
        </pc:cxnChg>
      </pc:sldChg>
      <pc:sldChg chg="modNotes">
        <pc:chgData name="Danilo Bórquez Paredes" userId="a389b8938e5de1e4" providerId="LiveId" clId="{E0A8FCE8-9B3B-4568-A45A-7590A74A3878}" dt="2020-05-29T10:42:37.889" v="0"/>
        <pc:sldMkLst>
          <pc:docMk/>
          <pc:sldMk cId="0" sldId="258"/>
        </pc:sldMkLst>
      </pc:sldChg>
      <pc:sldChg chg="modNotes">
        <pc:chgData name="Danilo Bórquez Paredes" userId="a389b8938e5de1e4" providerId="LiveId" clId="{E0A8FCE8-9B3B-4568-A45A-7590A74A3878}" dt="2020-05-29T10:42:37.889" v="0"/>
        <pc:sldMkLst>
          <pc:docMk/>
          <pc:sldMk cId="0" sldId="259"/>
        </pc:sldMkLst>
      </pc:sldChg>
      <pc:sldChg chg="modNotes">
        <pc:chgData name="Danilo Bórquez Paredes" userId="a389b8938e5de1e4" providerId="LiveId" clId="{E0A8FCE8-9B3B-4568-A45A-7590A74A3878}" dt="2020-05-29T10:42:37.889" v="0"/>
        <pc:sldMkLst>
          <pc:docMk/>
          <pc:sldMk cId="0" sldId="260"/>
        </pc:sldMkLst>
      </pc:sldChg>
      <pc:sldChg chg="addSp delSp modSp new">
        <pc:chgData name="Danilo Bórquez Paredes" userId="a389b8938e5de1e4" providerId="LiveId" clId="{E0A8FCE8-9B3B-4568-A45A-7590A74A3878}" dt="2020-05-29T13:51:56.520" v="45" actId="207"/>
        <pc:sldMkLst>
          <pc:docMk/>
          <pc:sldMk cId="1300830412" sldId="261"/>
        </pc:sldMkLst>
        <pc:spChg chg="del">
          <ac:chgData name="Danilo Bórquez Paredes" userId="a389b8938e5de1e4" providerId="LiveId" clId="{E0A8FCE8-9B3B-4568-A45A-7590A74A3878}" dt="2020-05-29T13:50:54.249" v="42"/>
          <ac:spMkLst>
            <pc:docMk/>
            <pc:sldMk cId="1300830412" sldId="261"/>
            <ac:spMk id="2" creationId="{47ED1CA4-49B4-49BD-A497-E0F86AAF64E6}"/>
          </ac:spMkLst>
        </pc:spChg>
        <pc:spChg chg="del">
          <ac:chgData name="Danilo Bórquez Paredes" userId="a389b8938e5de1e4" providerId="LiveId" clId="{E0A8FCE8-9B3B-4568-A45A-7590A74A3878}" dt="2020-05-29T13:50:54.249" v="42"/>
          <ac:spMkLst>
            <pc:docMk/>
            <pc:sldMk cId="1300830412" sldId="261"/>
            <ac:spMk id="3" creationId="{6752E658-5997-44A8-ACBF-7EFEEDCD2B99}"/>
          </ac:spMkLst>
        </pc:spChg>
        <pc:spChg chg="add mod">
          <ac:chgData name="Danilo Bórquez Paredes" userId="a389b8938e5de1e4" providerId="LiveId" clId="{E0A8FCE8-9B3B-4568-A45A-7590A74A3878}" dt="2020-05-29T13:51:56.520" v="45" actId="207"/>
          <ac:spMkLst>
            <pc:docMk/>
            <pc:sldMk cId="1300830412" sldId="261"/>
            <ac:spMk id="4" creationId="{6BF4727A-F74E-48B4-8FEA-A2CEA9BDDBCD}"/>
          </ac:spMkLst>
        </pc:spChg>
        <pc:spChg chg="add mod">
          <ac:chgData name="Danilo Bórquez Paredes" userId="a389b8938e5de1e4" providerId="LiveId" clId="{E0A8FCE8-9B3B-4568-A45A-7590A74A3878}" dt="2020-05-29T13:50:54.249" v="42"/>
          <ac:spMkLst>
            <pc:docMk/>
            <pc:sldMk cId="1300830412" sldId="261"/>
            <ac:spMk id="5" creationId="{15F04E71-B7C5-48D9-85A8-8EBE6B53AD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15181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98997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35650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79771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00229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74937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72223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87991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21275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42161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94445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95612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11092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99578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55115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8106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14261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  <p:pic>
        <p:nvPicPr>
          <p:cNvPr id="8" name="Picture 2" descr="Resultado de imagen para universidad adolfo ibañez logo">
            <a:extLst>
              <a:ext uri="{FF2B5EF4-FFF2-40B4-BE49-F238E27FC236}">
                <a16:creationId xmlns:a16="http://schemas.microsoft.com/office/drawing/2014/main" id="{08FB0AD3-3F8F-4365-B450-52B78ED7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549" y="27279"/>
            <a:ext cx="1150451" cy="42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117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91684-8B79-43D9-BE98-8E1B22C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3E7B-C784-47AD-9EEF-3DC322268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299337"/>
            <a:ext cx="7765322" cy="3386963"/>
          </a:xfrm>
        </p:spPr>
        <p:txBody>
          <a:bodyPr>
            <a:normAutofit/>
          </a:bodyPr>
          <a:lstStyle/>
          <a:p>
            <a:r>
              <a:rPr lang="es-CL" dirty="0"/>
              <a:t>Modularicemos el trabajo con listas. Hagamos una lista que contenga enteros. </a:t>
            </a:r>
          </a:p>
          <a:p>
            <a:r>
              <a:rPr lang="es-CL" dirty="0"/>
              <a:t>Cree las siguientes funciones:</a:t>
            </a:r>
          </a:p>
          <a:p>
            <a:pPr lvl="1"/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insertar_elemento</a:t>
            </a:r>
            <a:r>
              <a:rPr lang="es-CL" dirty="0"/>
              <a:t>(</a:t>
            </a:r>
            <a:r>
              <a:rPr lang="es-CL" dirty="0" err="1"/>
              <a:t>struct</a:t>
            </a:r>
            <a:r>
              <a:rPr lang="es-CL" dirty="0"/>
              <a:t> </a:t>
            </a:r>
            <a:r>
              <a:rPr lang="es-CL" dirty="0" err="1"/>
              <a:t>node</a:t>
            </a:r>
            <a:r>
              <a:rPr lang="es-CL" dirty="0"/>
              <a:t> **</a:t>
            </a:r>
            <a:r>
              <a:rPr lang="es-CL" dirty="0" err="1"/>
              <a:t>ref_lista</a:t>
            </a:r>
            <a:r>
              <a:rPr lang="es-CL" dirty="0"/>
              <a:t>, </a:t>
            </a:r>
            <a:r>
              <a:rPr lang="es-CL" dirty="0" err="1"/>
              <a:t>int</a:t>
            </a:r>
            <a:r>
              <a:rPr lang="es-CL" dirty="0"/>
              <a:t> valor);</a:t>
            </a:r>
          </a:p>
          <a:p>
            <a:pPr lvl="1"/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borrar_elemento</a:t>
            </a:r>
            <a:r>
              <a:rPr lang="es-CL" dirty="0"/>
              <a:t>(</a:t>
            </a:r>
            <a:r>
              <a:rPr lang="es-CL" dirty="0" err="1"/>
              <a:t>struct</a:t>
            </a:r>
            <a:r>
              <a:rPr lang="es-CL" dirty="0"/>
              <a:t> </a:t>
            </a:r>
            <a:r>
              <a:rPr lang="es-CL" dirty="0" err="1"/>
              <a:t>node</a:t>
            </a:r>
            <a:r>
              <a:rPr lang="es-CL" dirty="0"/>
              <a:t> **</a:t>
            </a:r>
            <a:r>
              <a:rPr lang="es-CL" dirty="0" err="1"/>
              <a:t>ref_lista</a:t>
            </a:r>
            <a:r>
              <a:rPr lang="es-CL" dirty="0"/>
              <a:t>, </a:t>
            </a:r>
            <a:r>
              <a:rPr lang="es-CL" dirty="0" err="1"/>
              <a:t>int</a:t>
            </a:r>
            <a:r>
              <a:rPr lang="es-CL" dirty="0"/>
              <a:t> valor);</a:t>
            </a:r>
          </a:p>
          <a:p>
            <a:pPr lvl="1"/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imprimir_lista</a:t>
            </a:r>
            <a:r>
              <a:rPr lang="es-CL" dirty="0"/>
              <a:t>(</a:t>
            </a:r>
            <a:r>
              <a:rPr lang="es-CL" dirty="0" err="1"/>
              <a:t>struct</a:t>
            </a:r>
            <a:r>
              <a:rPr lang="es-CL" dirty="0"/>
              <a:t> </a:t>
            </a:r>
            <a:r>
              <a:rPr lang="es-CL" dirty="0" err="1"/>
              <a:t>node</a:t>
            </a:r>
            <a:r>
              <a:rPr lang="es-CL" dirty="0"/>
              <a:t> *lista);</a:t>
            </a:r>
          </a:p>
          <a:p>
            <a:r>
              <a:rPr lang="es-CL" dirty="0"/>
              <a:t>Adicionalmente implemente las funciones:</a:t>
            </a:r>
          </a:p>
          <a:p>
            <a:pPr lvl="1"/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ordenar_lista</a:t>
            </a:r>
            <a:r>
              <a:rPr lang="es-CL" dirty="0"/>
              <a:t>(</a:t>
            </a:r>
            <a:r>
              <a:rPr lang="es-CL" dirty="0" err="1"/>
              <a:t>struct</a:t>
            </a:r>
            <a:r>
              <a:rPr lang="es-CL" dirty="0"/>
              <a:t> </a:t>
            </a:r>
            <a:r>
              <a:rPr lang="es-CL" dirty="0" err="1"/>
              <a:t>node</a:t>
            </a:r>
            <a:r>
              <a:rPr lang="es-CL" dirty="0"/>
              <a:t> *lista);</a:t>
            </a:r>
          </a:p>
          <a:p>
            <a:pPr lvl="1"/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insertar_elemento_orden</a:t>
            </a:r>
            <a:r>
              <a:rPr lang="es-CL" dirty="0"/>
              <a:t>(</a:t>
            </a:r>
            <a:r>
              <a:rPr lang="es-CL" dirty="0" err="1"/>
              <a:t>struct</a:t>
            </a:r>
            <a:r>
              <a:rPr lang="es-CL" dirty="0"/>
              <a:t> </a:t>
            </a:r>
            <a:r>
              <a:rPr lang="es-CL" dirty="0" err="1"/>
              <a:t>node</a:t>
            </a:r>
            <a:r>
              <a:rPr lang="es-CL" dirty="0"/>
              <a:t> **</a:t>
            </a:r>
            <a:r>
              <a:rPr lang="es-CL" dirty="0" err="1"/>
              <a:t>ref_lista</a:t>
            </a:r>
            <a:r>
              <a:rPr lang="es-CL" dirty="0"/>
              <a:t>, </a:t>
            </a:r>
            <a:r>
              <a:rPr lang="es-CL" dirty="0" err="1"/>
              <a:t>int</a:t>
            </a:r>
            <a:r>
              <a:rPr lang="es-CL" dirty="0"/>
              <a:t> valor);</a:t>
            </a:r>
          </a:p>
          <a:p>
            <a:pPr marL="27675" indent="0">
              <a:buNone/>
            </a:pP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2D48BF-B65F-42EA-B960-F658D2F1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47A5E-9AF6-4243-9668-177C12BB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4798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91684-8B79-43D9-BE98-8E1B22C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3E7B-C784-47AD-9EEF-3DC322268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299337"/>
            <a:ext cx="7765322" cy="3386963"/>
          </a:xfrm>
        </p:spPr>
        <p:txBody>
          <a:bodyPr>
            <a:normAutofit/>
          </a:bodyPr>
          <a:lstStyle/>
          <a:p>
            <a:r>
              <a:rPr lang="es-CL" dirty="0"/>
              <a:t>Implemente las siguientes funciones extras:</a:t>
            </a:r>
          </a:p>
          <a:p>
            <a:pPr lvl="1"/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borrar_lista</a:t>
            </a:r>
            <a:r>
              <a:rPr lang="es-CL" dirty="0"/>
              <a:t>(</a:t>
            </a:r>
            <a:r>
              <a:rPr lang="es-CL" dirty="0" err="1"/>
              <a:t>struct</a:t>
            </a:r>
            <a:r>
              <a:rPr lang="es-CL" dirty="0"/>
              <a:t> </a:t>
            </a:r>
            <a:r>
              <a:rPr lang="es-CL" dirty="0" err="1"/>
              <a:t>node</a:t>
            </a:r>
            <a:r>
              <a:rPr lang="es-CL" dirty="0"/>
              <a:t> **</a:t>
            </a:r>
            <a:r>
              <a:rPr lang="es-CL" dirty="0" err="1"/>
              <a:t>ref_lista</a:t>
            </a:r>
            <a:r>
              <a:rPr lang="es-CL" dirty="0"/>
              <a:t>);</a:t>
            </a:r>
          </a:p>
          <a:p>
            <a:pPr lvl="1"/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borrar_primeros_lista</a:t>
            </a:r>
            <a:r>
              <a:rPr lang="es-CL" dirty="0"/>
              <a:t>(</a:t>
            </a:r>
            <a:r>
              <a:rPr lang="es-CL" dirty="0" err="1"/>
              <a:t>struct</a:t>
            </a:r>
            <a:r>
              <a:rPr lang="es-CL" dirty="0"/>
              <a:t> </a:t>
            </a:r>
            <a:r>
              <a:rPr lang="es-CL" dirty="0" err="1"/>
              <a:t>node</a:t>
            </a:r>
            <a:r>
              <a:rPr lang="es-CL" dirty="0"/>
              <a:t> **</a:t>
            </a:r>
            <a:r>
              <a:rPr lang="es-CL" dirty="0" err="1"/>
              <a:t>ref_lista</a:t>
            </a:r>
            <a:r>
              <a:rPr lang="es-CL" dirty="0"/>
              <a:t>, </a:t>
            </a:r>
            <a:r>
              <a:rPr lang="es-CL" dirty="0" err="1"/>
              <a:t>int</a:t>
            </a:r>
            <a:r>
              <a:rPr lang="es-CL" dirty="0"/>
              <a:t> k);</a:t>
            </a:r>
          </a:p>
          <a:p>
            <a:pPr lvl="1"/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2D48BF-B65F-42EA-B960-F658D2F1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47A5E-9AF6-4243-9668-177C12BB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0959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91684-8B79-43D9-BE98-8E1B22C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3E7B-C784-47AD-9EEF-3DC322268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299337"/>
            <a:ext cx="7765322" cy="3386963"/>
          </a:xfrm>
        </p:spPr>
        <p:txBody>
          <a:bodyPr>
            <a:normAutofit/>
          </a:bodyPr>
          <a:lstStyle/>
          <a:p>
            <a:r>
              <a:rPr lang="es-CL" dirty="0"/>
              <a:t>Haga una lista que contenga estructuras con campos </a:t>
            </a:r>
            <a:r>
              <a:rPr lang="es-CL" dirty="0" err="1"/>
              <a:t>char</a:t>
            </a:r>
            <a:r>
              <a:rPr lang="es-CL" dirty="0"/>
              <a:t> nombre[100] e </a:t>
            </a:r>
            <a:r>
              <a:rPr lang="es-CL" dirty="0" err="1"/>
              <a:t>int</a:t>
            </a:r>
            <a:r>
              <a:rPr lang="es-CL" dirty="0"/>
              <a:t> c. </a:t>
            </a:r>
          </a:p>
          <a:p>
            <a:r>
              <a:rPr lang="es-CL" dirty="0"/>
              <a:t>Asumimos el siguiente orden entre estructuras:</a:t>
            </a:r>
            <a:br>
              <a:rPr lang="es-CL" dirty="0"/>
            </a:br>
            <a:r>
              <a:rPr lang="es-CL" dirty="0"/>
              <a:t>x1 &lt; x2  si  x1.c &lt; x2.c  o  (x1.c = x2.c  y  x1.nombre &lt; x2.nombre)</a:t>
            </a:r>
          </a:p>
          <a:p>
            <a:r>
              <a:rPr lang="es-CL" dirty="0"/>
              <a:t>Cree las siguientes funciones:</a:t>
            </a:r>
          </a:p>
          <a:p>
            <a:pPr lvl="1"/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insertar_elemento</a:t>
            </a:r>
            <a:r>
              <a:rPr lang="es-CL" dirty="0"/>
              <a:t>(</a:t>
            </a:r>
            <a:r>
              <a:rPr lang="es-CL" dirty="0" err="1"/>
              <a:t>struct</a:t>
            </a:r>
            <a:r>
              <a:rPr lang="es-CL" dirty="0"/>
              <a:t> </a:t>
            </a:r>
            <a:r>
              <a:rPr lang="es-CL" dirty="0" err="1"/>
              <a:t>node</a:t>
            </a:r>
            <a:r>
              <a:rPr lang="es-CL" dirty="0"/>
              <a:t> **</a:t>
            </a:r>
            <a:r>
              <a:rPr lang="es-CL" dirty="0" err="1"/>
              <a:t>ref_lista</a:t>
            </a:r>
            <a:r>
              <a:rPr lang="es-CL" dirty="0"/>
              <a:t>, ejemplo dato);</a:t>
            </a:r>
          </a:p>
          <a:p>
            <a:pPr lvl="1"/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imprimir_lista</a:t>
            </a:r>
            <a:r>
              <a:rPr lang="es-CL" dirty="0"/>
              <a:t>(</a:t>
            </a:r>
            <a:r>
              <a:rPr lang="es-CL" dirty="0" err="1"/>
              <a:t>struct</a:t>
            </a:r>
            <a:r>
              <a:rPr lang="es-CL" dirty="0"/>
              <a:t> </a:t>
            </a:r>
            <a:r>
              <a:rPr lang="es-CL" dirty="0" err="1"/>
              <a:t>node</a:t>
            </a:r>
            <a:r>
              <a:rPr lang="es-CL" dirty="0"/>
              <a:t> *lista);</a:t>
            </a:r>
          </a:p>
          <a:p>
            <a:pPr lvl="1"/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ordenar_lista</a:t>
            </a:r>
            <a:r>
              <a:rPr lang="es-CL" dirty="0"/>
              <a:t>(</a:t>
            </a:r>
            <a:r>
              <a:rPr lang="es-CL" dirty="0" err="1"/>
              <a:t>struct</a:t>
            </a:r>
            <a:r>
              <a:rPr lang="es-CL" dirty="0"/>
              <a:t> </a:t>
            </a:r>
            <a:r>
              <a:rPr lang="es-CL" dirty="0" err="1"/>
              <a:t>node</a:t>
            </a:r>
            <a:r>
              <a:rPr lang="es-CL" dirty="0"/>
              <a:t> *lista);</a:t>
            </a:r>
          </a:p>
          <a:p>
            <a:pPr lvl="1"/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insertar_elemento_orden</a:t>
            </a:r>
            <a:r>
              <a:rPr lang="es-CL" dirty="0"/>
              <a:t>(</a:t>
            </a:r>
            <a:r>
              <a:rPr lang="es-CL" dirty="0" err="1"/>
              <a:t>struct</a:t>
            </a:r>
            <a:r>
              <a:rPr lang="es-CL" dirty="0"/>
              <a:t> </a:t>
            </a:r>
            <a:r>
              <a:rPr lang="es-CL" dirty="0" err="1"/>
              <a:t>node</a:t>
            </a:r>
            <a:r>
              <a:rPr lang="es-CL" dirty="0"/>
              <a:t> **</a:t>
            </a:r>
            <a:r>
              <a:rPr lang="es-CL" dirty="0" err="1"/>
              <a:t>ref_lista</a:t>
            </a:r>
            <a:r>
              <a:rPr lang="es-CL" dirty="0"/>
              <a:t>, ejemplo dato);</a:t>
            </a:r>
          </a:p>
          <a:p>
            <a:pPr marL="27675" indent="0">
              <a:buNone/>
            </a:pP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2D48BF-B65F-42EA-B960-F658D2F1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47A5E-9AF6-4243-9668-177C12BB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59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E0E6891B-51F9-4529-B005-1C5657EEC27A}" vid="{6DCC47B9-F592-4F20-B58E-98580261664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94</TotalTime>
  <Words>263</Words>
  <Application>Microsoft Macintosh PowerPoint</Application>
  <PresentationFormat>On-screen Show (16:9)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Calisto MT</vt:lpstr>
      <vt:lpstr>Wingdings 2</vt:lpstr>
      <vt:lpstr>Pizarra</vt:lpstr>
      <vt:lpstr>Actividad</vt:lpstr>
      <vt:lpstr>Actividad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práctico</dc:title>
  <cp:lastModifiedBy>Miguel Angel Romero Orth</cp:lastModifiedBy>
  <cp:revision>19</cp:revision>
  <dcterms:modified xsi:type="dcterms:W3CDTF">2022-05-06T21:41:21Z</dcterms:modified>
</cp:coreProperties>
</file>