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6" r:id="rId2"/>
    <p:sldId id="257" r:id="rId3"/>
    <p:sldId id="258" r:id="rId4"/>
    <p:sldId id="274" r:id="rId5"/>
    <p:sldId id="260" r:id="rId6"/>
    <p:sldId id="261" r:id="rId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EE22FF-CC47-4502-98D9-EA177686A54B}" v="2" dt="2021-08-01T20:58:42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2"/>
  </p:normalViewPr>
  <p:slideViewPr>
    <p:cSldViewPr snapToGrid="0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Ignacio Saez San Juan" userId="S::sebastian.saez@edu.uai.cl::63f3e4e4-e07a-4a9d-914f-e1ffa3cc8989" providerId="AD" clId="Web-{2C0220CC-76EE-A3E4-55A0-91FF33C94ED6}"/>
    <pc:docChg chg="modSld">
      <pc:chgData name="Sebastian Ignacio Saez San Juan" userId="S::sebastian.saez@edu.uai.cl::63f3e4e4-e07a-4a9d-914f-e1ffa3cc8989" providerId="AD" clId="Web-{2C0220CC-76EE-A3E4-55A0-91FF33C94ED6}" dt="2021-03-05T19:30:39.850" v="13" actId="1076"/>
      <pc:docMkLst>
        <pc:docMk/>
      </pc:docMkLst>
      <pc:sldChg chg="addSp delSp modSp">
        <pc:chgData name="Sebastian Ignacio Saez San Juan" userId="S::sebastian.saez@edu.uai.cl::63f3e4e4-e07a-4a9d-914f-e1ffa3cc8989" providerId="AD" clId="Web-{2C0220CC-76EE-A3E4-55A0-91FF33C94ED6}" dt="2021-03-05T19:30:39.850" v="13" actId="1076"/>
        <pc:sldMkLst>
          <pc:docMk/>
          <pc:sldMk cId="1483321011" sldId="258"/>
        </pc:sldMkLst>
        <pc:spChg chg="mod">
          <ac:chgData name="Sebastian Ignacio Saez San Juan" userId="S::sebastian.saez@edu.uai.cl::63f3e4e4-e07a-4a9d-914f-e1ffa3cc8989" providerId="AD" clId="Web-{2C0220CC-76EE-A3E4-55A0-91FF33C94ED6}" dt="2021-03-05T19:29:57.380" v="1" actId="1076"/>
          <ac:spMkLst>
            <pc:docMk/>
            <pc:sldMk cId="1483321011" sldId="258"/>
            <ac:spMk id="3" creationId="{60AEBE7F-F4E6-461B-854C-74A93F076063}"/>
          </ac:spMkLst>
        </pc:spChg>
        <pc:spChg chg="add mod">
          <ac:chgData name="Sebastian Ignacio Saez San Juan" userId="S::sebastian.saez@edu.uai.cl::63f3e4e4-e07a-4a9d-914f-e1ffa3cc8989" providerId="AD" clId="Web-{2C0220CC-76EE-A3E4-55A0-91FF33C94ED6}" dt="2021-03-05T19:30:39.850" v="13" actId="1076"/>
          <ac:spMkLst>
            <pc:docMk/>
            <pc:sldMk cId="1483321011" sldId="258"/>
            <ac:spMk id="7" creationId="{6706BDFE-9D97-42D0-81D8-C7C2C1446916}"/>
          </ac:spMkLst>
        </pc:spChg>
        <pc:spChg chg="add del">
          <ac:chgData name="Sebastian Ignacio Saez San Juan" userId="S::sebastian.saez@edu.uai.cl::63f3e4e4-e07a-4a9d-914f-e1ffa3cc8989" providerId="AD" clId="Web-{2C0220CC-76EE-A3E4-55A0-91FF33C94ED6}" dt="2021-03-05T19:30:06.115" v="4"/>
          <ac:spMkLst>
            <pc:docMk/>
            <pc:sldMk cId="1483321011" sldId="258"/>
            <ac:spMk id="8" creationId="{8DA2E1C9-1DD5-4B31-A3E7-BADDD4168C46}"/>
          </ac:spMkLst>
        </pc:spChg>
      </pc:sldChg>
    </pc:docChg>
  </pc:docChgLst>
  <pc:docChgLst>
    <pc:chgData name="Danilo Bórquez Paredes" userId="a389b8938e5de1e4" providerId="LiveId" clId="{8805E4E5-3AAE-4A0F-88EA-4A3ABC9176FB}"/>
    <pc:docChg chg="delSld modSld">
      <pc:chgData name="Danilo Bórquez Paredes" userId="a389b8938e5de1e4" providerId="LiveId" clId="{8805E4E5-3AAE-4A0F-88EA-4A3ABC9176FB}" dt="2021-02-19T13:23:18.445" v="31" actId="47"/>
      <pc:docMkLst>
        <pc:docMk/>
      </pc:docMkLst>
      <pc:sldChg chg="modSp">
        <pc:chgData name="Danilo Bórquez Paredes" userId="a389b8938e5de1e4" providerId="LiveId" clId="{8805E4E5-3AAE-4A0F-88EA-4A3ABC9176FB}" dt="2021-02-19T13:22:29.492" v="30" actId="122"/>
        <pc:sldMkLst>
          <pc:docMk/>
          <pc:sldMk cId="1483321011" sldId="258"/>
        </pc:sldMkLst>
        <pc:spChg chg="mod">
          <ac:chgData name="Danilo Bórquez Paredes" userId="a389b8938e5de1e4" providerId="LiveId" clId="{8805E4E5-3AAE-4A0F-88EA-4A3ABC9176FB}" dt="2021-02-19T13:22:29.492" v="30" actId="122"/>
          <ac:spMkLst>
            <pc:docMk/>
            <pc:sldMk cId="1483321011" sldId="258"/>
            <ac:spMk id="3" creationId="{60AEBE7F-F4E6-461B-854C-74A93F076063}"/>
          </ac:spMkLst>
        </pc:spChg>
      </pc:sldChg>
      <pc:sldChg chg="del">
        <pc:chgData name="Danilo Bórquez Paredes" userId="a389b8938e5de1e4" providerId="LiveId" clId="{8805E4E5-3AAE-4A0F-88EA-4A3ABC9176FB}" dt="2021-02-19T13:23:18.445" v="31" actId="47"/>
        <pc:sldMkLst>
          <pc:docMk/>
          <pc:sldMk cId="2829969047" sldId="259"/>
        </pc:sldMkLst>
      </pc:sldChg>
    </pc:docChg>
  </pc:docChgLst>
  <pc:docChgLst>
    <pc:chgData name="Danilo Bórquez Paredes" userId="a389b8938e5de1e4" providerId="LiveId" clId="{6B465591-089C-40CD-97B0-BDFB30E3255D}"/>
    <pc:docChg chg="custSel modSld">
      <pc:chgData name="Danilo Bórquez Paredes" userId="a389b8938e5de1e4" providerId="LiveId" clId="{6B465591-089C-40CD-97B0-BDFB30E3255D}" dt="2020-03-09T01:51:39.404" v="13" actId="20577"/>
      <pc:docMkLst>
        <pc:docMk/>
      </pc:docMkLst>
      <pc:sldChg chg="modSp mod">
        <pc:chgData name="Danilo Bórquez Paredes" userId="a389b8938e5de1e4" providerId="LiveId" clId="{6B465591-089C-40CD-97B0-BDFB30E3255D}" dt="2020-03-09T01:51:39.404" v="13" actId="20577"/>
        <pc:sldMkLst>
          <pc:docMk/>
          <pc:sldMk cId="3467162960" sldId="256"/>
        </pc:sldMkLst>
        <pc:spChg chg="mod">
          <ac:chgData name="Danilo Bórquez Paredes" userId="a389b8938e5de1e4" providerId="LiveId" clId="{6B465591-089C-40CD-97B0-BDFB30E3255D}" dt="2020-03-09T01:51:39.404" v="13" actId="20577"/>
          <ac:spMkLst>
            <pc:docMk/>
            <pc:sldMk cId="3467162960" sldId="256"/>
            <ac:spMk id="2" creationId="{FC53305F-346E-4733-AE05-DB3727BFF1A7}"/>
          </ac:spMkLst>
        </pc:spChg>
      </pc:sldChg>
    </pc:docChg>
  </pc:docChgLst>
  <pc:docChgLst>
    <pc:chgData name="Sebastian Ignacio Saez San Juan" userId="S::sebastian.saez@edu.uai.cl::63f3e4e4-e07a-4a9d-914f-e1ffa3cc8989" providerId="AD" clId="Web-{D960B19F-B06F-B000-FB21-F1380A865E0C}"/>
    <pc:docChg chg="modSld">
      <pc:chgData name="Sebastian Ignacio Saez San Juan" userId="S::sebastian.saez@edu.uai.cl::63f3e4e4-e07a-4a9d-914f-e1ffa3cc8989" providerId="AD" clId="Web-{D960B19F-B06F-B000-FB21-F1380A865E0C}" dt="2021-03-05T19:33:40.595" v="7" actId="20577"/>
      <pc:docMkLst>
        <pc:docMk/>
      </pc:docMkLst>
      <pc:sldChg chg="delSp">
        <pc:chgData name="Sebastian Ignacio Saez San Juan" userId="S::sebastian.saez@edu.uai.cl::63f3e4e4-e07a-4a9d-914f-e1ffa3cc8989" providerId="AD" clId="Web-{D960B19F-B06F-B000-FB21-F1380A865E0C}" dt="2021-03-05T19:33:04.516" v="1"/>
        <pc:sldMkLst>
          <pc:docMk/>
          <pc:sldMk cId="3467162960" sldId="256"/>
        </pc:sldMkLst>
        <pc:spChg chg="del">
          <ac:chgData name="Sebastian Ignacio Saez San Juan" userId="S::sebastian.saez@edu.uai.cl::63f3e4e4-e07a-4a9d-914f-e1ffa3cc8989" providerId="AD" clId="Web-{D960B19F-B06F-B000-FB21-F1380A865E0C}" dt="2021-03-05T19:33:04.516" v="1"/>
          <ac:spMkLst>
            <pc:docMk/>
            <pc:sldMk cId="3467162960" sldId="256"/>
            <ac:spMk id="3" creationId="{A02A22E8-60CF-4BEE-A1E7-E339F7A07D40}"/>
          </ac:spMkLst>
        </pc:spChg>
      </pc:sldChg>
      <pc:sldChg chg="delSp">
        <pc:chgData name="Sebastian Ignacio Saez San Juan" userId="S::sebastian.saez@edu.uai.cl::63f3e4e4-e07a-4a9d-914f-e1ffa3cc8989" providerId="AD" clId="Web-{D960B19F-B06F-B000-FB21-F1380A865E0C}" dt="2021-03-05T19:33:00.313" v="0"/>
        <pc:sldMkLst>
          <pc:docMk/>
          <pc:sldMk cId="4171591013" sldId="260"/>
        </pc:sldMkLst>
        <pc:spChg chg="del">
          <ac:chgData name="Sebastian Ignacio Saez San Juan" userId="S::sebastian.saez@edu.uai.cl::63f3e4e4-e07a-4a9d-914f-e1ffa3cc8989" providerId="AD" clId="Web-{D960B19F-B06F-B000-FB21-F1380A865E0C}" dt="2021-03-05T19:33:00.313" v="0"/>
          <ac:spMkLst>
            <pc:docMk/>
            <pc:sldMk cId="4171591013" sldId="260"/>
            <ac:spMk id="7" creationId="{394DCE35-299E-4DCB-83EB-3519FB5F519F}"/>
          </ac:spMkLst>
        </pc:spChg>
      </pc:sldChg>
      <pc:sldChg chg="modSp">
        <pc:chgData name="Sebastian Ignacio Saez San Juan" userId="S::sebastian.saez@edu.uai.cl::63f3e4e4-e07a-4a9d-914f-e1ffa3cc8989" providerId="AD" clId="Web-{D960B19F-B06F-B000-FB21-F1380A865E0C}" dt="2021-03-05T19:33:40.595" v="7" actId="20577"/>
        <pc:sldMkLst>
          <pc:docMk/>
          <pc:sldMk cId="1303614106" sldId="262"/>
        </pc:sldMkLst>
        <pc:spChg chg="mod">
          <ac:chgData name="Sebastian Ignacio Saez San Juan" userId="S::sebastian.saez@edu.uai.cl::63f3e4e4-e07a-4a9d-914f-e1ffa3cc8989" providerId="AD" clId="Web-{D960B19F-B06F-B000-FB21-F1380A865E0C}" dt="2021-03-05T19:33:40.595" v="7" actId="20577"/>
          <ac:spMkLst>
            <pc:docMk/>
            <pc:sldMk cId="1303614106" sldId="262"/>
            <ac:spMk id="7" creationId="{9E5FC61D-8654-4381-80F1-4C10529228F8}"/>
          </ac:spMkLst>
        </pc:spChg>
      </pc:sldChg>
    </pc:docChg>
  </pc:docChgLst>
  <pc:docChgLst>
    <pc:chgData name="Danilo Borquez Paredes" userId="4cf6673e-e8a8-4ddd-851d-6bf0086853e3" providerId="ADAL" clId="{047E42AD-259C-462F-984F-DE5840CFC7E5}"/>
    <pc:docChg chg="custSel modSld modNotesMaster">
      <pc:chgData name="Danilo Borquez Paredes" userId="4cf6673e-e8a8-4ddd-851d-6bf0086853e3" providerId="ADAL" clId="{047E42AD-259C-462F-984F-DE5840CFC7E5}" dt="2021-03-04T09:31:36.899" v="14" actId="478"/>
      <pc:docMkLst>
        <pc:docMk/>
      </pc:docMkLst>
      <pc:sldChg chg="addSp delSp mod">
        <pc:chgData name="Danilo Borquez Paredes" userId="4cf6673e-e8a8-4ddd-851d-6bf0086853e3" providerId="ADAL" clId="{047E42AD-259C-462F-984F-DE5840CFC7E5}" dt="2021-03-04T09:31:03.492" v="4" actId="478"/>
        <pc:sldMkLst>
          <pc:docMk/>
          <pc:sldMk cId="3467162960" sldId="256"/>
        </pc:sldMkLst>
        <pc:inkChg chg="add del">
          <ac:chgData name="Danilo Borquez Paredes" userId="4cf6673e-e8a8-4ddd-851d-6bf0086853e3" providerId="ADAL" clId="{047E42AD-259C-462F-984F-DE5840CFC7E5}" dt="2021-03-04T09:31:03.492" v="4" actId="478"/>
          <ac:inkMkLst>
            <pc:docMk/>
            <pc:sldMk cId="3467162960" sldId="256"/>
            <ac:inkMk id="6" creationId="{38209553-3A5B-44AE-937D-D7479DC5C647}"/>
          </ac:inkMkLst>
        </pc:inkChg>
      </pc:sldChg>
      <pc:sldChg chg="addSp delSp mod">
        <pc:chgData name="Danilo Borquez Paredes" userId="4cf6673e-e8a8-4ddd-851d-6bf0086853e3" providerId="ADAL" clId="{047E42AD-259C-462F-984F-DE5840CFC7E5}" dt="2021-03-04T09:31:06.208" v="5" actId="478"/>
        <pc:sldMkLst>
          <pc:docMk/>
          <pc:sldMk cId="1483321011" sldId="258"/>
        </pc:sldMkLst>
        <pc:inkChg chg="add del">
          <ac:chgData name="Danilo Borquez Paredes" userId="4cf6673e-e8a8-4ddd-851d-6bf0086853e3" providerId="ADAL" clId="{047E42AD-259C-462F-984F-DE5840CFC7E5}" dt="2021-03-04T09:31:06.208" v="5" actId="478"/>
          <ac:inkMkLst>
            <pc:docMk/>
            <pc:sldMk cId="1483321011" sldId="258"/>
            <ac:inkMk id="7" creationId="{39BA0004-3165-4137-91FE-B1A9406937A6}"/>
          </ac:inkMkLst>
        </pc:inkChg>
      </pc:sldChg>
      <pc:sldChg chg="addSp delSp mod">
        <pc:chgData name="Danilo Borquez Paredes" userId="4cf6673e-e8a8-4ddd-851d-6bf0086853e3" providerId="ADAL" clId="{047E42AD-259C-462F-984F-DE5840CFC7E5}" dt="2021-03-04T09:31:09.623" v="6" actId="478"/>
        <pc:sldMkLst>
          <pc:docMk/>
          <pc:sldMk cId="1303614106" sldId="262"/>
        </pc:sldMkLst>
        <pc:inkChg chg="add del">
          <ac:chgData name="Danilo Borquez Paredes" userId="4cf6673e-e8a8-4ddd-851d-6bf0086853e3" providerId="ADAL" clId="{047E42AD-259C-462F-984F-DE5840CFC7E5}" dt="2021-03-04T09:31:09.623" v="6" actId="478"/>
          <ac:inkMkLst>
            <pc:docMk/>
            <pc:sldMk cId="1303614106" sldId="262"/>
            <ac:inkMk id="2" creationId="{3DED49B2-F42C-4956-BC04-9FCA9E336B56}"/>
          </ac:inkMkLst>
        </pc:inkChg>
      </pc:sldChg>
      <pc:sldChg chg="addSp delSp mod">
        <pc:chgData name="Danilo Borquez Paredes" userId="4cf6673e-e8a8-4ddd-851d-6bf0086853e3" providerId="ADAL" clId="{047E42AD-259C-462F-984F-DE5840CFC7E5}" dt="2021-03-04T09:31:13.209" v="7" actId="478"/>
        <pc:sldMkLst>
          <pc:docMk/>
          <pc:sldMk cId="2104111099" sldId="264"/>
        </pc:sldMkLst>
        <pc:inkChg chg="add del">
          <ac:chgData name="Danilo Borquez Paredes" userId="4cf6673e-e8a8-4ddd-851d-6bf0086853e3" providerId="ADAL" clId="{047E42AD-259C-462F-984F-DE5840CFC7E5}" dt="2021-03-04T09:31:13.209" v="7" actId="478"/>
          <ac:inkMkLst>
            <pc:docMk/>
            <pc:sldMk cId="2104111099" sldId="264"/>
            <ac:inkMk id="11" creationId="{CAB2C8F1-8E25-40D3-B3E3-FDF8A26B3488}"/>
          </ac:inkMkLst>
        </pc:inkChg>
      </pc:sldChg>
      <pc:sldChg chg="addSp delSp mod">
        <pc:chgData name="Danilo Borquez Paredes" userId="4cf6673e-e8a8-4ddd-851d-6bf0086853e3" providerId="ADAL" clId="{047E42AD-259C-462F-984F-DE5840CFC7E5}" dt="2021-03-04T09:31:16.586" v="8" actId="478"/>
        <pc:sldMkLst>
          <pc:docMk/>
          <pc:sldMk cId="1621782704" sldId="265"/>
        </pc:sldMkLst>
        <pc:inkChg chg="add del">
          <ac:chgData name="Danilo Borquez Paredes" userId="4cf6673e-e8a8-4ddd-851d-6bf0086853e3" providerId="ADAL" clId="{047E42AD-259C-462F-984F-DE5840CFC7E5}" dt="2021-03-04T09:31:16.586" v="8" actId="478"/>
          <ac:inkMkLst>
            <pc:docMk/>
            <pc:sldMk cId="1621782704" sldId="265"/>
            <ac:inkMk id="20" creationId="{290C96D2-A71E-42E3-B919-50591218E0C9}"/>
          </ac:inkMkLst>
        </pc:inkChg>
      </pc:sldChg>
      <pc:sldChg chg="addSp delSp mod">
        <pc:chgData name="Danilo Borquez Paredes" userId="4cf6673e-e8a8-4ddd-851d-6bf0086853e3" providerId="ADAL" clId="{047E42AD-259C-462F-984F-DE5840CFC7E5}" dt="2021-03-04T09:31:19.889" v="9" actId="478"/>
        <pc:sldMkLst>
          <pc:docMk/>
          <pc:sldMk cId="1220880808" sldId="266"/>
        </pc:sldMkLst>
        <pc:inkChg chg="add del">
          <ac:chgData name="Danilo Borquez Paredes" userId="4cf6673e-e8a8-4ddd-851d-6bf0086853e3" providerId="ADAL" clId="{047E42AD-259C-462F-984F-DE5840CFC7E5}" dt="2021-03-04T09:31:19.889" v="9" actId="478"/>
          <ac:inkMkLst>
            <pc:docMk/>
            <pc:sldMk cId="1220880808" sldId="266"/>
            <ac:inkMk id="27" creationId="{433C1ED2-26CE-4FC8-87CB-02494F54D6AF}"/>
          </ac:inkMkLst>
        </pc:inkChg>
      </pc:sldChg>
      <pc:sldChg chg="addSp delSp mod">
        <pc:chgData name="Danilo Borquez Paredes" userId="4cf6673e-e8a8-4ddd-851d-6bf0086853e3" providerId="ADAL" clId="{047E42AD-259C-462F-984F-DE5840CFC7E5}" dt="2021-03-04T09:31:22.226" v="10" actId="478"/>
        <pc:sldMkLst>
          <pc:docMk/>
          <pc:sldMk cId="252637547" sldId="267"/>
        </pc:sldMkLst>
        <pc:inkChg chg="add del">
          <ac:chgData name="Danilo Borquez Paredes" userId="4cf6673e-e8a8-4ddd-851d-6bf0086853e3" providerId="ADAL" clId="{047E42AD-259C-462F-984F-DE5840CFC7E5}" dt="2021-03-04T09:31:22.226" v="10" actId="478"/>
          <ac:inkMkLst>
            <pc:docMk/>
            <pc:sldMk cId="252637547" sldId="267"/>
            <ac:inkMk id="31" creationId="{1657E017-0392-4F2C-870C-66BB7F1F8838}"/>
          </ac:inkMkLst>
        </pc:inkChg>
      </pc:sldChg>
      <pc:sldChg chg="addSp delSp mod">
        <pc:chgData name="Danilo Borquez Paredes" userId="4cf6673e-e8a8-4ddd-851d-6bf0086853e3" providerId="ADAL" clId="{047E42AD-259C-462F-984F-DE5840CFC7E5}" dt="2021-03-04T09:31:28.800" v="11" actId="478"/>
        <pc:sldMkLst>
          <pc:docMk/>
          <pc:sldMk cId="3433438528" sldId="270"/>
        </pc:sldMkLst>
        <pc:inkChg chg="add del">
          <ac:chgData name="Danilo Borquez Paredes" userId="4cf6673e-e8a8-4ddd-851d-6bf0086853e3" providerId="ADAL" clId="{047E42AD-259C-462F-984F-DE5840CFC7E5}" dt="2021-03-04T09:31:28.800" v="11" actId="478"/>
          <ac:inkMkLst>
            <pc:docMk/>
            <pc:sldMk cId="3433438528" sldId="270"/>
            <ac:inkMk id="33" creationId="{126B4258-7D7D-41E8-9D7C-CA4CD1E59F5D}"/>
          </ac:inkMkLst>
        </pc:inkChg>
      </pc:sldChg>
      <pc:sldChg chg="addSp delSp mod">
        <pc:chgData name="Danilo Borquez Paredes" userId="4cf6673e-e8a8-4ddd-851d-6bf0086853e3" providerId="ADAL" clId="{047E42AD-259C-462F-984F-DE5840CFC7E5}" dt="2021-03-04T09:31:32.373" v="12" actId="478"/>
        <pc:sldMkLst>
          <pc:docMk/>
          <pc:sldMk cId="967119178" sldId="271"/>
        </pc:sldMkLst>
        <pc:inkChg chg="add del">
          <ac:chgData name="Danilo Borquez Paredes" userId="4cf6673e-e8a8-4ddd-851d-6bf0086853e3" providerId="ADAL" clId="{047E42AD-259C-462F-984F-DE5840CFC7E5}" dt="2021-03-04T09:31:32.373" v="12" actId="478"/>
          <ac:inkMkLst>
            <pc:docMk/>
            <pc:sldMk cId="967119178" sldId="271"/>
            <ac:inkMk id="55" creationId="{4BA2ED1A-22EC-4F62-B778-47040D8805D6}"/>
          </ac:inkMkLst>
        </pc:inkChg>
      </pc:sldChg>
      <pc:sldChg chg="addSp delSp mod">
        <pc:chgData name="Danilo Borquez Paredes" userId="4cf6673e-e8a8-4ddd-851d-6bf0086853e3" providerId="ADAL" clId="{047E42AD-259C-462F-984F-DE5840CFC7E5}" dt="2021-03-04T09:31:34.751" v="13" actId="478"/>
        <pc:sldMkLst>
          <pc:docMk/>
          <pc:sldMk cId="56298075" sldId="272"/>
        </pc:sldMkLst>
        <pc:inkChg chg="add del">
          <ac:chgData name="Danilo Borquez Paredes" userId="4cf6673e-e8a8-4ddd-851d-6bf0086853e3" providerId="ADAL" clId="{047E42AD-259C-462F-984F-DE5840CFC7E5}" dt="2021-03-04T09:31:34.751" v="13" actId="478"/>
          <ac:inkMkLst>
            <pc:docMk/>
            <pc:sldMk cId="56298075" sldId="272"/>
            <ac:inkMk id="6" creationId="{86DA837D-73FF-45A0-A52C-90244D09B4DA}"/>
          </ac:inkMkLst>
        </pc:inkChg>
      </pc:sldChg>
      <pc:sldChg chg="addSp delSp mod">
        <pc:chgData name="Danilo Borquez Paredes" userId="4cf6673e-e8a8-4ddd-851d-6bf0086853e3" providerId="ADAL" clId="{047E42AD-259C-462F-984F-DE5840CFC7E5}" dt="2021-03-04T09:31:36.899" v="14" actId="478"/>
        <pc:sldMkLst>
          <pc:docMk/>
          <pc:sldMk cId="123471697" sldId="273"/>
        </pc:sldMkLst>
        <pc:inkChg chg="add del">
          <ac:chgData name="Danilo Borquez Paredes" userId="4cf6673e-e8a8-4ddd-851d-6bf0086853e3" providerId="ADAL" clId="{047E42AD-259C-462F-984F-DE5840CFC7E5}" dt="2021-03-04T09:31:36.899" v="14" actId="478"/>
          <ac:inkMkLst>
            <pc:docMk/>
            <pc:sldMk cId="123471697" sldId="273"/>
            <ac:inkMk id="6" creationId="{BA89D30E-D1C6-4AEF-9671-A8951B01AA58}"/>
          </ac:inkMkLst>
        </pc:inkChg>
      </pc:sldChg>
    </pc:docChg>
  </pc:docChgLst>
  <pc:docChgLst>
    <pc:chgData name="Danilo  Eduardo Borquez Paredes" userId="f7672ff8-f758-4983-b174-3e9dba56af4d" providerId="ADAL" clId="{77EE22FF-CC47-4502-98D9-EA177686A54B}"/>
    <pc:docChg chg="custSel addSld modSld">
      <pc:chgData name="Danilo  Eduardo Borquez Paredes" userId="f7672ff8-f758-4983-b174-3e9dba56af4d" providerId="ADAL" clId="{77EE22FF-CC47-4502-98D9-EA177686A54B}" dt="2021-08-02T12:15:31.416" v="192" actId="478"/>
      <pc:docMkLst>
        <pc:docMk/>
      </pc:docMkLst>
      <pc:sldChg chg="delSp modSp add mod">
        <pc:chgData name="Danilo  Eduardo Borquez Paredes" userId="f7672ff8-f758-4983-b174-3e9dba56af4d" providerId="ADAL" clId="{77EE22FF-CC47-4502-98D9-EA177686A54B}" dt="2021-08-02T12:15:31.416" v="192" actId="478"/>
        <pc:sldMkLst>
          <pc:docMk/>
          <pc:sldMk cId="81803779" sldId="274"/>
        </pc:sldMkLst>
        <pc:spChg chg="mod">
          <ac:chgData name="Danilo  Eduardo Borquez Paredes" userId="f7672ff8-f758-4983-b174-3e9dba56af4d" providerId="ADAL" clId="{77EE22FF-CC47-4502-98D9-EA177686A54B}" dt="2021-08-01T20:58:09.564" v="21" actId="20577"/>
          <ac:spMkLst>
            <pc:docMk/>
            <pc:sldMk cId="81803779" sldId="274"/>
            <ac:spMk id="2" creationId="{1414B347-D4A9-4286-B777-0A435E984B1E}"/>
          </ac:spMkLst>
        </pc:spChg>
        <pc:spChg chg="mod">
          <ac:chgData name="Danilo  Eduardo Borquez Paredes" userId="f7672ff8-f758-4983-b174-3e9dba56af4d" providerId="ADAL" clId="{77EE22FF-CC47-4502-98D9-EA177686A54B}" dt="2021-08-01T20:59:40.301" v="191" actId="20577"/>
          <ac:spMkLst>
            <pc:docMk/>
            <pc:sldMk cId="81803779" sldId="274"/>
            <ac:spMk id="3" creationId="{60AEBE7F-F4E6-461B-854C-74A93F076063}"/>
          </ac:spMkLst>
        </pc:spChg>
        <pc:spChg chg="del">
          <ac:chgData name="Danilo  Eduardo Borquez Paredes" userId="f7672ff8-f758-4983-b174-3e9dba56af4d" providerId="ADAL" clId="{77EE22FF-CC47-4502-98D9-EA177686A54B}" dt="2021-08-01T20:59:12.913" v="133" actId="478"/>
          <ac:spMkLst>
            <pc:docMk/>
            <pc:sldMk cId="81803779" sldId="274"/>
            <ac:spMk id="6" creationId="{D6921924-8AF7-439E-B9CF-10D558CB9111}"/>
          </ac:spMkLst>
        </pc:spChg>
        <pc:spChg chg="del">
          <ac:chgData name="Danilo  Eduardo Borquez Paredes" userId="f7672ff8-f758-4983-b174-3e9dba56af4d" providerId="ADAL" clId="{77EE22FF-CC47-4502-98D9-EA177686A54B}" dt="2021-08-02T12:15:31.416" v="192" actId="478"/>
          <ac:spMkLst>
            <pc:docMk/>
            <pc:sldMk cId="81803779" sldId="274"/>
            <ac:spMk id="7" creationId="{6706BDFE-9D97-42D0-81D8-C7C2C144691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9CC4CD-5FE0-486E-9737-1C247D5F4634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L"/>
        </a:p>
      </dgm:t>
    </dgm:pt>
    <dgm:pt modelId="{B39720A0-94B4-464F-BF84-16E61A4E67B0}">
      <dgm:prSet phldrT="[Texto]"/>
      <dgm:spPr/>
      <dgm:t>
        <a:bodyPr/>
        <a:lstStyle/>
        <a:p>
          <a:r>
            <a:rPr lang="es-CL"/>
            <a:t>Análisis de Algoritmos</a:t>
          </a:r>
        </a:p>
      </dgm:t>
    </dgm:pt>
    <dgm:pt modelId="{3F275B66-0F59-4615-B9F4-300B216A8CB4}" type="parTrans" cxnId="{D81402D6-849D-40E5-BB00-96A855FC4279}">
      <dgm:prSet/>
      <dgm:spPr/>
      <dgm:t>
        <a:bodyPr/>
        <a:lstStyle/>
        <a:p>
          <a:endParaRPr lang="es-CL"/>
        </a:p>
      </dgm:t>
    </dgm:pt>
    <dgm:pt modelId="{E655BA5F-F3A4-43FB-8772-7ECDBB3EB80A}" type="sibTrans" cxnId="{D81402D6-849D-40E5-BB00-96A855FC4279}">
      <dgm:prSet/>
      <dgm:spPr/>
      <dgm:t>
        <a:bodyPr/>
        <a:lstStyle/>
        <a:p>
          <a:endParaRPr lang="es-CL"/>
        </a:p>
      </dgm:t>
    </dgm:pt>
    <dgm:pt modelId="{6170944C-50E5-4260-B5B7-B002772E1067}">
      <dgm:prSet phldrT="[Texto]"/>
      <dgm:spPr/>
      <dgm:t>
        <a:bodyPr/>
        <a:lstStyle/>
        <a:p>
          <a:r>
            <a:rPr lang="es-CL"/>
            <a:t>Algoritmos</a:t>
          </a:r>
        </a:p>
      </dgm:t>
    </dgm:pt>
    <dgm:pt modelId="{603B84BA-0BD7-4CF5-B5C9-93966583ACA6}" type="parTrans" cxnId="{F5C1CC15-B453-4E98-96B9-5B89B02215A6}">
      <dgm:prSet/>
      <dgm:spPr/>
      <dgm:t>
        <a:bodyPr/>
        <a:lstStyle/>
        <a:p>
          <a:endParaRPr lang="es-CL"/>
        </a:p>
      </dgm:t>
    </dgm:pt>
    <dgm:pt modelId="{5D8C4BB9-1F3A-40CC-885C-1C4EE2B4A79B}" type="sibTrans" cxnId="{F5C1CC15-B453-4E98-96B9-5B89B02215A6}">
      <dgm:prSet/>
      <dgm:spPr/>
      <dgm:t>
        <a:bodyPr/>
        <a:lstStyle/>
        <a:p>
          <a:endParaRPr lang="es-CL"/>
        </a:p>
      </dgm:t>
    </dgm:pt>
    <dgm:pt modelId="{A85A3717-327F-47A9-B0D4-CCE822B3354E}">
      <dgm:prSet phldrT="[Texto]"/>
      <dgm:spPr/>
      <dgm:t>
        <a:bodyPr/>
        <a:lstStyle/>
        <a:p>
          <a:r>
            <a:rPr lang="es-CL" dirty="0"/>
            <a:t>Estructuras de datos</a:t>
          </a:r>
        </a:p>
      </dgm:t>
    </dgm:pt>
    <dgm:pt modelId="{BE739F3E-4893-4AF2-88E1-2E1EF12B5BFE}" type="parTrans" cxnId="{75054996-C65E-4566-A5D3-A35937AE3C19}">
      <dgm:prSet/>
      <dgm:spPr/>
      <dgm:t>
        <a:bodyPr/>
        <a:lstStyle/>
        <a:p>
          <a:endParaRPr lang="es-CL"/>
        </a:p>
      </dgm:t>
    </dgm:pt>
    <dgm:pt modelId="{A01F9EDC-2AB8-4AEC-BBF2-D18240A8C73C}" type="sibTrans" cxnId="{75054996-C65E-4566-A5D3-A35937AE3C19}">
      <dgm:prSet/>
      <dgm:spPr/>
      <dgm:t>
        <a:bodyPr/>
        <a:lstStyle/>
        <a:p>
          <a:endParaRPr lang="es-CL"/>
        </a:p>
      </dgm:t>
    </dgm:pt>
    <dgm:pt modelId="{6E310D89-6953-4962-9921-1CDBD6F92ABA}" type="pres">
      <dgm:prSet presAssocID="{229CC4CD-5FE0-486E-9737-1C247D5F4634}" presName="Name0" presStyleCnt="0">
        <dgm:presLayoutVars>
          <dgm:dir/>
          <dgm:animLvl val="lvl"/>
          <dgm:resizeHandles val="exact"/>
        </dgm:presLayoutVars>
      </dgm:prSet>
      <dgm:spPr/>
    </dgm:pt>
    <dgm:pt modelId="{2740AE85-7C74-48A3-BA01-DCE674557166}" type="pres">
      <dgm:prSet presAssocID="{B39720A0-94B4-464F-BF84-16E61A4E67B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E35C3F8-BD62-47E8-A106-34E113D61789}" type="pres">
      <dgm:prSet presAssocID="{E655BA5F-F3A4-43FB-8772-7ECDBB3EB80A}" presName="parTxOnlySpace" presStyleCnt="0"/>
      <dgm:spPr/>
    </dgm:pt>
    <dgm:pt modelId="{249D303C-ADBD-4076-9714-786EEE72869C}" type="pres">
      <dgm:prSet presAssocID="{6170944C-50E5-4260-B5B7-B002772E106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5EEC2C9-6EB1-4075-B6BF-A086AED6A3EA}" type="pres">
      <dgm:prSet presAssocID="{5D8C4BB9-1F3A-40CC-885C-1C4EE2B4A79B}" presName="parTxOnlySpace" presStyleCnt="0"/>
      <dgm:spPr/>
    </dgm:pt>
    <dgm:pt modelId="{2DC80ED7-9A3C-4B67-8CE9-E24489B6990F}" type="pres">
      <dgm:prSet presAssocID="{A85A3717-327F-47A9-B0D4-CCE822B3354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5C1CC15-B453-4E98-96B9-5B89B02215A6}" srcId="{229CC4CD-5FE0-486E-9737-1C247D5F4634}" destId="{6170944C-50E5-4260-B5B7-B002772E1067}" srcOrd="1" destOrd="0" parTransId="{603B84BA-0BD7-4CF5-B5C9-93966583ACA6}" sibTransId="{5D8C4BB9-1F3A-40CC-885C-1C4EE2B4A79B}"/>
    <dgm:cxn modelId="{A9999687-926C-42B1-8C61-D16319A62009}" type="presOf" srcId="{6170944C-50E5-4260-B5B7-B002772E1067}" destId="{249D303C-ADBD-4076-9714-786EEE72869C}" srcOrd="0" destOrd="0" presId="urn:microsoft.com/office/officeart/2005/8/layout/chevron1"/>
    <dgm:cxn modelId="{75054996-C65E-4566-A5D3-A35937AE3C19}" srcId="{229CC4CD-5FE0-486E-9737-1C247D5F4634}" destId="{A85A3717-327F-47A9-B0D4-CCE822B3354E}" srcOrd="2" destOrd="0" parTransId="{BE739F3E-4893-4AF2-88E1-2E1EF12B5BFE}" sibTransId="{A01F9EDC-2AB8-4AEC-BBF2-D18240A8C73C}"/>
    <dgm:cxn modelId="{4DF901B8-BEB8-45FD-90CF-37869AB39B72}" type="presOf" srcId="{B39720A0-94B4-464F-BF84-16E61A4E67B0}" destId="{2740AE85-7C74-48A3-BA01-DCE674557166}" srcOrd="0" destOrd="0" presId="urn:microsoft.com/office/officeart/2005/8/layout/chevron1"/>
    <dgm:cxn modelId="{906B0ABC-93C8-497A-A042-6321333FBDD9}" type="presOf" srcId="{229CC4CD-5FE0-486E-9737-1C247D5F4634}" destId="{6E310D89-6953-4962-9921-1CDBD6F92ABA}" srcOrd="0" destOrd="0" presId="urn:microsoft.com/office/officeart/2005/8/layout/chevron1"/>
    <dgm:cxn modelId="{D81402D6-849D-40E5-BB00-96A855FC4279}" srcId="{229CC4CD-5FE0-486E-9737-1C247D5F4634}" destId="{B39720A0-94B4-464F-BF84-16E61A4E67B0}" srcOrd="0" destOrd="0" parTransId="{3F275B66-0F59-4615-B9F4-300B216A8CB4}" sibTransId="{E655BA5F-F3A4-43FB-8772-7ECDBB3EB80A}"/>
    <dgm:cxn modelId="{259D72DE-A8FF-490C-8B70-80EA9DF438F1}" type="presOf" srcId="{A85A3717-327F-47A9-B0D4-CCE822B3354E}" destId="{2DC80ED7-9A3C-4B67-8CE9-E24489B6990F}" srcOrd="0" destOrd="0" presId="urn:microsoft.com/office/officeart/2005/8/layout/chevron1"/>
    <dgm:cxn modelId="{A67CC061-7B1F-42BE-BEF8-BBFA2730EA98}" type="presParOf" srcId="{6E310D89-6953-4962-9921-1CDBD6F92ABA}" destId="{2740AE85-7C74-48A3-BA01-DCE674557166}" srcOrd="0" destOrd="0" presId="urn:microsoft.com/office/officeart/2005/8/layout/chevron1"/>
    <dgm:cxn modelId="{0CB5F5C4-61B9-4C33-BB48-BAC98A1C3FC3}" type="presParOf" srcId="{6E310D89-6953-4962-9921-1CDBD6F92ABA}" destId="{FE35C3F8-BD62-47E8-A106-34E113D61789}" srcOrd="1" destOrd="0" presId="urn:microsoft.com/office/officeart/2005/8/layout/chevron1"/>
    <dgm:cxn modelId="{3CCFB910-E9A4-4B6F-8A55-EB298DC1B576}" type="presParOf" srcId="{6E310D89-6953-4962-9921-1CDBD6F92ABA}" destId="{249D303C-ADBD-4076-9714-786EEE72869C}" srcOrd="2" destOrd="0" presId="urn:microsoft.com/office/officeart/2005/8/layout/chevron1"/>
    <dgm:cxn modelId="{0C6D4117-3833-462D-AB87-DE28E94B4F30}" type="presParOf" srcId="{6E310D89-6953-4962-9921-1CDBD6F92ABA}" destId="{55EEC2C9-6EB1-4075-B6BF-A086AED6A3EA}" srcOrd="3" destOrd="0" presId="urn:microsoft.com/office/officeart/2005/8/layout/chevron1"/>
    <dgm:cxn modelId="{6CB64378-BC1D-4644-8F69-D24ECB6DEDB7}" type="presParOf" srcId="{6E310D89-6953-4962-9921-1CDBD6F92ABA}" destId="{2DC80ED7-9A3C-4B67-8CE9-E24489B6990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40AE85-7C74-48A3-BA01-DCE674557166}">
      <dsp:nvSpPr>
        <dsp:cNvPr id="0" name=""/>
        <dsp:cNvSpPr/>
      </dsp:nvSpPr>
      <dsp:spPr>
        <a:xfrm>
          <a:off x="3033" y="1290503"/>
          <a:ext cx="3695574" cy="147822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300" kern="1200"/>
            <a:t>Análisis de Algoritmos</a:t>
          </a:r>
        </a:p>
      </dsp:txBody>
      <dsp:txXfrm>
        <a:off x="742148" y="1290503"/>
        <a:ext cx="2217345" cy="1478229"/>
      </dsp:txXfrm>
    </dsp:sp>
    <dsp:sp modelId="{249D303C-ADBD-4076-9714-786EEE72869C}">
      <dsp:nvSpPr>
        <dsp:cNvPr id="0" name=""/>
        <dsp:cNvSpPr/>
      </dsp:nvSpPr>
      <dsp:spPr>
        <a:xfrm>
          <a:off x="3329050" y="1290503"/>
          <a:ext cx="3695574" cy="1478229"/>
        </a:xfrm>
        <a:prstGeom prst="chevron">
          <a:avLst/>
        </a:prstGeom>
        <a:solidFill>
          <a:schemeClr val="accent5">
            <a:hueOff val="0"/>
            <a:satOff val="0"/>
            <a:lumOff val="-353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300" kern="1200"/>
            <a:t>Algoritmos</a:t>
          </a:r>
        </a:p>
      </dsp:txBody>
      <dsp:txXfrm>
        <a:off x="4068165" y="1290503"/>
        <a:ext cx="2217345" cy="1478229"/>
      </dsp:txXfrm>
    </dsp:sp>
    <dsp:sp modelId="{2DC80ED7-9A3C-4B67-8CE9-E24489B6990F}">
      <dsp:nvSpPr>
        <dsp:cNvPr id="0" name=""/>
        <dsp:cNvSpPr/>
      </dsp:nvSpPr>
      <dsp:spPr>
        <a:xfrm>
          <a:off x="6655067" y="1290503"/>
          <a:ext cx="3695574" cy="1478229"/>
        </a:xfrm>
        <a:prstGeom prst="chevron">
          <a:avLst/>
        </a:prstGeom>
        <a:solidFill>
          <a:schemeClr val="accent5">
            <a:hueOff val="0"/>
            <a:satOff val="0"/>
            <a:lumOff val="-706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300" kern="1200" dirty="0"/>
            <a:t>Estructuras de datos</a:t>
          </a:r>
        </a:p>
      </dsp:txBody>
      <dsp:txXfrm>
        <a:off x="7394182" y="1290503"/>
        <a:ext cx="2217345" cy="1478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7727968-55C8-4625-9C39-430F9BB97C05}" type="datetimeFigureOut">
              <a:rPr lang="es-CL" smtClean="0"/>
              <a:t>09-03-22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E6736E1-D11F-4860-982A-2C607D195129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2664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169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868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6799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1189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465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428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9804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7646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383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185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004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543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380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003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995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678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799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  <p:pic>
        <p:nvPicPr>
          <p:cNvPr id="8" name="Picture 2" descr="Resultado de imagen para universidad adolfo ibañez logo">
            <a:extLst>
              <a:ext uri="{FF2B5EF4-FFF2-40B4-BE49-F238E27FC236}">
                <a16:creationId xmlns:a16="http://schemas.microsoft.com/office/drawing/2014/main" id="{08FB0AD3-3F8F-4365-B450-52B78ED764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065" y="36371"/>
            <a:ext cx="1533935" cy="57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51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3305F-346E-4733-AE05-DB3727BFF1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L"/>
              <a:t>Introducción al curso</a:t>
            </a:r>
            <a:br>
              <a:rPr lang="es-CL"/>
            </a:br>
            <a:r>
              <a:rPr lang="es-CL"/>
              <a:t>---</a:t>
            </a:r>
            <a:br>
              <a:rPr lang="es-CL"/>
            </a:br>
            <a:r>
              <a:rPr lang="es-CL"/>
              <a:t>El lenguaje C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A876F3-A995-4559-8DFE-BB00A66C5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5091C9-5656-437E-8C7D-C6067C0C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716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D2BFD-0E16-4B9E-9812-F9CD34AC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Lo que estudiaremos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0D7CB570-1D0C-427C-954F-2FCC141FDF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081027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02F43E3-B245-4831-AF23-B6F06F906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56E54C-507A-4353-A2C5-70AF2FF6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056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Evaluaciones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0AEBE7F-F4E6-461B-854C-74A93F0760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/>
                  <a:t>3 Pruebas</a:t>
                </a:r>
              </a:p>
              <a:p>
                <a:r>
                  <a:rPr lang="es-CL"/>
                  <a:t>Tareas</a:t>
                </a:r>
              </a:p>
              <a:p>
                <a:r>
                  <a:rPr lang="es-CL"/>
                  <a:t>Examen</a:t>
                </a:r>
              </a:p>
              <a:p>
                <a:endParaRPr lang="es-CL"/>
              </a:p>
              <a:p>
                <a:pPr marL="36900" indent="0" algn="ctr">
                  <a:buNone/>
                </a:pP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𝑁𝑃𝐸</m:t>
                    </m:r>
                    <m:r>
                      <a:rPr lang="es-CL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CL"/>
                  <a:t> </a:t>
                </a:r>
                <a14:m>
                  <m:oMath xmlns:m="http://schemas.openxmlformats.org/officeDocument/2006/math">
                    <m:r>
                      <a:rPr lang="es-CL" b="0" i="0" smtClean="0">
                        <a:latin typeface="Cambria Math" panose="02040503050406030204" pitchFamily="18" charset="0"/>
                      </a:rPr>
                      <m:t>0,2∗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0,25∗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0,3∗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0,25∗</m:t>
                    </m:r>
                    <m:nary>
                      <m:naryPr>
                        <m:chr m:val="∑"/>
                        <m:ctrlP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s-C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C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s-CL"/>
              </a:p>
              <a:p>
                <a:pPr marL="36900" indent="0">
                  <a:buNone/>
                </a:pPr>
                <a:endParaRPr lang="es-CL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𝑁𝐹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𝑁𝑃𝐸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∙0,75+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∙0,25</m:t>
                      </m:r>
                    </m:oMath>
                  </m:oMathPara>
                </a14:m>
                <a:endParaRPr lang="es-CL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0AEBE7F-F4E6-461B-854C-74A93F0760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3</a:t>
            </a:fld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6921924-8AF7-439E-B9CF-10D558CB9111}"/>
              </a:ext>
            </a:extLst>
          </p:cNvPr>
          <p:cNvSpPr txBox="1"/>
          <p:nvPr/>
        </p:nvSpPr>
        <p:spPr>
          <a:xfrm>
            <a:off x="875056" y="5092117"/>
            <a:ext cx="337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i="1"/>
              <a:t>* Más información en el Syllabus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06BDFE-9D97-42D0-81D8-C7C2C1446916}"/>
              </a:ext>
            </a:extLst>
          </p:cNvPr>
          <p:cNvSpPr txBox="1"/>
          <p:nvPr/>
        </p:nvSpPr>
        <p:spPr>
          <a:xfrm>
            <a:off x="8671389" y="3637051"/>
            <a:ext cx="41439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__</a:t>
            </a:r>
          </a:p>
          <a:p>
            <a:pPr algn="l"/>
            <a:r>
              <a:rPr lang="en-US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48332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Cosas administrativas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AEBE7F-F4E6-461B-854C-74A93F076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Profesor: Miguel Romero </a:t>
            </a:r>
            <a:r>
              <a:rPr lang="es-CL" dirty="0" err="1"/>
              <a:t>Orth</a:t>
            </a:r>
            <a:endParaRPr lang="es-CL" dirty="0"/>
          </a:p>
          <a:p>
            <a:r>
              <a:rPr lang="es-CL" dirty="0"/>
              <a:t>Mail: </a:t>
            </a:r>
            <a:r>
              <a:rPr lang="es-CL" dirty="0" err="1"/>
              <a:t>miguel.romero.o@uai.cl</a:t>
            </a:r>
            <a:endParaRPr lang="es-CL" dirty="0"/>
          </a:p>
          <a:p>
            <a:r>
              <a:rPr lang="es-CL" dirty="0"/>
              <a:t>Ayudante: Por definir</a:t>
            </a:r>
          </a:p>
          <a:p>
            <a:endParaRPr lang="es-CL" dirty="0"/>
          </a:p>
          <a:p>
            <a:r>
              <a:rPr lang="es-CL" dirty="0"/>
              <a:t>Oficina: D-323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80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2F3EC98-B666-4095-8A88-1CD4BDA1F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El lenguaje C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EBB72FA-2080-422C-9AEF-CB9A49DAC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A88EF2-2AD6-4B6D-BA82-25CD4C155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159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0BD49-E840-4FF0-9140-922638F2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FBF1FF-C054-42FF-9BC9-CC53999C09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405FE7-7E7A-4801-BB35-89F160AC9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A31E015-1BF9-46F1-B201-DD1593FF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6</a:t>
            </a:fld>
            <a:endParaRPr lang="es-C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4CC6C49-ECE3-419B-A007-09C1733A6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10" y="735160"/>
            <a:ext cx="10544331" cy="514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63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E0E6891B-51F9-4529-B005-1C5657EEC27A}" vid="{6DCC47B9-F592-4F20-B58E-98580261664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13</TotalTime>
  <Words>132</Words>
  <Application>Microsoft Macintosh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Calisto MT</vt:lpstr>
      <vt:lpstr>Cambria Math</vt:lpstr>
      <vt:lpstr>Wingdings 2</vt:lpstr>
      <vt:lpstr>Pizarra</vt:lpstr>
      <vt:lpstr>Introducción al curso --- El lenguaje C</vt:lpstr>
      <vt:lpstr>Lo que estudiaremos</vt:lpstr>
      <vt:lpstr>Evaluaciones</vt:lpstr>
      <vt:lpstr>Cosas administrativas</vt:lpstr>
      <vt:lpstr>El lenguaje 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Lenguaje C</dc:title>
  <dc:creator>Danilo  Eduardo Borquez Paredes</dc:creator>
  <cp:lastModifiedBy>Miguel Angel Romero Orth</cp:lastModifiedBy>
  <cp:revision>6</cp:revision>
  <dcterms:created xsi:type="dcterms:W3CDTF">2020-03-08T21:29:21Z</dcterms:created>
  <dcterms:modified xsi:type="dcterms:W3CDTF">2022-03-09T18:06:18Z</dcterms:modified>
</cp:coreProperties>
</file>