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7B0A9-20CC-4946-B11A-FEDCE8BB4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7F9A52-17DD-4752-BB7E-3B3F0A40A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707C5-0FEC-4018-BACC-4BA03A27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572D3-C790-46F6-8D66-1ACF4DEE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7418B-308F-4964-991A-C1FFDE82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96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C3684-25EA-49C3-B1E1-437EE7A0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24467B-4474-4C9F-BF03-F543076E0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66029-2A2A-432C-9146-4A8CB42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ABE04-AC1D-4135-9EE6-BBB289B6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73F2F-C814-43D4-8AB3-12BD4088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9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B05671-C2BF-49BA-A520-74DFAADC1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E2691-9028-4C88-A576-D1CF444F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AE577-7E1F-4C1B-86F4-C41D9E05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3CE69-05D3-430A-B611-5F911C83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0717CB-B63A-4387-8F56-2C23AB35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96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5E83D-C7BF-475C-A2A0-6FEAA0FF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C0ADC-6F7E-4324-BA17-DD0FC217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17BEB-D93E-45FB-B398-33AD5E0D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584E0-503A-4411-A8A3-0B39E3E6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A3F91-2ADE-460C-A566-3F3DB1F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01C07-DE9F-4930-9C5B-564BB9C3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531A2-88C1-4D59-A4A4-2ABB35D3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18F89-0480-4CA8-BBB7-7B864DB7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DBF59-92DD-4B9A-8283-A4657BC3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1CEF2-7FF4-4FC0-8CAC-F1C7E8E5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4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0AEA2-1CF7-40AE-A70F-96835B1B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6E00F0-E7B7-404B-85C1-05C1FB07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AF5E66-D0CA-40B9-8791-0ADA1A0A0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15EFD3-1E42-4B8C-BE9D-B2935391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67A364-2078-4A0E-8A9F-F6C11F8E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58ECC6-5F0F-4BB2-B001-1D468211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618D2-B2FB-4127-871E-54CFE109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EDAF0E-9857-4C63-AFC0-EAC76D074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565DE-66E1-4FA4-A6C6-ABE215DA6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5E30AB-7079-4BF6-9380-D9336911D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B7CB76-E333-4D89-B8CA-BE8A58555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9F735-0A9C-43D8-94F2-AF74A13B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E03C99-16CD-4583-AA31-B6683D0E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E2AAE9-3A75-4142-8F84-A0528F60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0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840B0-1A1D-4D23-8666-1F82F31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5EBCE9-CC28-4B80-B6D6-CC3C7267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F72051-8077-4BF3-A80C-A12ECCEB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2048A0-3C93-44A6-91A0-ADC133D9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7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16917A-D238-4719-BB75-D7B67663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67FC1A-6BC4-4133-81BA-8453D0E6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A2C4A-D2C3-4E05-BB5C-183E12FB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06B88-23EB-4533-B9F4-C5F85C4D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EE03C-31AF-4147-A6D0-25673DFF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8A0B87-E70C-401E-8EB5-0CF019AF8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8CFE5-D340-4783-BDCB-D30E5419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11840-92F6-448B-8468-1FD89195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3BAC5-6000-4A09-A7F0-915A0070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D5C95-66AD-42F7-B1C3-F50D87F3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43D7CD-0FCC-4954-9096-53CF93AD9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75DA9-92E9-4C49-82D0-6663EB109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B3A8A-A5DD-4B70-9B63-D2257C90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DB6F4-7B73-451C-976D-E95BBA25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CB4CA-5992-42B8-9BB4-2F9534A7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73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0D3061-E842-4713-9B6F-DE148508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4DB10-B3C2-485B-8646-4286F2BE9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636B1-6219-4B3A-B48B-11D0FB4B4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071D-A289-4269-9F62-267B0D5E1702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18D775-7275-456F-B2F4-3A89A427E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771F5-EB80-4726-B272-06AC9785A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14A1-7B82-4A9E-9FF3-CFA73560A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01D1A9-194A-4E41-8F20-45731562373B}"/>
              </a:ext>
            </a:extLst>
          </p:cNvPr>
          <p:cNvSpPr/>
          <p:nvPr/>
        </p:nvSpPr>
        <p:spPr>
          <a:xfrm>
            <a:off x="3692769" y="597877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8F56BE-04F9-4B7E-A092-B73702F1BDD8}"/>
              </a:ext>
            </a:extLst>
          </p:cNvPr>
          <p:cNvSpPr/>
          <p:nvPr/>
        </p:nvSpPr>
        <p:spPr>
          <a:xfrm>
            <a:off x="4765430" y="1415562"/>
            <a:ext cx="2206869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923977-9BF5-4B46-A609-2A50B753FB28}"/>
              </a:ext>
            </a:extLst>
          </p:cNvPr>
          <p:cNvSpPr/>
          <p:nvPr/>
        </p:nvSpPr>
        <p:spPr>
          <a:xfrm>
            <a:off x="4765430" y="2501412"/>
            <a:ext cx="2206869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60DD17-061D-4A8A-8EB1-651C717BEE49}"/>
              </a:ext>
            </a:extLst>
          </p:cNvPr>
          <p:cNvSpPr/>
          <p:nvPr/>
        </p:nvSpPr>
        <p:spPr>
          <a:xfrm>
            <a:off x="4302368" y="3591659"/>
            <a:ext cx="1482970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A2956-5425-48BD-A5B8-27ED8A5A6EEA}"/>
              </a:ext>
            </a:extLst>
          </p:cNvPr>
          <p:cNvSpPr/>
          <p:nvPr/>
        </p:nvSpPr>
        <p:spPr>
          <a:xfrm>
            <a:off x="6090138" y="3591659"/>
            <a:ext cx="1482970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카카오톡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319795-4DB3-4D4F-9525-99C4BD45D0BC}"/>
              </a:ext>
            </a:extLst>
          </p:cNvPr>
          <p:cNvSpPr/>
          <p:nvPr/>
        </p:nvSpPr>
        <p:spPr>
          <a:xfrm>
            <a:off x="5076091" y="5231426"/>
            <a:ext cx="1482970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A7A5D3-5215-4879-89BB-2DFA336882F5}"/>
              </a:ext>
            </a:extLst>
          </p:cNvPr>
          <p:cNvSpPr/>
          <p:nvPr/>
        </p:nvSpPr>
        <p:spPr>
          <a:xfrm>
            <a:off x="5076091" y="4409344"/>
            <a:ext cx="1482970" cy="5363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19B941-2449-498C-9591-9A4674429C2A}"/>
              </a:ext>
            </a:extLst>
          </p:cNvPr>
          <p:cNvSpPr/>
          <p:nvPr/>
        </p:nvSpPr>
        <p:spPr>
          <a:xfrm>
            <a:off x="140677" y="158262"/>
            <a:ext cx="1855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첫 화면</a:t>
            </a:r>
            <a:endParaRPr lang="en-US" altLang="ko-KR" dirty="0"/>
          </a:p>
          <a:p>
            <a:pPr algn="ctr"/>
            <a:r>
              <a:rPr lang="ko-KR" altLang="en-US" dirty="0"/>
              <a:t>로그인 전</a:t>
            </a:r>
          </a:p>
        </p:txBody>
      </p:sp>
    </p:spTree>
    <p:extLst>
      <p:ext uri="{BB962C8B-B14F-4D97-AF65-F5344CB8AC3E}">
        <p14:creationId xmlns:p14="http://schemas.microsoft.com/office/powerpoint/2010/main" val="48371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298D7A-C04E-4806-A1F9-E1EF99CAE77D}"/>
              </a:ext>
            </a:extLst>
          </p:cNvPr>
          <p:cNvSpPr/>
          <p:nvPr/>
        </p:nvSpPr>
        <p:spPr>
          <a:xfrm>
            <a:off x="2233246" y="514350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765EF6-FEBE-44FE-8C90-388511DC6C4D}"/>
              </a:ext>
            </a:extLst>
          </p:cNvPr>
          <p:cNvSpPr/>
          <p:nvPr/>
        </p:nvSpPr>
        <p:spPr>
          <a:xfrm>
            <a:off x="140677" y="158262"/>
            <a:ext cx="1855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21D915-A6A8-43C4-B798-29B13BC14EF6}"/>
              </a:ext>
            </a:extLst>
          </p:cNvPr>
          <p:cNvSpPr/>
          <p:nvPr/>
        </p:nvSpPr>
        <p:spPr>
          <a:xfrm>
            <a:off x="2866292" y="1222130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영진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D68BCD-3035-4D2E-9E79-676ACF6EB8B2}"/>
              </a:ext>
            </a:extLst>
          </p:cNvPr>
          <p:cNvSpPr/>
          <p:nvPr/>
        </p:nvSpPr>
        <p:spPr>
          <a:xfrm>
            <a:off x="2866292" y="2022231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9D513B-EBF6-4818-AA27-0E5582C23C61}"/>
              </a:ext>
            </a:extLst>
          </p:cNvPr>
          <p:cNvSpPr/>
          <p:nvPr/>
        </p:nvSpPr>
        <p:spPr>
          <a:xfrm>
            <a:off x="2866291" y="2839916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확인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73A5E3-85E9-4EC3-A7C8-D2B8DF40FA98}"/>
              </a:ext>
            </a:extLst>
          </p:cNvPr>
          <p:cNvSpPr/>
          <p:nvPr/>
        </p:nvSpPr>
        <p:spPr>
          <a:xfrm>
            <a:off x="2866290" y="3714750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EC9EF6-941C-48F0-A102-7C96F12EFE4F}"/>
              </a:ext>
            </a:extLst>
          </p:cNvPr>
          <p:cNvSpPr/>
          <p:nvPr/>
        </p:nvSpPr>
        <p:spPr>
          <a:xfrm>
            <a:off x="2866289" y="4637942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생년월일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9EE5AE-0174-47AC-B18A-C32B27935237}"/>
              </a:ext>
            </a:extLst>
          </p:cNvPr>
          <p:cNvSpPr/>
          <p:nvPr/>
        </p:nvSpPr>
        <p:spPr>
          <a:xfrm>
            <a:off x="2866288" y="5455627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성별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26826D-79BF-4897-B0B6-A54CDC71D9FA}"/>
              </a:ext>
            </a:extLst>
          </p:cNvPr>
          <p:cNvSpPr/>
          <p:nvPr/>
        </p:nvSpPr>
        <p:spPr>
          <a:xfrm>
            <a:off x="7025054" y="514350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E3DC35-844A-4A56-AA9C-7FF597CB4460}"/>
              </a:ext>
            </a:extLst>
          </p:cNvPr>
          <p:cNvSpPr/>
          <p:nvPr/>
        </p:nvSpPr>
        <p:spPr>
          <a:xfrm>
            <a:off x="7543800" y="971550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124390-7BD3-472C-9200-1E3F97703680}"/>
              </a:ext>
            </a:extLst>
          </p:cNvPr>
          <p:cNvSpPr/>
          <p:nvPr/>
        </p:nvSpPr>
        <p:spPr>
          <a:xfrm>
            <a:off x="7543800" y="1789235"/>
            <a:ext cx="3042139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약관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3DD3A9-558E-490C-BE15-530F4505D709}"/>
              </a:ext>
            </a:extLst>
          </p:cNvPr>
          <p:cNvSpPr/>
          <p:nvPr/>
        </p:nvSpPr>
        <p:spPr>
          <a:xfrm>
            <a:off x="5117120" y="604473"/>
            <a:ext cx="835270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5C2D9C5-DD13-4D15-9C58-797B9088021B}"/>
              </a:ext>
            </a:extLst>
          </p:cNvPr>
          <p:cNvSpPr/>
          <p:nvPr/>
        </p:nvSpPr>
        <p:spPr>
          <a:xfrm>
            <a:off x="2602523" y="622056"/>
            <a:ext cx="835270" cy="465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128483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3DD074-FEB9-4AC1-A09F-98061CD38A77}"/>
              </a:ext>
            </a:extLst>
          </p:cNvPr>
          <p:cNvSpPr/>
          <p:nvPr/>
        </p:nvSpPr>
        <p:spPr>
          <a:xfrm>
            <a:off x="140677" y="158262"/>
            <a:ext cx="1855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 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58C09E-F171-4C00-A095-78DF0956E16E}"/>
              </a:ext>
            </a:extLst>
          </p:cNvPr>
          <p:cNvSpPr/>
          <p:nvPr/>
        </p:nvSpPr>
        <p:spPr>
          <a:xfrm>
            <a:off x="3455376" y="465993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1A08E-ABC2-44F0-9311-7623EE89CBCF}"/>
              </a:ext>
            </a:extLst>
          </p:cNvPr>
          <p:cNvSpPr/>
          <p:nvPr/>
        </p:nvSpPr>
        <p:spPr>
          <a:xfrm>
            <a:off x="4026875" y="2136531"/>
            <a:ext cx="3042139" cy="2567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이메일</a:t>
            </a:r>
            <a:r>
              <a:rPr lang="en-US" altLang="ko-KR" dirty="0"/>
              <a:t>(</a:t>
            </a:r>
            <a:r>
              <a:rPr lang="ko-KR" altLang="en-US" dirty="0"/>
              <a:t>영진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일로 </a:t>
            </a:r>
            <a:r>
              <a:rPr lang="ko-KR" altLang="en-US" dirty="0" err="1"/>
              <a:t>보내드림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전송됨</a:t>
            </a:r>
          </a:p>
        </p:txBody>
      </p:sp>
    </p:spTree>
    <p:extLst>
      <p:ext uri="{BB962C8B-B14F-4D97-AF65-F5344CB8AC3E}">
        <p14:creationId xmlns:p14="http://schemas.microsoft.com/office/powerpoint/2010/main" val="319363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6AF41F-8FB9-4EB3-B06D-5EBB8DA6D7BB}"/>
              </a:ext>
            </a:extLst>
          </p:cNvPr>
          <p:cNvSpPr/>
          <p:nvPr/>
        </p:nvSpPr>
        <p:spPr>
          <a:xfrm>
            <a:off x="2132135" y="452805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508C89-B74A-419E-8907-53222977E4B3}"/>
              </a:ext>
            </a:extLst>
          </p:cNvPr>
          <p:cNvSpPr/>
          <p:nvPr/>
        </p:nvSpPr>
        <p:spPr>
          <a:xfrm>
            <a:off x="140677" y="140678"/>
            <a:ext cx="1855177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2C3C73-955E-49B6-8909-E61980D25603}"/>
              </a:ext>
            </a:extLst>
          </p:cNvPr>
          <p:cNvSpPr/>
          <p:nvPr/>
        </p:nvSpPr>
        <p:spPr>
          <a:xfrm>
            <a:off x="2268416" y="720970"/>
            <a:ext cx="3982916" cy="5389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8B6D28-F4D5-4168-8BC8-69DCB97E4401}"/>
              </a:ext>
            </a:extLst>
          </p:cNvPr>
          <p:cNvSpPr/>
          <p:nvPr/>
        </p:nvSpPr>
        <p:spPr>
          <a:xfrm>
            <a:off x="3046536" y="4963258"/>
            <a:ext cx="82647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빠른찾기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71909A-D121-4781-AA07-22D9E3BE36D9}"/>
              </a:ext>
            </a:extLst>
          </p:cNvPr>
          <p:cNvSpPr/>
          <p:nvPr/>
        </p:nvSpPr>
        <p:spPr>
          <a:xfrm>
            <a:off x="4585190" y="4963258"/>
            <a:ext cx="82647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조건만남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9F7B39-50D1-4867-B99B-E6074BCBE32A}"/>
              </a:ext>
            </a:extLst>
          </p:cNvPr>
          <p:cNvSpPr/>
          <p:nvPr/>
        </p:nvSpPr>
        <p:spPr>
          <a:xfrm>
            <a:off x="2132135" y="452805"/>
            <a:ext cx="914401" cy="580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메뉴바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5C59E1-3C19-4232-A34A-3AAA778F934E}"/>
              </a:ext>
            </a:extLst>
          </p:cNvPr>
          <p:cNvSpPr/>
          <p:nvPr/>
        </p:nvSpPr>
        <p:spPr>
          <a:xfrm>
            <a:off x="7095394" y="465993"/>
            <a:ext cx="4185139" cy="582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8BEAD2-9840-452E-B2A7-79857751BAA0}"/>
              </a:ext>
            </a:extLst>
          </p:cNvPr>
          <p:cNvSpPr/>
          <p:nvPr/>
        </p:nvSpPr>
        <p:spPr>
          <a:xfrm>
            <a:off x="7231675" y="751743"/>
            <a:ext cx="3982916" cy="53896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지도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7A6E0CF-DD7C-4777-8FA5-AA4CDD692424}"/>
              </a:ext>
            </a:extLst>
          </p:cNvPr>
          <p:cNvSpPr/>
          <p:nvPr/>
        </p:nvSpPr>
        <p:spPr>
          <a:xfrm>
            <a:off x="8009795" y="4976446"/>
            <a:ext cx="82647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빠른찾기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A512A9E-1AC5-4EED-A3AB-1F09AEF74FA3}"/>
              </a:ext>
            </a:extLst>
          </p:cNvPr>
          <p:cNvSpPr/>
          <p:nvPr/>
        </p:nvSpPr>
        <p:spPr>
          <a:xfrm>
            <a:off x="9548449" y="4976446"/>
            <a:ext cx="826477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조건찾기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3F8725-851B-4553-9531-92DC743FC712}"/>
              </a:ext>
            </a:extLst>
          </p:cNvPr>
          <p:cNvSpPr/>
          <p:nvPr/>
        </p:nvSpPr>
        <p:spPr>
          <a:xfrm>
            <a:off x="7095394" y="465993"/>
            <a:ext cx="2964471" cy="5816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0A302F-6766-467C-94A0-7E4ED0050C72}"/>
              </a:ext>
            </a:extLst>
          </p:cNvPr>
          <p:cNvSpPr/>
          <p:nvPr/>
        </p:nvSpPr>
        <p:spPr>
          <a:xfrm>
            <a:off x="7095394" y="435220"/>
            <a:ext cx="2964471" cy="12704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프로필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B1CDA1-A41B-43AD-BA65-C1941C73A008}"/>
              </a:ext>
            </a:extLst>
          </p:cNvPr>
          <p:cNvSpPr/>
          <p:nvPr/>
        </p:nvSpPr>
        <p:spPr>
          <a:xfrm>
            <a:off x="7095394" y="5682029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F4AE30-267C-4AF7-B2BD-649153AF75AF}"/>
              </a:ext>
            </a:extLst>
          </p:cNvPr>
          <p:cNvSpPr/>
          <p:nvPr/>
        </p:nvSpPr>
        <p:spPr>
          <a:xfrm>
            <a:off x="7095393" y="1717245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친구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CAEE1E-56CC-45DB-80C4-63AAE08505B0}"/>
              </a:ext>
            </a:extLst>
          </p:cNvPr>
          <p:cNvSpPr/>
          <p:nvPr/>
        </p:nvSpPr>
        <p:spPr>
          <a:xfrm>
            <a:off x="7095392" y="2350292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파티원</a:t>
            </a:r>
            <a:r>
              <a:rPr lang="ko-KR" altLang="en-US" dirty="0"/>
              <a:t> 구하기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BDE1C7-1A1F-4E38-9C58-0A8139D42A42}"/>
              </a:ext>
            </a:extLst>
          </p:cNvPr>
          <p:cNvSpPr/>
          <p:nvPr/>
        </p:nvSpPr>
        <p:spPr>
          <a:xfrm>
            <a:off x="7079279" y="2983338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사사게</a:t>
            </a:r>
            <a:r>
              <a:rPr lang="en-US" altLang="ko-KR" dirty="0"/>
              <a:t>/</a:t>
            </a:r>
            <a:r>
              <a:rPr lang="ko-KR" altLang="en-US" dirty="0"/>
              <a:t>시사토론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5C8550-81C8-4902-812C-0E77B31AF62E}"/>
              </a:ext>
            </a:extLst>
          </p:cNvPr>
          <p:cNvSpPr/>
          <p:nvPr/>
        </p:nvSpPr>
        <p:spPr>
          <a:xfrm>
            <a:off x="7111509" y="3607590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886C0E-51B4-4329-9287-734D498D433F}"/>
              </a:ext>
            </a:extLst>
          </p:cNvPr>
          <p:cNvSpPr/>
          <p:nvPr/>
        </p:nvSpPr>
        <p:spPr>
          <a:xfrm>
            <a:off x="7079279" y="4227448"/>
            <a:ext cx="2964471" cy="619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연애 상담 </a:t>
            </a:r>
            <a:r>
              <a:rPr lang="en-US" altLang="ko-KR" dirty="0"/>
              <a:t>/ </a:t>
            </a:r>
            <a:r>
              <a:rPr lang="ko-KR" altLang="en-US" dirty="0"/>
              <a:t>과금</a:t>
            </a:r>
          </a:p>
        </p:txBody>
      </p:sp>
    </p:spTree>
    <p:extLst>
      <p:ext uri="{BB962C8B-B14F-4D97-AF65-F5344CB8AC3E}">
        <p14:creationId xmlns:p14="http://schemas.microsoft.com/office/powerpoint/2010/main" val="352147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진홍</dc:creator>
  <cp:lastModifiedBy>김 진홍</cp:lastModifiedBy>
  <cp:revision>41</cp:revision>
  <dcterms:created xsi:type="dcterms:W3CDTF">2021-05-04T11:08:45Z</dcterms:created>
  <dcterms:modified xsi:type="dcterms:W3CDTF">2021-05-04T11:49:49Z</dcterms:modified>
</cp:coreProperties>
</file>