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68" r:id="rId17"/>
    <p:sldId id="270" r:id="rId18"/>
    <p:sldId id="271" r:id="rId19"/>
    <p:sldId id="272" r:id="rId20"/>
    <p:sldId id="276" r:id="rId21"/>
    <p:sldId id="26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90" r:id="rId33"/>
    <p:sldId id="289" r:id="rId34"/>
    <p:sldId id="291" r:id="rId35"/>
    <p:sldId id="287" r:id="rId36"/>
    <p:sldId id="28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45F5A-6882-4D44-BC5B-64AA02475785}" v="109" dt="2021-05-26T06:47:22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96327"/>
  </p:normalViewPr>
  <p:slideViewPr>
    <p:cSldViewPr snapToGrid="0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b2bfd8f1-2f1b-482e-bab5-85850215cba3" providerId="ADAL" clId="{DE045F5A-6882-4D44-BC5B-64AA02475785}"/>
    <pc:docChg chg="undo custSel addSld modSld sldOrd">
      <pc:chgData name="박성철" userId="b2bfd8f1-2f1b-482e-bab5-85850215cba3" providerId="ADAL" clId="{DE045F5A-6882-4D44-BC5B-64AA02475785}" dt="2021-05-28T01:06:17.538" v="13143" actId="20577"/>
      <pc:docMkLst>
        <pc:docMk/>
      </pc:docMkLst>
      <pc:sldChg chg="modSp new mod">
        <pc:chgData name="박성철" userId="b2bfd8f1-2f1b-482e-bab5-85850215cba3" providerId="ADAL" clId="{DE045F5A-6882-4D44-BC5B-64AA02475785}" dt="2021-05-23T23:41:33.942" v="775" actId="14"/>
        <pc:sldMkLst>
          <pc:docMk/>
          <pc:sldMk cId="393607723" sldId="257"/>
        </pc:sldMkLst>
        <pc:spChg chg="mod">
          <ac:chgData name="박성철" userId="b2bfd8f1-2f1b-482e-bab5-85850215cba3" providerId="ADAL" clId="{DE045F5A-6882-4D44-BC5B-64AA02475785}" dt="2021-05-23T23:36:51.637" v="68" actId="20577"/>
          <ac:spMkLst>
            <pc:docMk/>
            <pc:sldMk cId="393607723" sldId="257"/>
            <ac:spMk id="2" creationId="{8E364C17-5761-4F4D-95EE-6DD33B1105DE}"/>
          </ac:spMkLst>
        </pc:spChg>
        <pc:spChg chg="mod">
          <ac:chgData name="박성철" userId="b2bfd8f1-2f1b-482e-bab5-85850215cba3" providerId="ADAL" clId="{DE045F5A-6882-4D44-BC5B-64AA02475785}" dt="2021-05-23T23:41:33.942" v="775" actId="14"/>
          <ac:spMkLst>
            <pc:docMk/>
            <pc:sldMk cId="393607723" sldId="257"/>
            <ac:spMk id="3" creationId="{1B0C778A-5DE4-F341-82AB-A0F65F3A886F}"/>
          </ac:spMkLst>
        </pc:spChg>
      </pc:sldChg>
      <pc:sldChg chg="addSp delSp new mod ord modClrScheme chgLayout">
        <pc:chgData name="박성철" userId="b2bfd8f1-2f1b-482e-bab5-85850215cba3" providerId="ADAL" clId="{DE045F5A-6882-4D44-BC5B-64AA02475785}" dt="2021-05-24T00:11:54.187" v="1973" actId="20578"/>
        <pc:sldMkLst>
          <pc:docMk/>
          <pc:sldMk cId="2086380604" sldId="258"/>
        </pc:sldMkLst>
        <pc:spChg chg="del">
          <ac:chgData name="박성철" userId="b2bfd8f1-2f1b-482e-bab5-85850215cba3" providerId="ADAL" clId="{DE045F5A-6882-4D44-BC5B-64AA02475785}" dt="2021-05-23T23:54:13.914" v="777" actId="700"/>
          <ac:spMkLst>
            <pc:docMk/>
            <pc:sldMk cId="2086380604" sldId="258"/>
            <ac:spMk id="2" creationId="{13829BA1-78BE-2646-B852-B164F8D2CFD1}"/>
          </ac:spMkLst>
        </pc:spChg>
        <pc:spChg chg="del">
          <ac:chgData name="박성철" userId="b2bfd8f1-2f1b-482e-bab5-85850215cba3" providerId="ADAL" clId="{DE045F5A-6882-4D44-BC5B-64AA02475785}" dt="2021-05-23T23:54:13.914" v="777" actId="700"/>
          <ac:spMkLst>
            <pc:docMk/>
            <pc:sldMk cId="2086380604" sldId="258"/>
            <ac:spMk id="3" creationId="{F997B80E-9F4E-8B42-9802-267BC1780B46}"/>
          </ac:spMkLst>
        </pc:spChg>
        <pc:picChg chg="add">
          <ac:chgData name="박성철" userId="b2bfd8f1-2f1b-482e-bab5-85850215cba3" providerId="ADAL" clId="{DE045F5A-6882-4D44-BC5B-64AA02475785}" dt="2021-05-23T23:54:27.350" v="778"/>
          <ac:picMkLst>
            <pc:docMk/>
            <pc:sldMk cId="2086380604" sldId="258"/>
            <ac:picMk id="4" creationId="{FBE780B9-CCA3-E348-A6CF-186991C49D50}"/>
          </ac:picMkLst>
        </pc:picChg>
      </pc:sldChg>
      <pc:sldChg chg="addSp modSp new mod">
        <pc:chgData name="박성철" userId="b2bfd8f1-2f1b-482e-bab5-85850215cba3" providerId="ADAL" clId="{DE045F5A-6882-4D44-BC5B-64AA02475785}" dt="2021-05-23T23:55:00.731" v="782" actId="1076"/>
        <pc:sldMkLst>
          <pc:docMk/>
          <pc:sldMk cId="3067297163" sldId="259"/>
        </pc:sldMkLst>
        <pc:picChg chg="add mod">
          <ac:chgData name="박성철" userId="b2bfd8f1-2f1b-482e-bab5-85850215cba3" providerId="ADAL" clId="{DE045F5A-6882-4D44-BC5B-64AA02475785}" dt="2021-05-23T23:55:00.731" v="782" actId="1076"/>
          <ac:picMkLst>
            <pc:docMk/>
            <pc:sldMk cId="3067297163" sldId="259"/>
            <ac:picMk id="2" creationId="{C7FA6DE5-82DD-B64F-ADD0-D30C54BBE711}"/>
          </ac:picMkLst>
        </pc:picChg>
      </pc:sldChg>
      <pc:sldChg chg="addSp modSp new mod">
        <pc:chgData name="박성철" userId="b2bfd8f1-2f1b-482e-bab5-85850215cba3" providerId="ADAL" clId="{DE045F5A-6882-4D44-BC5B-64AA02475785}" dt="2021-05-23T23:55:36.475" v="786" actId="1076"/>
        <pc:sldMkLst>
          <pc:docMk/>
          <pc:sldMk cId="70328514" sldId="260"/>
        </pc:sldMkLst>
        <pc:picChg chg="add mod">
          <ac:chgData name="박성철" userId="b2bfd8f1-2f1b-482e-bab5-85850215cba3" providerId="ADAL" clId="{DE045F5A-6882-4D44-BC5B-64AA02475785}" dt="2021-05-23T23:55:36.475" v="786" actId="1076"/>
          <ac:picMkLst>
            <pc:docMk/>
            <pc:sldMk cId="70328514" sldId="260"/>
            <ac:picMk id="2" creationId="{1D6C7DC0-5FFA-1541-B6BD-E2FAA0FF1DA0}"/>
          </ac:picMkLst>
        </pc:picChg>
      </pc:sldChg>
      <pc:sldChg chg="addSp delSp modSp new mod modClrScheme chgLayout">
        <pc:chgData name="박성철" userId="b2bfd8f1-2f1b-482e-bab5-85850215cba3" providerId="ADAL" clId="{DE045F5A-6882-4D44-BC5B-64AA02475785}" dt="2021-05-24T00:17:33.298" v="1989" actId="1076"/>
        <pc:sldMkLst>
          <pc:docMk/>
          <pc:sldMk cId="2116300411" sldId="261"/>
        </pc:sldMkLst>
        <pc:spChg chg="add del mod">
          <ac:chgData name="박성철" userId="b2bfd8f1-2f1b-482e-bab5-85850215cba3" providerId="ADAL" clId="{DE045F5A-6882-4D44-BC5B-64AA02475785}" dt="2021-05-23T23:59:47.030" v="789" actId="478"/>
          <ac:spMkLst>
            <pc:docMk/>
            <pc:sldMk cId="2116300411" sldId="261"/>
            <ac:spMk id="2" creationId="{5B6C880D-F7EF-D047-AA3F-18432AA04A33}"/>
          </ac:spMkLst>
        </pc:spChg>
        <pc:spChg chg="add mod">
          <ac:chgData name="박성철" userId="b2bfd8f1-2f1b-482e-bab5-85850215cba3" providerId="ADAL" clId="{DE045F5A-6882-4D44-BC5B-64AA02475785}" dt="2021-05-24T00:17:16.478" v="1983" actId="14100"/>
          <ac:spMkLst>
            <pc:docMk/>
            <pc:sldMk cId="2116300411" sldId="261"/>
            <ac:spMk id="3" creationId="{8DF51F62-6146-6844-BA77-89082019E4AC}"/>
          </ac:spMkLst>
        </pc:spChg>
        <pc:spChg chg="add mod">
          <ac:chgData name="박성철" userId="b2bfd8f1-2f1b-482e-bab5-85850215cba3" providerId="ADAL" clId="{DE045F5A-6882-4D44-BC5B-64AA02475785}" dt="2021-05-24T00:17:33.298" v="1989" actId="1076"/>
          <ac:spMkLst>
            <pc:docMk/>
            <pc:sldMk cId="2116300411" sldId="261"/>
            <ac:spMk id="5" creationId="{F091B819-A07A-8C4B-922D-AECEFB68BE94}"/>
          </ac:spMkLst>
        </pc:spChg>
        <pc:picChg chg="add mod">
          <ac:chgData name="박성철" userId="b2bfd8f1-2f1b-482e-bab5-85850215cba3" providerId="ADAL" clId="{DE045F5A-6882-4D44-BC5B-64AA02475785}" dt="2021-05-24T00:17:18.030" v="1984" actId="1076"/>
          <ac:picMkLst>
            <pc:docMk/>
            <pc:sldMk cId="2116300411" sldId="261"/>
            <ac:picMk id="4" creationId="{D41706A8-F699-4347-A9BC-949F8B170194}"/>
          </ac:picMkLst>
        </pc:picChg>
        <pc:picChg chg="add del mod">
          <ac:chgData name="박성철" userId="b2bfd8f1-2f1b-482e-bab5-85850215cba3" providerId="ADAL" clId="{DE045F5A-6882-4D44-BC5B-64AA02475785}" dt="2021-05-24T00:15:11.799" v="1974" actId="478"/>
          <ac:picMkLst>
            <pc:docMk/>
            <pc:sldMk cId="2116300411" sldId="261"/>
            <ac:picMk id="1026" creationId="{63826445-E02E-804D-95EE-168F80BDFCFA}"/>
          </ac:picMkLst>
        </pc:picChg>
      </pc:sldChg>
      <pc:sldChg chg="delSp modSp new mod">
        <pc:chgData name="박성철" userId="b2bfd8f1-2f1b-482e-bab5-85850215cba3" providerId="ADAL" clId="{DE045F5A-6882-4D44-BC5B-64AA02475785}" dt="2021-05-27T23:51:15.186" v="13123" actId="6549"/>
        <pc:sldMkLst>
          <pc:docMk/>
          <pc:sldMk cId="3998577865" sldId="262"/>
        </pc:sldMkLst>
        <pc:spChg chg="del">
          <ac:chgData name="박성철" userId="b2bfd8f1-2f1b-482e-bab5-85850215cba3" providerId="ADAL" clId="{DE045F5A-6882-4D44-BC5B-64AA02475785}" dt="2021-05-24T00:00:36.883" v="800" actId="478"/>
          <ac:spMkLst>
            <pc:docMk/>
            <pc:sldMk cId="3998577865" sldId="262"/>
            <ac:spMk id="2" creationId="{4B1804AB-DF06-0540-96C2-DA89C2109E94}"/>
          </ac:spMkLst>
        </pc:spChg>
        <pc:spChg chg="mod">
          <ac:chgData name="박성철" userId="b2bfd8f1-2f1b-482e-bab5-85850215cba3" providerId="ADAL" clId="{DE045F5A-6882-4D44-BC5B-64AA02475785}" dt="2021-05-27T23:51:15.186" v="13123" actId="6549"/>
          <ac:spMkLst>
            <pc:docMk/>
            <pc:sldMk cId="3998577865" sldId="262"/>
            <ac:spMk id="3" creationId="{4669E94E-6B3A-C34E-A4A5-5B55BC1EF4AE}"/>
          </ac:spMkLst>
        </pc:spChg>
      </pc:sldChg>
      <pc:sldChg chg="addSp delSp modSp new mod">
        <pc:chgData name="박성철" userId="b2bfd8f1-2f1b-482e-bab5-85850215cba3" providerId="ADAL" clId="{DE045F5A-6882-4D44-BC5B-64AA02475785}" dt="2021-05-24T00:39:32.337" v="2056" actId="1076"/>
        <pc:sldMkLst>
          <pc:docMk/>
          <pc:sldMk cId="1095544815" sldId="263"/>
        </pc:sldMkLst>
        <pc:spChg chg="mod">
          <ac:chgData name="박성철" userId="b2bfd8f1-2f1b-482e-bab5-85850215cba3" providerId="ADAL" clId="{DE045F5A-6882-4D44-BC5B-64AA02475785}" dt="2021-05-24T00:18:17.553" v="2045" actId="20577"/>
          <ac:spMkLst>
            <pc:docMk/>
            <pc:sldMk cId="1095544815" sldId="263"/>
            <ac:spMk id="2" creationId="{8E9F932A-F68B-C34F-A81A-59A1E05F2605}"/>
          </ac:spMkLst>
        </pc:spChg>
        <pc:spChg chg="del mod">
          <ac:chgData name="박성철" userId="b2bfd8f1-2f1b-482e-bab5-85850215cba3" providerId="ADAL" clId="{DE045F5A-6882-4D44-BC5B-64AA02475785}" dt="2021-05-24T00:39:06.363" v="2052"/>
          <ac:spMkLst>
            <pc:docMk/>
            <pc:sldMk cId="1095544815" sldId="263"/>
            <ac:spMk id="3" creationId="{45E5790D-96FE-8C40-BD17-86C3689D8F32}"/>
          </ac:spMkLst>
        </pc:spChg>
        <pc:picChg chg="add mod">
          <ac:chgData name="박성철" userId="b2bfd8f1-2f1b-482e-bab5-85850215cba3" providerId="ADAL" clId="{DE045F5A-6882-4D44-BC5B-64AA02475785}" dt="2021-05-24T00:39:10.859" v="2054" actId="208"/>
          <ac:picMkLst>
            <pc:docMk/>
            <pc:sldMk cId="1095544815" sldId="263"/>
            <ac:picMk id="6" creationId="{79641762-4D44-9E40-85AC-7A3953227D87}"/>
          </ac:picMkLst>
        </pc:picChg>
        <pc:picChg chg="add mod">
          <ac:chgData name="박성철" userId="b2bfd8f1-2f1b-482e-bab5-85850215cba3" providerId="ADAL" clId="{DE045F5A-6882-4D44-BC5B-64AA02475785}" dt="2021-05-24T00:39:32.337" v="2056" actId="1076"/>
          <ac:picMkLst>
            <pc:docMk/>
            <pc:sldMk cId="1095544815" sldId="263"/>
            <ac:picMk id="7" creationId="{F1F71A1F-A5AF-8D40-BB1F-4C3A5C8CA107}"/>
          </ac:picMkLst>
        </pc:picChg>
        <pc:cxnChg chg="add mod">
          <ac:chgData name="박성철" userId="b2bfd8f1-2f1b-482e-bab5-85850215cba3" providerId="ADAL" clId="{DE045F5A-6882-4D44-BC5B-64AA02475785}" dt="2021-05-24T00:18:30.873" v="2048" actId="1582"/>
          <ac:cxnSpMkLst>
            <pc:docMk/>
            <pc:sldMk cId="1095544815" sldId="263"/>
            <ac:cxnSpMk id="5" creationId="{B4246149-3800-C54F-A907-2CCDB72407E4}"/>
          </ac:cxnSpMkLst>
        </pc:cxnChg>
      </pc:sldChg>
      <pc:sldChg chg="modSp new mod">
        <pc:chgData name="박성철" userId="b2bfd8f1-2f1b-482e-bab5-85850215cba3" providerId="ADAL" clId="{DE045F5A-6882-4D44-BC5B-64AA02475785}" dt="2021-05-24T00:47:34.419" v="3329" actId="20577"/>
        <pc:sldMkLst>
          <pc:docMk/>
          <pc:sldMk cId="1755092924" sldId="264"/>
        </pc:sldMkLst>
        <pc:spChg chg="mod">
          <ac:chgData name="박성철" userId="b2bfd8f1-2f1b-482e-bab5-85850215cba3" providerId="ADAL" clId="{DE045F5A-6882-4D44-BC5B-64AA02475785}" dt="2021-05-24T00:41:32.833" v="2115" actId="20577"/>
          <ac:spMkLst>
            <pc:docMk/>
            <pc:sldMk cId="1755092924" sldId="264"/>
            <ac:spMk id="2" creationId="{9025F1DE-30D7-6A45-97AC-32FB82329AD0}"/>
          </ac:spMkLst>
        </pc:spChg>
        <pc:spChg chg="mod">
          <ac:chgData name="박성철" userId="b2bfd8f1-2f1b-482e-bab5-85850215cba3" providerId="ADAL" clId="{DE045F5A-6882-4D44-BC5B-64AA02475785}" dt="2021-05-24T00:47:34.419" v="3329" actId="20577"/>
          <ac:spMkLst>
            <pc:docMk/>
            <pc:sldMk cId="1755092924" sldId="264"/>
            <ac:spMk id="3" creationId="{AEC8C241-542F-B74A-AE5B-0F5F0BD38E24}"/>
          </ac:spMkLst>
        </pc:spChg>
      </pc:sldChg>
      <pc:sldChg chg="addSp delSp new mod modClrScheme chgLayout">
        <pc:chgData name="박성철" userId="b2bfd8f1-2f1b-482e-bab5-85850215cba3" providerId="ADAL" clId="{DE045F5A-6882-4D44-BC5B-64AA02475785}" dt="2021-05-24T00:45:32.203" v="2883"/>
        <pc:sldMkLst>
          <pc:docMk/>
          <pc:sldMk cId="2699113940" sldId="265"/>
        </pc:sldMkLst>
        <pc:spChg chg="del">
          <ac:chgData name="박성철" userId="b2bfd8f1-2f1b-482e-bab5-85850215cba3" providerId="ADAL" clId="{DE045F5A-6882-4D44-BC5B-64AA02475785}" dt="2021-05-24T00:45:31.475" v="2882" actId="700"/>
          <ac:spMkLst>
            <pc:docMk/>
            <pc:sldMk cId="2699113940" sldId="265"/>
            <ac:spMk id="2" creationId="{14A16E49-4071-8949-A5C0-4F49D2247433}"/>
          </ac:spMkLst>
        </pc:spChg>
        <pc:spChg chg="del">
          <ac:chgData name="박성철" userId="b2bfd8f1-2f1b-482e-bab5-85850215cba3" providerId="ADAL" clId="{DE045F5A-6882-4D44-BC5B-64AA02475785}" dt="2021-05-24T00:45:31.475" v="2882" actId="700"/>
          <ac:spMkLst>
            <pc:docMk/>
            <pc:sldMk cId="2699113940" sldId="265"/>
            <ac:spMk id="3" creationId="{8C5DCBC4-A05F-8E43-A168-4DFF7CC2F272}"/>
          </ac:spMkLst>
        </pc:spChg>
        <pc:picChg chg="add">
          <ac:chgData name="박성철" userId="b2bfd8f1-2f1b-482e-bab5-85850215cba3" providerId="ADAL" clId="{DE045F5A-6882-4D44-BC5B-64AA02475785}" dt="2021-05-24T00:45:32.203" v="2883"/>
          <ac:picMkLst>
            <pc:docMk/>
            <pc:sldMk cId="2699113940" sldId="265"/>
            <ac:picMk id="4" creationId="{3C1CD526-8DDF-5947-AB7B-31C91A34727D}"/>
          </ac:picMkLst>
        </pc:picChg>
      </pc:sldChg>
      <pc:sldChg chg="addSp delSp modSp new mod modClrScheme chgLayout">
        <pc:chgData name="박성철" userId="b2bfd8f1-2f1b-482e-bab5-85850215cba3" providerId="ADAL" clId="{DE045F5A-6882-4D44-BC5B-64AA02475785}" dt="2021-05-24T01:00:27.493" v="3333" actId="1076"/>
        <pc:sldMkLst>
          <pc:docMk/>
          <pc:sldMk cId="3504673034" sldId="266"/>
        </pc:sldMkLst>
        <pc:spChg chg="del">
          <ac:chgData name="박성철" userId="b2bfd8f1-2f1b-482e-bab5-85850215cba3" providerId="ADAL" clId="{DE045F5A-6882-4D44-BC5B-64AA02475785}" dt="2021-05-24T01:00:23.042" v="3330" actId="700"/>
          <ac:spMkLst>
            <pc:docMk/>
            <pc:sldMk cId="3504673034" sldId="266"/>
            <ac:spMk id="2" creationId="{F87F1FA1-232F-5C4E-8FE3-7DEE258BD975}"/>
          </ac:spMkLst>
        </pc:spChg>
        <pc:spChg chg="del">
          <ac:chgData name="박성철" userId="b2bfd8f1-2f1b-482e-bab5-85850215cba3" providerId="ADAL" clId="{DE045F5A-6882-4D44-BC5B-64AA02475785}" dt="2021-05-24T01:00:23.042" v="3330" actId="700"/>
          <ac:spMkLst>
            <pc:docMk/>
            <pc:sldMk cId="3504673034" sldId="266"/>
            <ac:spMk id="3" creationId="{C550FC64-9B4B-6947-A95F-9080C3019261}"/>
          </ac:spMkLst>
        </pc:spChg>
        <pc:picChg chg="add mod">
          <ac:chgData name="박성철" userId="b2bfd8f1-2f1b-482e-bab5-85850215cba3" providerId="ADAL" clId="{DE045F5A-6882-4D44-BC5B-64AA02475785}" dt="2021-05-24T01:00:27.493" v="3333" actId="1076"/>
          <ac:picMkLst>
            <pc:docMk/>
            <pc:sldMk cId="3504673034" sldId="266"/>
            <ac:picMk id="4" creationId="{2F32C29B-3CC8-264D-BD8C-2B85010E26F1}"/>
          </ac:picMkLst>
        </pc:picChg>
      </pc:sldChg>
      <pc:sldChg chg="addSp modSp new mod modClrScheme chgLayout">
        <pc:chgData name="박성철" userId="b2bfd8f1-2f1b-482e-bab5-85850215cba3" providerId="ADAL" clId="{DE045F5A-6882-4D44-BC5B-64AA02475785}" dt="2021-05-24T01:07:23.959" v="3956"/>
        <pc:sldMkLst>
          <pc:docMk/>
          <pc:sldMk cId="1836945545" sldId="267"/>
        </pc:sldMkLst>
        <pc:spChg chg="add mod">
          <ac:chgData name="박성철" userId="b2bfd8f1-2f1b-482e-bab5-85850215cba3" providerId="ADAL" clId="{DE045F5A-6882-4D44-BC5B-64AA02475785}" dt="2021-05-24T01:01:13.200" v="3407" actId="404"/>
          <ac:spMkLst>
            <pc:docMk/>
            <pc:sldMk cId="1836945545" sldId="267"/>
            <ac:spMk id="2" creationId="{5B152C11-068E-B348-B534-B1D72FBBE94F}"/>
          </ac:spMkLst>
        </pc:spChg>
        <pc:spChg chg="add mod">
          <ac:chgData name="박성철" userId="b2bfd8f1-2f1b-482e-bab5-85850215cba3" providerId="ADAL" clId="{DE045F5A-6882-4D44-BC5B-64AA02475785}" dt="2021-05-24T01:07:23.959" v="3956"/>
          <ac:spMkLst>
            <pc:docMk/>
            <pc:sldMk cId="1836945545" sldId="267"/>
            <ac:spMk id="3" creationId="{877D7944-C9E1-3345-9A48-FC4EFAE4FB6D}"/>
          </ac:spMkLst>
        </pc:spChg>
      </pc:sldChg>
      <pc:sldChg chg="addSp modSp new mod modClrScheme chgLayout">
        <pc:chgData name="박성철" userId="b2bfd8f1-2f1b-482e-bab5-85850215cba3" providerId="ADAL" clId="{DE045F5A-6882-4D44-BC5B-64AA02475785}" dt="2021-05-24T10:14:08.522" v="4907" actId="20577"/>
        <pc:sldMkLst>
          <pc:docMk/>
          <pc:sldMk cId="1376286896" sldId="268"/>
        </pc:sldMkLst>
        <pc:spChg chg="add mod">
          <ac:chgData name="박성철" userId="b2bfd8f1-2f1b-482e-bab5-85850215cba3" providerId="ADAL" clId="{DE045F5A-6882-4D44-BC5B-64AA02475785}" dt="2021-05-24T01:37:09.686" v="3993" actId="20577"/>
          <ac:spMkLst>
            <pc:docMk/>
            <pc:sldMk cId="1376286896" sldId="268"/>
            <ac:spMk id="2" creationId="{54019599-AD58-314F-A586-FA9095C7F683}"/>
          </ac:spMkLst>
        </pc:spChg>
        <pc:spChg chg="add mod">
          <ac:chgData name="박성철" userId="b2bfd8f1-2f1b-482e-bab5-85850215cba3" providerId="ADAL" clId="{DE045F5A-6882-4D44-BC5B-64AA02475785}" dt="2021-05-24T10:14:08.522" v="4907" actId="20577"/>
          <ac:spMkLst>
            <pc:docMk/>
            <pc:sldMk cId="1376286896" sldId="268"/>
            <ac:spMk id="3" creationId="{BD7424C6-AFC9-BE4B-99FD-699D1EEF806D}"/>
          </ac:spMkLst>
        </pc:spChg>
      </pc:sldChg>
      <pc:sldChg chg="addSp new ord">
        <pc:chgData name="박성철" userId="b2bfd8f1-2f1b-482e-bab5-85850215cba3" providerId="ADAL" clId="{DE045F5A-6882-4D44-BC5B-64AA02475785}" dt="2021-05-24T11:14:04.632" v="5797" actId="20578"/>
        <pc:sldMkLst>
          <pc:docMk/>
          <pc:sldMk cId="1616792972" sldId="269"/>
        </pc:sldMkLst>
        <pc:picChg chg="add">
          <ac:chgData name="박성철" userId="b2bfd8f1-2f1b-482e-bab5-85850215cba3" providerId="ADAL" clId="{DE045F5A-6882-4D44-BC5B-64AA02475785}" dt="2021-05-24T10:15:03.135" v="4908"/>
          <ac:picMkLst>
            <pc:docMk/>
            <pc:sldMk cId="1616792972" sldId="269"/>
            <ac:picMk id="2050" creationId="{9AEDEBB2-417C-FA40-AFC7-54227002467C}"/>
          </ac:picMkLst>
        </pc:picChg>
      </pc:sldChg>
      <pc:sldChg chg="addSp new">
        <pc:chgData name="박성철" userId="b2bfd8f1-2f1b-482e-bab5-85850215cba3" providerId="ADAL" clId="{DE045F5A-6882-4D44-BC5B-64AA02475785}" dt="2021-05-24T10:16:20.722" v="4909"/>
        <pc:sldMkLst>
          <pc:docMk/>
          <pc:sldMk cId="3406175977" sldId="270"/>
        </pc:sldMkLst>
        <pc:picChg chg="add">
          <ac:chgData name="박성철" userId="b2bfd8f1-2f1b-482e-bab5-85850215cba3" providerId="ADAL" clId="{DE045F5A-6882-4D44-BC5B-64AA02475785}" dt="2021-05-24T10:16:20.722" v="4909"/>
          <ac:picMkLst>
            <pc:docMk/>
            <pc:sldMk cId="3406175977" sldId="270"/>
            <ac:picMk id="3074" creationId="{D9643BA9-ED41-1C4A-A339-757C55B78705}"/>
          </ac:picMkLst>
        </pc:picChg>
      </pc:sldChg>
      <pc:sldChg chg="addSp delSp modSp new mod modClrScheme chgLayout">
        <pc:chgData name="박성철" userId="b2bfd8f1-2f1b-482e-bab5-85850215cba3" providerId="ADAL" clId="{DE045F5A-6882-4D44-BC5B-64AA02475785}" dt="2021-05-24T11:15:26.124" v="6034" actId="20577"/>
        <pc:sldMkLst>
          <pc:docMk/>
          <pc:sldMk cId="2713315527" sldId="271"/>
        </pc:sldMkLst>
        <pc:spChg chg="add del mod">
          <ac:chgData name="박성철" userId="b2bfd8f1-2f1b-482e-bab5-85850215cba3" providerId="ADAL" clId="{DE045F5A-6882-4D44-BC5B-64AA02475785}" dt="2021-05-24T10:17:51.352" v="4911" actId="478"/>
          <ac:spMkLst>
            <pc:docMk/>
            <pc:sldMk cId="2713315527" sldId="271"/>
            <ac:spMk id="2" creationId="{A709C71D-7528-734F-A884-587BF7C48513}"/>
          </ac:spMkLst>
        </pc:spChg>
        <pc:spChg chg="add mod">
          <ac:chgData name="박성철" userId="b2bfd8f1-2f1b-482e-bab5-85850215cba3" providerId="ADAL" clId="{DE045F5A-6882-4D44-BC5B-64AA02475785}" dt="2021-05-24T11:15:26.124" v="6034" actId="20577"/>
          <ac:spMkLst>
            <pc:docMk/>
            <pc:sldMk cId="2713315527" sldId="271"/>
            <ac:spMk id="3" creationId="{826B3E22-B710-2346-8A69-B473A86A7053}"/>
          </ac:spMkLst>
        </pc:spChg>
        <pc:picChg chg="add mod">
          <ac:chgData name="박성철" userId="b2bfd8f1-2f1b-482e-bab5-85850215cba3" providerId="ADAL" clId="{DE045F5A-6882-4D44-BC5B-64AA02475785}" dt="2021-05-24T11:12:12.296" v="5549" actId="1076"/>
          <ac:picMkLst>
            <pc:docMk/>
            <pc:sldMk cId="2713315527" sldId="271"/>
            <ac:picMk id="4098" creationId="{CAC6E604-93FB-B444-AB36-A7B3F6F81A84}"/>
          </ac:picMkLst>
        </pc:picChg>
      </pc:sldChg>
      <pc:sldChg chg="addSp delSp modSp new mod ord modClrScheme chgLayout">
        <pc:chgData name="박성철" userId="b2bfd8f1-2f1b-482e-bab5-85850215cba3" providerId="ADAL" clId="{DE045F5A-6882-4D44-BC5B-64AA02475785}" dt="2021-05-28T00:33:47.181" v="13124" actId="20577"/>
        <pc:sldMkLst>
          <pc:docMk/>
          <pc:sldMk cId="2618800674" sldId="272"/>
        </pc:sldMkLst>
        <pc:spChg chg="add del mod">
          <ac:chgData name="박성철" userId="b2bfd8f1-2f1b-482e-bab5-85850215cba3" providerId="ADAL" clId="{DE045F5A-6882-4D44-BC5B-64AA02475785}" dt="2021-05-24T11:13:12.821" v="5756" actId="478"/>
          <ac:spMkLst>
            <pc:docMk/>
            <pc:sldMk cId="2618800674" sldId="272"/>
            <ac:spMk id="2" creationId="{EA8CC00E-51FE-6349-AA7F-15B8F7FC46AD}"/>
          </ac:spMkLst>
        </pc:spChg>
        <pc:spChg chg="add mod">
          <ac:chgData name="박성철" userId="b2bfd8f1-2f1b-482e-bab5-85850215cba3" providerId="ADAL" clId="{DE045F5A-6882-4D44-BC5B-64AA02475785}" dt="2021-05-28T00:33:47.181" v="13124" actId="20577"/>
          <ac:spMkLst>
            <pc:docMk/>
            <pc:sldMk cId="2618800674" sldId="272"/>
            <ac:spMk id="3" creationId="{FFE5A5A6-2382-D040-81BF-B29DE48F4386}"/>
          </ac:spMkLst>
        </pc:spChg>
        <pc:picChg chg="add mod">
          <ac:chgData name="박성철" userId="b2bfd8f1-2f1b-482e-bab5-85850215cba3" providerId="ADAL" clId="{DE045F5A-6882-4D44-BC5B-64AA02475785}" dt="2021-05-24T11:18:01.385" v="6529" actId="1076"/>
          <ac:picMkLst>
            <pc:docMk/>
            <pc:sldMk cId="2618800674" sldId="272"/>
            <ac:picMk id="5122" creationId="{390A82DB-7FCA-E94B-842A-7D9778A486FB}"/>
          </ac:picMkLst>
        </pc:picChg>
      </pc:sldChg>
      <pc:sldChg chg="addSp delSp modSp new mod modClrScheme chgLayout">
        <pc:chgData name="박성철" userId="b2bfd8f1-2f1b-482e-bab5-85850215cba3" providerId="ADAL" clId="{DE045F5A-6882-4D44-BC5B-64AA02475785}" dt="2021-05-24T01:32:56.939" v="3963" actId="1076"/>
        <pc:sldMkLst>
          <pc:docMk/>
          <pc:sldMk cId="3033962282" sldId="273"/>
        </pc:sldMkLst>
        <pc:spChg chg="del">
          <ac:chgData name="박성철" userId="b2bfd8f1-2f1b-482e-bab5-85850215cba3" providerId="ADAL" clId="{DE045F5A-6882-4D44-BC5B-64AA02475785}" dt="2021-05-24T01:32:51.347" v="3958" actId="700"/>
          <ac:spMkLst>
            <pc:docMk/>
            <pc:sldMk cId="3033962282" sldId="273"/>
            <ac:spMk id="2" creationId="{9F3E0B5E-3349-AF4C-BB7F-BE839BA6FA40}"/>
          </ac:spMkLst>
        </pc:spChg>
        <pc:spChg chg="del">
          <ac:chgData name="박성철" userId="b2bfd8f1-2f1b-482e-bab5-85850215cba3" providerId="ADAL" clId="{DE045F5A-6882-4D44-BC5B-64AA02475785}" dt="2021-05-24T01:32:51.347" v="3958" actId="700"/>
          <ac:spMkLst>
            <pc:docMk/>
            <pc:sldMk cId="3033962282" sldId="273"/>
            <ac:spMk id="3" creationId="{95EB129F-7FBF-644D-A42C-3B790B65368B}"/>
          </ac:spMkLst>
        </pc:spChg>
        <pc:picChg chg="add mod">
          <ac:chgData name="박성철" userId="b2bfd8f1-2f1b-482e-bab5-85850215cba3" providerId="ADAL" clId="{DE045F5A-6882-4D44-BC5B-64AA02475785}" dt="2021-05-24T01:32:56.939" v="3963" actId="1076"/>
          <ac:picMkLst>
            <pc:docMk/>
            <pc:sldMk cId="3033962282" sldId="273"/>
            <ac:picMk id="4" creationId="{3E8A78AB-EC3B-9845-8E73-277D4151C852}"/>
          </ac:picMkLst>
        </pc:picChg>
      </pc:sldChg>
      <pc:sldChg chg="addSp modSp new mod">
        <pc:chgData name="박성철" userId="b2bfd8f1-2f1b-482e-bab5-85850215cba3" providerId="ADAL" clId="{DE045F5A-6882-4D44-BC5B-64AA02475785}" dt="2021-05-24T04:44:38.363" v="4064" actId="14100"/>
        <pc:sldMkLst>
          <pc:docMk/>
          <pc:sldMk cId="3441293650" sldId="274"/>
        </pc:sldMkLst>
        <pc:spChg chg="add mod">
          <ac:chgData name="박성철" userId="b2bfd8f1-2f1b-482e-bab5-85850215cba3" providerId="ADAL" clId="{DE045F5A-6882-4D44-BC5B-64AA02475785}" dt="2021-05-24T04:44:38.363" v="4064" actId="14100"/>
          <ac:spMkLst>
            <pc:docMk/>
            <pc:sldMk cId="3441293650" sldId="274"/>
            <ac:spMk id="3" creationId="{2A5CAE9F-F664-C946-A04E-42A9CF2A1B00}"/>
          </ac:spMkLst>
        </pc:spChg>
        <pc:picChg chg="add mod">
          <ac:chgData name="박성철" userId="b2bfd8f1-2f1b-482e-bab5-85850215cba3" providerId="ADAL" clId="{DE045F5A-6882-4D44-BC5B-64AA02475785}" dt="2021-05-24T01:36:42.620" v="3967" actId="1076"/>
          <ac:picMkLst>
            <pc:docMk/>
            <pc:sldMk cId="3441293650" sldId="274"/>
            <ac:picMk id="2" creationId="{7A2E2C4E-5B05-A141-9594-5978C5C2BADC}"/>
          </ac:picMkLst>
        </pc:picChg>
      </pc:sldChg>
      <pc:sldChg chg="addSp delSp modSp new mod">
        <pc:chgData name="박성철" userId="b2bfd8f1-2f1b-482e-bab5-85850215cba3" providerId="ADAL" clId="{DE045F5A-6882-4D44-BC5B-64AA02475785}" dt="2021-05-24T04:52:32.729" v="4069" actId="1076"/>
        <pc:sldMkLst>
          <pc:docMk/>
          <pc:sldMk cId="1885946535" sldId="275"/>
        </pc:sldMkLst>
        <pc:spChg chg="add mod">
          <ac:chgData name="박성철" userId="b2bfd8f1-2f1b-482e-bab5-85850215cba3" providerId="ADAL" clId="{DE045F5A-6882-4D44-BC5B-64AA02475785}" dt="2021-05-24T04:44:20.115" v="4044" actId="20577"/>
          <ac:spMkLst>
            <pc:docMk/>
            <pc:sldMk cId="1885946535" sldId="275"/>
            <ac:spMk id="3" creationId="{0C604EA5-6DE1-2A4B-8171-FE57B318AF9E}"/>
          </ac:spMkLst>
        </pc:spChg>
        <pc:picChg chg="add del mod">
          <ac:chgData name="박성철" userId="b2bfd8f1-2f1b-482e-bab5-85850215cba3" providerId="ADAL" clId="{DE045F5A-6882-4D44-BC5B-64AA02475785}" dt="2021-05-24T04:51:43.244" v="4065" actId="478"/>
          <ac:picMkLst>
            <pc:docMk/>
            <pc:sldMk cId="1885946535" sldId="275"/>
            <ac:picMk id="2" creationId="{62B7E92E-6902-7744-A055-D01D0A5997E1}"/>
          </ac:picMkLst>
        </pc:picChg>
        <pc:picChg chg="add del mod">
          <ac:chgData name="박성철" userId="b2bfd8f1-2f1b-482e-bab5-85850215cba3" providerId="ADAL" clId="{DE045F5A-6882-4D44-BC5B-64AA02475785}" dt="2021-05-24T04:52:05.638" v="4067" actId="478"/>
          <ac:picMkLst>
            <pc:docMk/>
            <pc:sldMk cId="1885946535" sldId="275"/>
            <ac:picMk id="4" creationId="{E822E36E-D8F0-2846-AB98-A884C8E1B5F8}"/>
          </ac:picMkLst>
        </pc:picChg>
        <pc:picChg chg="add mod">
          <ac:chgData name="박성철" userId="b2bfd8f1-2f1b-482e-bab5-85850215cba3" providerId="ADAL" clId="{DE045F5A-6882-4D44-BC5B-64AA02475785}" dt="2021-05-24T04:52:32.729" v="4069" actId="1076"/>
          <ac:picMkLst>
            <pc:docMk/>
            <pc:sldMk cId="1885946535" sldId="275"/>
            <ac:picMk id="5" creationId="{DFE9DE01-2F3F-9840-B75A-7D240946A0F6}"/>
          </ac:picMkLst>
        </pc:picChg>
      </pc:sldChg>
      <pc:sldChg chg="delSp modSp new mod">
        <pc:chgData name="박성철" userId="b2bfd8f1-2f1b-482e-bab5-85850215cba3" providerId="ADAL" clId="{DE045F5A-6882-4D44-BC5B-64AA02475785}" dt="2021-05-28T00:34:38.386" v="13136" actId="20577"/>
        <pc:sldMkLst>
          <pc:docMk/>
          <pc:sldMk cId="626659284" sldId="276"/>
        </pc:sldMkLst>
        <pc:spChg chg="del">
          <ac:chgData name="박성철" userId="b2bfd8f1-2f1b-482e-bab5-85850215cba3" providerId="ADAL" clId="{DE045F5A-6882-4D44-BC5B-64AA02475785}" dt="2021-05-24T11:18:11.164" v="6531" actId="478"/>
          <ac:spMkLst>
            <pc:docMk/>
            <pc:sldMk cId="626659284" sldId="276"/>
            <ac:spMk id="2" creationId="{C8138F3A-7ABB-644E-9F85-991324C70620}"/>
          </ac:spMkLst>
        </pc:spChg>
        <pc:spChg chg="mod">
          <ac:chgData name="박성철" userId="b2bfd8f1-2f1b-482e-bab5-85850215cba3" providerId="ADAL" clId="{DE045F5A-6882-4D44-BC5B-64AA02475785}" dt="2021-05-28T00:34:38.386" v="13136" actId="20577"/>
          <ac:spMkLst>
            <pc:docMk/>
            <pc:sldMk cId="626659284" sldId="276"/>
            <ac:spMk id="3" creationId="{CC7229C7-0C2D-7F42-A1C3-CA1571351B4A}"/>
          </ac:spMkLst>
        </pc:spChg>
      </pc:sldChg>
      <pc:sldChg chg="addSp delSp modSp new mod modClrScheme chgLayout">
        <pc:chgData name="박성철" userId="b2bfd8f1-2f1b-482e-bab5-85850215cba3" providerId="ADAL" clId="{DE045F5A-6882-4D44-BC5B-64AA02475785}" dt="2021-05-26T02:50:33.999" v="8488" actId="1076"/>
        <pc:sldMkLst>
          <pc:docMk/>
          <pc:sldMk cId="1596352423" sldId="277"/>
        </pc:sldMkLst>
        <pc:spChg chg="add del mod">
          <ac:chgData name="박성철" userId="b2bfd8f1-2f1b-482e-bab5-85850215cba3" providerId="ADAL" clId="{DE045F5A-6882-4D44-BC5B-64AA02475785}" dt="2021-05-26T02:47:08.959" v="7909" actId="478"/>
          <ac:spMkLst>
            <pc:docMk/>
            <pc:sldMk cId="1596352423" sldId="277"/>
            <ac:spMk id="2" creationId="{9C286488-26F9-3F49-9319-6C4BD8FBBC13}"/>
          </ac:spMkLst>
        </pc:spChg>
        <pc:spChg chg="add mod">
          <ac:chgData name="박성철" userId="b2bfd8f1-2f1b-482e-bab5-85850215cba3" providerId="ADAL" clId="{DE045F5A-6882-4D44-BC5B-64AA02475785}" dt="2021-05-26T02:49:25.715" v="8483" actId="20577"/>
          <ac:spMkLst>
            <pc:docMk/>
            <pc:sldMk cId="1596352423" sldId="277"/>
            <ac:spMk id="3" creationId="{EC6E63B9-B41A-3043-A223-284A88175057}"/>
          </ac:spMkLst>
        </pc:spChg>
        <pc:picChg chg="add mod">
          <ac:chgData name="박성철" userId="b2bfd8f1-2f1b-482e-bab5-85850215cba3" providerId="ADAL" clId="{DE045F5A-6882-4D44-BC5B-64AA02475785}" dt="2021-05-26T02:50:33.999" v="8488" actId="1076"/>
          <ac:picMkLst>
            <pc:docMk/>
            <pc:sldMk cId="1596352423" sldId="277"/>
            <ac:picMk id="6146" creationId="{9588B2A0-CB0D-E14B-A1C2-E0941C54C6FC}"/>
          </ac:picMkLst>
        </pc:picChg>
      </pc:sldChg>
      <pc:sldChg chg="addSp delSp modSp new mod chgLayout">
        <pc:chgData name="박성철" userId="b2bfd8f1-2f1b-482e-bab5-85850215cba3" providerId="ADAL" clId="{DE045F5A-6882-4D44-BC5B-64AA02475785}" dt="2021-05-26T03:07:42.465" v="8628" actId="700"/>
        <pc:sldMkLst>
          <pc:docMk/>
          <pc:sldMk cId="1975123318" sldId="278"/>
        </pc:sldMkLst>
        <pc:spChg chg="del">
          <ac:chgData name="박성철" userId="b2bfd8f1-2f1b-482e-bab5-85850215cba3" providerId="ADAL" clId="{DE045F5A-6882-4D44-BC5B-64AA02475785}" dt="2021-05-26T02:51:29.724" v="8490" actId="478"/>
          <ac:spMkLst>
            <pc:docMk/>
            <pc:sldMk cId="1975123318" sldId="278"/>
            <ac:spMk id="2" creationId="{9225BACF-59E9-2847-A53E-8F7E825762FE}"/>
          </ac:spMkLst>
        </pc:spChg>
        <pc:spChg chg="mod ord">
          <ac:chgData name="박성철" userId="b2bfd8f1-2f1b-482e-bab5-85850215cba3" providerId="ADAL" clId="{DE045F5A-6882-4D44-BC5B-64AA02475785}" dt="2021-05-26T03:07:42.465" v="8628" actId="700"/>
          <ac:spMkLst>
            <pc:docMk/>
            <pc:sldMk cId="1975123318" sldId="278"/>
            <ac:spMk id="3" creationId="{7527EF89-4513-C546-BE8B-08DC50D01BBF}"/>
          </ac:spMkLst>
        </pc:spChg>
        <pc:spChg chg="add del mod ord">
          <ac:chgData name="박성철" userId="b2bfd8f1-2f1b-482e-bab5-85850215cba3" providerId="ADAL" clId="{DE045F5A-6882-4D44-BC5B-64AA02475785}" dt="2021-05-26T03:07:42.465" v="8628" actId="700"/>
          <ac:spMkLst>
            <pc:docMk/>
            <pc:sldMk cId="1975123318" sldId="278"/>
            <ac:spMk id="6" creationId="{CFE54DEF-C7F8-2149-92E9-0C606A1A460E}"/>
          </ac:spMkLst>
        </pc:spChg>
        <pc:picChg chg="add mod">
          <ac:chgData name="박성철" userId="b2bfd8f1-2f1b-482e-bab5-85850215cba3" providerId="ADAL" clId="{DE045F5A-6882-4D44-BC5B-64AA02475785}" dt="2021-05-26T03:07:06.278" v="8620" actId="1076"/>
          <ac:picMkLst>
            <pc:docMk/>
            <pc:sldMk cId="1975123318" sldId="278"/>
            <ac:picMk id="4" creationId="{56A3B7F2-7095-FB41-8701-3EF547DCB221}"/>
          </ac:picMkLst>
        </pc:picChg>
        <pc:picChg chg="add mod">
          <ac:chgData name="박성철" userId="b2bfd8f1-2f1b-482e-bab5-85850215cba3" providerId="ADAL" clId="{DE045F5A-6882-4D44-BC5B-64AA02475785}" dt="2021-05-26T03:07:31.144" v="8626" actId="208"/>
          <ac:picMkLst>
            <pc:docMk/>
            <pc:sldMk cId="1975123318" sldId="278"/>
            <ac:picMk id="5" creationId="{518E53D5-D6A1-6845-BCD2-7EACF40D3E07}"/>
          </ac:picMkLst>
        </pc:picChg>
      </pc:sldChg>
      <pc:sldChg chg="addSp delSp modSp new mod">
        <pc:chgData name="박성철" userId="b2bfd8f1-2f1b-482e-bab5-85850215cba3" providerId="ADAL" clId="{DE045F5A-6882-4D44-BC5B-64AA02475785}" dt="2021-05-26T03:33:40.915" v="8771"/>
        <pc:sldMkLst>
          <pc:docMk/>
          <pc:sldMk cId="2453753746" sldId="279"/>
        </pc:sldMkLst>
        <pc:spChg chg="mod">
          <ac:chgData name="박성철" userId="b2bfd8f1-2f1b-482e-bab5-85850215cba3" providerId="ADAL" clId="{DE045F5A-6882-4D44-BC5B-64AA02475785}" dt="2021-05-26T03:07:50.669" v="8668" actId="20577"/>
          <ac:spMkLst>
            <pc:docMk/>
            <pc:sldMk cId="2453753746" sldId="279"/>
            <ac:spMk id="2" creationId="{4DDDF6F1-5066-4E46-990E-70FA8514DFB7}"/>
          </ac:spMkLst>
        </pc:spChg>
        <pc:spChg chg="mod">
          <ac:chgData name="박성철" userId="b2bfd8f1-2f1b-482e-bab5-85850215cba3" providerId="ADAL" clId="{DE045F5A-6882-4D44-BC5B-64AA02475785}" dt="2021-05-26T03:33:40.915" v="8771"/>
          <ac:spMkLst>
            <pc:docMk/>
            <pc:sldMk cId="2453753746" sldId="279"/>
            <ac:spMk id="3" creationId="{5C959C88-ABBD-6A4A-BCA3-6EF6A5E66464}"/>
          </ac:spMkLst>
        </pc:spChg>
        <pc:picChg chg="add del mod">
          <ac:chgData name="박성철" userId="b2bfd8f1-2f1b-482e-bab5-85850215cba3" providerId="ADAL" clId="{DE045F5A-6882-4D44-BC5B-64AA02475785}" dt="2021-05-26T03:33:21.461" v="8763"/>
          <ac:picMkLst>
            <pc:docMk/>
            <pc:sldMk cId="2453753746" sldId="279"/>
            <ac:picMk id="7170" creationId="{E87E6ED8-5C48-1141-AA59-CF56F6A9D53B}"/>
          </ac:picMkLst>
        </pc:picChg>
        <pc:picChg chg="add mod">
          <ac:chgData name="박성철" userId="b2bfd8f1-2f1b-482e-bab5-85850215cba3" providerId="ADAL" clId="{DE045F5A-6882-4D44-BC5B-64AA02475785}" dt="2021-05-26T03:33:28.422" v="8768" actId="1076"/>
          <ac:picMkLst>
            <pc:docMk/>
            <pc:sldMk cId="2453753746" sldId="279"/>
            <ac:picMk id="7172" creationId="{C927DD09-EDDD-594F-956B-ACB8FA068D99}"/>
          </ac:picMkLst>
        </pc:picChg>
      </pc:sldChg>
      <pc:sldChg chg="addSp delSp modSp new mod">
        <pc:chgData name="박성철" userId="b2bfd8f1-2f1b-482e-bab5-85850215cba3" providerId="ADAL" clId="{DE045F5A-6882-4D44-BC5B-64AA02475785}" dt="2021-05-26T03:36:56.639" v="9570" actId="14100"/>
        <pc:sldMkLst>
          <pc:docMk/>
          <pc:sldMk cId="2132552385" sldId="280"/>
        </pc:sldMkLst>
        <pc:spChg chg="del">
          <ac:chgData name="박성철" userId="b2bfd8f1-2f1b-482e-bab5-85850215cba3" providerId="ADAL" clId="{DE045F5A-6882-4D44-BC5B-64AA02475785}" dt="2021-05-26T03:33:58.721" v="8773" actId="478"/>
          <ac:spMkLst>
            <pc:docMk/>
            <pc:sldMk cId="2132552385" sldId="280"/>
            <ac:spMk id="2" creationId="{DDFA35DA-4838-3847-888B-FCE4AB6173BF}"/>
          </ac:spMkLst>
        </pc:spChg>
        <pc:spChg chg="mod">
          <ac:chgData name="박성철" userId="b2bfd8f1-2f1b-482e-bab5-85850215cba3" providerId="ADAL" clId="{DE045F5A-6882-4D44-BC5B-64AA02475785}" dt="2021-05-26T03:36:56.639" v="9570" actId="14100"/>
          <ac:spMkLst>
            <pc:docMk/>
            <pc:sldMk cId="2132552385" sldId="280"/>
            <ac:spMk id="3" creationId="{76E0591F-37AB-8B49-A220-D0CC31CEED63}"/>
          </ac:spMkLst>
        </pc:spChg>
        <pc:picChg chg="add mod">
          <ac:chgData name="박성철" userId="b2bfd8f1-2f1b-482e-bab5-85850215cba3" providerId="ADAL" clId="{DE045F5A-6882-4D44-BC5B-64AA02475785}" dt="2021-05-26T03:36:48.303" v="9568" actId="1076"/>
          <ac:picMkLst>
            <pc:docMk/>
            <pc:sldMk cId="2132552385" sldId="280"/>
            <ac:picMk id="8194" creationId="{2A6EA1D7-F533-BD42-8E06-24F3633F5E67}"/>
          </ac:picMkLst>
        </pc:picChg>
      </pc:sldChg>
      <pc:sldChg chg="delSp modSp new mod">
        <pc:chgData name="박성철" userId="b2bfd8f1-2f1b-482e-bab5-85850215cba3" providerId="ADAL" clId="{DE045F5A-6882-4D44-BC5B-64AA02475785}" dt="2021-05-26T03:39:25.766" v="10314" actId="20577"/>
        <pc:sldMkLst>
          <pc:docMk/>
          <pc:sldMk cId="1146287290" sldId="281"/>
        </pc:sldMkLst>
        <pc:spChg chg="del">
          <ac:chgData name="박성철" userId="b2bfd8f1-2f1b-482e-bab5-85850215cba3" providerId="ADAL" clId="{DE045F5A-6882-4D44-BC5B-64AA02475785}" dt="2021-05-26T03:37:22.581" v="9572" actId="478"/>
          <ac:spMkLst>
            <pc:docMk/>
            <pc:sldMk cId="1146287290" sldId="281"/>
            <ac:spMk id="2" creationId="{E6B6D783-8B1F-BA47-B25D-6A79DB4A21FC}"/>
          </ac:spMkLst>
        </pc:spChg>
        <pc:spChg chg="mod">
          <ac:chgData name="박성철" userId="b2bfd8f1-2f1b-482e-bab5-85850215cba3" providerId="ADAL" clId="{DE045F5A-6882-4D44-BC5B-64AA02475785}" dt="2021-05-26T03:39:25.766" v="10314" actId="20577"/>
          <ac:spMkLst>
            <pc:docMk/>
            <pc:sldMk cId="1146287290" sldId="281"/>
            <ac:spMk id="3" creationId="{6787C5C3-D53F-EC46-BE64-34DC738C067B}"/>
          </ac:spMkLst>
        </pc:spChg>
      </pc:sldChg>
      <pc:sldChg chg="delSp modSp new mod">
        <pc:chgData name="박성철" userId="b2bfd8f1-2f1b-482e-bab5-85850215cba3" providerId="ADAL" clId="{DE045F5A-6882-4D44-BC5B-64AA02475785}" dt="2021-05-26T04:02:52.448" v="11696" actId="20577"/>
        <pc:sldMkLst>
          <pc:docMk/>
          <pc:sldMk cId="2053599302" sldId="282"/>
        </pc:sldMkLst>
        <pc:spChg chg="del">
          <ac:chgData name="박성철" userId="b2bfd8f1-2f1b-482e-bab5-85850215cba3" providerId="ADAL" clId="{DE045F5A-6882-4D44-BC5B-64AA02475785}" dt="2021-05-26T03:39:32.817" v="10316" actId="478"/>
          <ac:spMkLst>
            <pc:docMk/>
            <pc:sldMk cId="2053599302" sldId="282"/>
            <ac:spMk id="2" creationId="{CC4628E7-8BE7-7D48-A1B0-AA4B8392A413}"/>
          </ac:spMkLst>
        </pc:spChg>
        <pc:spChg chg="mod">
          <ac:chgData name="박성철" userId="b2bfd8f1-2f1b-482e-bab5-85850215cba3" providerId="ADAL" clId="{DE045F5A-6882-4D44-BC5B-64AA02475785}" dt="2021-05-26T04:02:52.448" v="11696" actId="20577"/>
          <ac:spMkLst>
            <pc:docMk/>
            <pc:sldMk cId="2053599302" sldId="282"/>
            <ac:spMk id="3" creationId="{67DA7E82-F820-AE46-AD95-CFB9B190EAC7}"/>
          </ac:spMkLst>
        </pc:spChg>
      </pc:sldChg>
      <pc:sldChg chg="delSp modSp new mod">
        <pc:chgData name="박성철" userId="b2bfd8f1-2f1b-482e-bab5-85850215cba3" providerId="ADAL" clId="{DE045F5A-6882-4D44-BC5B-64AA02475785}" dt="2021-05-28T01:06:17.538" v="13143" actId="20577"/>
        <pc:sldMkLst>
          <pc:docMk/>
          <pc:sldMk cId="391328929" sldId="283"/>
        </pc:sldMkLst>
        <pc:spChg chg="del">
          <ac:chgData name="박성철" userId="b2bfd8f1-2f1b-482e-bab5-85850215cba3" providerId="ADAL" clId="{DE045F5A-6882-4D44-BC5B-64AA02475785}" dt="2021-05-26T04:04:34.763" v="11698" actId="478"/>
          <ac:spMkLst>
            <pc:docMk/>
            <pc:sldMk cId="391328929" sldId="283"/>
            <ac:spMk id="2" creationId="{30A48E72-BEF9-C84C-8CD9-051C94344376}"/>
          </ac:spMkLst>
        </pc:spChg>
        <pc:spChg chg="mod">
          <ac:chgData name="박성철" userId="b2bfd8f1-2f1b-482e-bab5-85850215cba3" providerId="ADAL" clId="{DE045F5A-6882-4D44-BC5B-64AA02475785}" dt="2021-05-28T01:06:17.538" v="13143" actId="20577"/>
          <ac:spMkLst>
            <pc:docMk/>
            <pc:sldMk cId="391328929" sldId="283"/>
            <ac:spMk id="3" creationId="{7141CEAC-EA2A-7549-883E-7C0181DE16E9}"/>
          </ac:spMkLst>
        </pc:spChg>
      </pc:sldChg>
      <pc:sldChg chg="addSp delSp modSp new mod modClrScheme chgLayout">
        <pc:chgData name="박성철" userId="b2bfd8f1-2f1b-482e-bab5-85850215cba3" providerId="ADAL" clId="{DE045F5A-6882-4D44-BC5B-64AA02475785}" dt="2021-05-26T05:02:00.226" v="12633" actId="14100"/>
        <pc:sldMkLst>
          <pc:docMk/>
          <pc:sldMk cId="2081356873" sldId="284"/>
        </pc:sldMkLst>
        <pc:spChg chg="del">
          <ac:chgData name="박성철" userId="b2bfd8f1-2f1b-482e-bab5-85850215cba3" providerId="ADAL" clId="{DE045F5A-6882-4D44-BC5B-64AA02475785}" dt="2021-05-26T04:20:21.057" v="12410" actId="700"/>
          <ac:spMkLst>
            <pc:docMk/>
            <pc:sldMk cId="2081356873" sldId="284"/>
            <ac:spMk id="2" creationId="{6A18F3C6-5EBF-8040-97B9-EB5445B5F8D4}"/>
          </ac:spMkLst>
        </pc:spChg>
        <pc:spChg chg="del">
          <ac:chgData name="박성철" userId="b2bfd8f1-2f1b-482e-bab5-85850215cba3" providerId="ADAL" clId="{DE045F5A-6882-4D44-BC5B-64AA02475785}" dt="2021-05-26T04:20:21.057" v="12410" actId="700"/>
          <ac:spMkLst>
            <pc:docMk/>
            <pc:sldMk cId="2081356873" sldId="284"/>
            <ac:spMk id="3" creationId="{105E5D7C-7C1D-3641-843A-21851A35602F}"/>
          </ac:spMkLst>
        </pc:spChg>
        <pc:spChg chg="add mod">
          <ac:chgData name="박성철" userId="b2bfd8f1-2f1b-482e-bab5-85850215cba3" providerId="ADAL" clId="{DE045F5A-6882-4D44-BC5B-64AA02475785}" dt="2021-05-26T05:02:00.226" v="12633" actId="14100"/>
          <ac:spMkLst>
            <pc:docMk/>
            <pc:sldMk cId="2081356873" sldId="284"/>
            <ac:spMk id="6" creationId="{BC55B878-099A-1442-90AA-C6E6230C11A9}"/>
          </ac:spMkLst>
        </pc:spChg>
        <pc:picChg chg="add del">
          <ac:chgData name="박성철" userId="b2bfd8f1-2f1b-482e-bab5-85850215cba3" providerId="ADAL" clId="{DE045F5A-6882-4D44-BC5B-64AA02475785}" dt="2021-05-26T05:01:22.483" v="12600" actId="478"/>
          <ac:picMkLst>
            <pc:docMk/>
            <pc:sldMk cId="2081356873" sldId="284"/>
            <ac:picMk id="4" creationId="{B49CAB8A-9B2C-2D40-978A-69175D00AB43}"/>
          </ac:picMkLst>
        </pc:picChg>
        <pc:picChg chg="add">
          <ac:chgData name="박성철" userId="b2bfd8f1-2f1b-482e-bab5-85850215cba3" providerId="ADAL" clId="{DE045F5A-6882-4D44-BC5B-64AA02475785}" dt="2021-05-26T05:01:35.182" v="12601"/>
          <ac:picMkLst>
            <pc:docMk/>
            <pc:sldMk cId="2081356873" sldId="284"/>
            <ac:picMk id="5" creationId="{52733FBF-5054-1A4B-9D2E-26FED73159E4}"/>
          </ac:picMkLst>
        </pc:picChg>
      </pc:sldChg>
      <pc:sldChg chg="addSp modSp new mod">
        <pc:chgData name="박성철" userId="b2bfd8f1-2f1b-482e-bab5-85850215cba3" providerId="ADAL" clId="{DE045F5A-6882-4D44-BC5B-64AA02475785}" dt="2021-05-26T05:00:58.362" v="12599" actId="20577"/>
        <pc:sldMkLst>
          <pc:docMk/>
          <pc:sldMk cId="22683263" sldId="285"/>
        </pc:sldMkLst>
        <pc:spChg chg="add mod">
          <ac:chgData name="박성철" userId="b2bfd8f1-2f1b-482e-bab5-85850215cba3" providerId="ADAL" clId="{DE045F5A-6882-4D44-BC5B-64AA02475785}" dt="2021-05-26T04:59:43.626" v="12462" actId="114"/>
          <ac:spMkLst>
            <pc:docMk/>
            <pc:sldMk cId="22683263" sldId="285"/>
            <ac:spMk id="3" creationId="{EDCFC7D5-38FC-0048-8F70-ADA9ED990502}"/>
          </ac:spMkLst>
        </pc:spChg>
        <pc:spChg chg="add mod">
          <ac:chgData name="박성철" userId="b2bfd8f1-2f1b-482e-bab5-85850215cba3" providerId="ADAL" clId="{DE045F5A-6882-4D44-BC5B-64AA02475785}" dt="2021-05-26T05:00:16.918" v="12565" actId="14100"/>
          <ac:spMkLst>
            <pc:docMk/>
            <pc:sldMk cId="22683263" sldId="285"/>
            <ac:spMk id="4" creationId="{2AE5DFA2-6D7A-524B-96B8-AB5464BFA4E3}"/>
          </ac:spMkLst>
        </pc:spChg>
        <pc:spChg chg="add mod">
          <ac:chgData name="박성철" userId="b2bfd8f1-2f1b-482e-bab5-85850215cba3" providerId="ADAL" clId="{DE045F5A-6882-4D44-BC5B-64AA02475785}" dt="2021-05-26T05:00:58.362" v="12599" actId="20577"/>
          <ac:spMkLst>
            <pc:docMk/>
            <pc:sldMk cId="22683263" sldId="285"/>
            <ac:spMk id="5" creationId="{66E7BEE4-8EAA-5E4A-B9AC-A5A370C645FC}"/>
          </ac:spMkLst>
        </pc:spChg>
        <pc:picChg chg="add mod">
          <ac:chgData name="박성철" userId="b2bfd8f1-2f1b-482e-bab5-85850215cba3" providerId="ADAL" clId="{DE045F5A-6882-4D44-BC5B-64AA02475785}" dt="2021-05-26T04:59:23.376" v="12416" actId="1076"/>
          <ac:picMkLst>
            <pc:docMk/>
            <pc:sldMk cId="22683263" sldId="285"/>
            <ac:picMk id="2" creationId="{BF03BFED-0FCA-ED4A-AA4E-BFA0ADC976E2}"/>
          </ac:picMkLst>
        </pc:picChg>
      </pc:sldChg>
      <pc:sldChg chg="addSp modSp new mod ord">
        <pc:chgData name="박성철" userId="b2bfd8f1-2f1b-482e-bab5-85850215cba3" providerId="ADAL" clId="{DE045F5A-6882-4D44-BC5B-64AA02475785}" dt="2021-05-26T05:02:48.827" v="12653" actId="14100"/>
        <pc:sldMkLst>
          <pc:docMk/>
          <pc:sldMk cId="2604895376" sldId="286"/>
        </pc:sldMkLst>
        <pc:spChg chg="add mod">
          <ac:chgData name="박성철" userId="b2bfd8f1-2f1b-482e-bab5-85850215cba3" providerId="ADAL" clId="{DE045F5A-6882-4D44-BC5B-64AA02475785}" dt="2021-05-26T05:02:48.827" v="12653" actId="14100"/>
          <ac:spMkLst>
            <pc:docMk/>
            <pc:sldMk cId="2604895376" sldId="286"/>
            <ac:spMk id="3" creationId="{2B6383F8-3408-7249-8768-3BA40A7CD5DE}"/>
          </ac:spMkLst>
        </pc:spChg>
        <pc:picChg chg="add">
          <ac:chgData name="박성철" userId="b2bfd8f1-2f1b-482e-bab5-85850215cba3" providerId="ADAL" clId="{DE045F5A-6882-4D44-BC5B-64AA02475785}" dt="2021-05-26T05:02:31.488" v="12634"/>
          <ac:picMkLst>
            <pc:docMk/>
            <pc:sldMk cId="2604895376" sldId="286"/>
            <ac:picMk id="2" creationId="{9D064BBF-0381-1D42-B86C-29ACDE67CCD4}"/>
          </ac:picMkLst>
        </pc:picChg>
      </pc:sldChg>
      <pc:sldChg chg="addSp modSp new mod">
        <pc:chgData name="박성철" userId="b2bfd8f1-2f1b-482e-bab5-85850215cba3" providerId="ADAL" clId="{DE045F5A-6882-4D44-BC5B-64AA02475785}" dt="2021-05-26T06:43:54.904" v="12872" actId="1076"/>
        <pc:sldMkLst>
          <pc:docMk/>
          <pc:sldMk cId="2444592734" sldId="287"/>
        </pc:sldMkLst>
        <pc:spChg chg="add mod">
          <ac:chgData name="박성철" userId="b2bfd8f1-2f1b-482e-bab5-85850215cba3" providerId="ADAL" clId="{DE045F5A-6882-4D44-BC5B-64AA02475785}" dt="2021-05-26T06:43:54.904" v="12872" actId="1076"/>
          <ac:spMkLst>
            <pc:docMk/>
            <pc:sldMk cId="2444592734" sldId="287"/>
            <ac:spMk id="3" creationId="{D97D6512-69FC-AC4B-9693-0CF05ED3B027}"/>
          </ac:spMkLst>
        </pc:spChg>
        <pc:spChg chg="add mod">
          <ac:chgData name="박성철" userId="b2bfd8f1-2f1b-482e-bab5-85850215cba3" providerId="ADAL" clId="{DE045F5A-6882-4D44-BC5B-64AA02475785}" dt="2021-05-26T06:39:28.488" v="12668" actId="1036"/>
          <ac:spMkLst>
            <pc:docMk/>
            <pc:sldMk cId="2444592734" sldId="287"/>
            <ac:spMk id="4" creationId="{AF7BDBDD-0B76-BF43-AEFD-C7E2D5D446AE}"/>
          </ac:spMkLst>
        </pc:spChg>
        <pc:picChg chg="add mod">
          <ac:chgData name="박성철" userId="b2bfd8f1-2f1b-482e-bab5-85850215cba3" providerId="ADAL" clId="{DE045F5A-6882-4D44-BC5B-64AA02475785}" dt="2021-05-26T06:43:51.866" v="12871" actId="1076"/>
          <ac:picMkLst>
            <pc:docMk/>
            <pc:sldMk cId="2444592734" sldId="287"/>
            <ac:picMk id="2" creationId="{12D96CA5-2E72-2F41-938A-BC9804515180}"/>
          </ac:picMkLst>
        </pc:picChg>
        <pc:picChg chg="add mod">
          <ac:chgData name="박성철" userId="b2bfd8f1-2f1b-482e-bab5-85850215cba3" providerId="ADAL" clId="{DE045F5A-6882-4D44-BC5B-64AA02475785}" dt="2021-05-26T06:39:05.056" v="12661" actId="1076"/>
          <ac:picMkLst>
            <pc:docMk/>
            <pc:sldMk cId="2444592734" sldId="287"/>
            <ac:picMk id="5" creationId="{3EF094CB-95BE-B743-A86B-5B084C164126}"/>
          </ac:picMkLst>
        </pc:picChg>
      </pc:sldChg>
      <pc:sldChg chg="addSp delSp modSp new mod">
        <pc:chgData name="박성철" userId="b2bfd8f1-2f1b-482e-bab5-85850215cba3" providerId="ADAL" clId="{DE045F5A-6882-4D44-BC5B-64AA02475785}" dt="2021-05-26T06:43:41.302" v="12870" actId="1076"/>
        <pc:sldMkLst>
          <pc:docMk/>
          <pc:sldMk cId="4224793412" sldId="288"/>
        </pc:sldMkLst>
        <pc:spChg chg="add mod">
          <ac:chgData name="박성철" userId="b2bfd8f1-2f1b-482e-bab5-85850215cba3" providerId="ADAL" clId="{DE045F5A-6882-4D44-BC5B-64AA02475785}" dt="2021-05-26T06:40:37.535" v="12702" actId="20577"/>
          <ac:spMkLst>
            <pc:docMk/>
            <pc:sldMk cId="4224793412" sldId="288"/>
            <ac:spMk id="3" creationId="{AD0996DB-6A57-5F4E-B89E-AAACE61FD8EE}"/>
          </ac:spMkLst>
        </pc:spChg>
        <pc:spChg chg="add mod">
          <ac:chgData name="박성철" userId="b2bfd8f1-2f1b-482e-bab5-85850215cba3" providerId="ADAL" clId="{DE045F5A-6882-4D44-BC5B-64AA02475785}" dt="2021-05-26T06:41:01.471" v="12706" actId="1582"/>
          <ac:spMkLst>
            <pc:docMk/>
            <pc:sldMk cId="4224793412" sldId="288"/>
            <ac:spMk id="4" creationId="{E15A93B1-F0DB-154E-A2AC-EEC379499611}"/>
          </ac:spMkLst>
        </pc:spChg>
        <pc:spChg chg="add mod">
          <ac:chgData name="박성철" userId="b2bfd8f1-2f1b-482e-bab5-85850215cba3" providerId="ADAL" clId="{DE045F5A-6882-4D44-BC5B-64AA02475785}" dt="2021-05-26T06:43:41.302" v="12870" actId="1076"/>
          <ac:spMkLst>
            <pc:docMk/>
            <pc:sldMk cId="4224793412" sldId="288"/>
            <ac:spMk id="6" creationId="{442ADA35-8F8E-7D40-A9CF-99EC73E5F057}"/>
          </ac:spMkLst>
        </pc:spChg>
        <pc:spChg chg="add del mod">
          <ac:chgData name="박성철" userId="b2bfd8f1-2f1b-482e-bab5-85850215cba3" providerId="ADAL" clId="{DE045F5A-6882-4D44-BC5B-64AA02475785}" dt="2021-05-26T06:43:09.294" v="12770" actId="478"/>
          <ac:spMkLst>
            <pc:docMk/>
            <pc:sldMk cId="4224793412" sldId="288"/>
            <ac:spMk id="7" creationId="{F921BB65-3BE4-3B43-88B4-FD14F8134075}"/>
          </ac:spMkLst>
        </pc:spChg>
        <pc:spChg chg="add mod">
          <ac:chgData name="박성철" userId="b2bfd8f1-2f1b-482e-bab5-85850215cba3" providerId="ADAL" clId="{DE045F5A-6882-4D44-BC5B-64AA02475785}" dt="2021-05-26T06:43:36.640" v="12869" actId="14100"/>
          <ac:spMkLst>
            <pc:docMk/>
            <pc:sldMk cId="4224793412" sldId="288"/>
            <ac:spMk id="8" creationId="{0909A7D1-DE1E-044A-85A4-471245B8DD56}"/>
          </ac:spMkLst>
        </pc:spChg>
        <pc:picChg chg="add mod">
          <ac:chgData name="박성철" userId="b2bfd8f1-2f1b-482e-bab5-85850215cba3" providerId="ADAL" clId="{DE045F5A-6882-4D44-BC5B-64AA02475785}" dt="2021-05-26T06:40:04.258" v="12672" actId="1076"/>
          <ac:picMkLst>
            <pc:docMk/>
            <pc:sldMk cId="4224793412" sldId="288"/>
            <ac:picMk id="2" creationId="{A1620D6E-984A-9742-8D57-9960AF01F85D}"/>
          </ac:picMkLst>
        </pc:picChg>
        <pc:picChg chg="add mod">
          <ac:chgData name="박성철" userId="b2bfd8f1-2f1b-482e-bab5-85850215cba3" providerId="ADAL" clId="{DE045F5A-6882-4D44-BC5B-64AA02475785}" dt="2021-05-26T06:42:58.630" v="12767" actId="1076"/>
          <ac:picMkLst>
            <pc:docMk/>
            <pc:sldMk cId="4224793412" sldId="288"/>
            <ac:picMk id="5" creationId="{20B60AFF-A6BE-2744-977A-8388EBFB60D7}"/>
          </ac:picMkLst>
        </pc:picChg>
      </pc:sldChg>
      <pc:sldChg chg="addSp modSp new mod">
        <pc:chgData name="박성철" userId="b2bfd8f1-2f1b-482e-bab5-85850215cba3" providerId="ADAL" clId="{DE045F5A-6882-4D44-BC5B-64AA02475785}" dt="2021-05-26T06:46:05.966" v="13061" actId="1076"/>
        <pc:sldMkLst>
          <pc:docMk/>
          <pc:sldMk cId="3190776712" sldId="289"/>
        </pc:sldMkLst>
        <pc:spChg chg="add mod">
          <ac:chgData name="박성철" userId="b2bfd8f1-2f1b-482e-bab5-85850215cba3" providerId="ADAL" clId="{DE045F5A-6882-4D44-BC5B-64AA02475785}" dt="2021-05-26T06:46:04.853" v="13060" actId="1076"/>
          <ac:spMkLst>
            <pc:docMk/>
            <pc:sldMk cId="3190776712" sldId="289"/>
            <ac:spMk id="3" creationId="{6EBC091E-284A-3D43-854C-B0F3CB88E33F}"/>
          </ac:spMkLst>
        </pc:spChg>
        <pc:picChg chg="add mod">
          <ac:chgData name="박성철" userId="b2bfd8f1-2f1b-482e-bab5-85850215cba3" providerId="ADAL" clId="{DE045F5A-6882-4D44-BC5B-64AA02475785}" dt="2021-05-26T06:46:05.966" v="13061" actId="1076"/>
          <ac:picMkLst>
            <pc:docMk/>
            <pc:sldMk cId="3190776712" sldId="289"/>
            <ac:picMk id="2" creationId="{61E06075-762D-394C-833E-2C5B58D462D4}"/>
          </ac:picMkLst>
        </pc:picChg>
      </pc:sldChg>
      <pc:sldChg chg="addSp modSp new mod ord">
        <pc:chgData name="박성철" userId="b2bfd8f1-2f1b-482e-bab5-85850215cba3" providerId="ADAL" clId="{DE045F5A-6882-4D44-BC5B-64AA02475785}" dt="2021-05-26T06:44:44.892" v="12895" actId="20578"/>
        <pc:sldMkLst>
          <pc:docMk/>
          <pc:sldMk cId="2825602928" sldId="290"/>
        </pc:sldMkLst>
        <pc:spChg chg="add mod">
          <ac:chgData name="박성철" userId="b2bfd8f1-2f1b-482e-bab5-85850215cba3" providerId="ADAL" clId="{DE045F5A-6882-4D44-BC5B-64AA02475785}" dt="2021-05-26T06:44:41.132" v="12894" actId="14100"/>
          <ac:spMkLst>
            <pc:docMk/>
            <pc:sldMk cId="2825602928" sldId="290"/>
            <ac:spMk id="3" creationId="{97132F42-91DA-2C4A-9470-9CFF8BBB7172}"/>
          </ac:spMkLst>
        </pc:spChg>
        <pc:picChg chg="add">
          <ac:chgData name="박성철" userId="b2bfd8f1-2f1b-482e-bab5-85850215cba3" providerId="ADAL" clId="{DE045F5A-6882-4D44-BC5B-64AA02475785}" dt="2021-05-26T06:44:25.805" v="12875"/>
          <ac:picMkLst>
            <pc:docMk/>
            <pc:sldMk cId="2825602928" sldId="290"/>
            <ac:picMk id="2" creationId="{CFE3B9F6-FC94-F74C-BF69-FB07A82A74EE}"/>
          </ac:picMkLst>
        </pc:picChg>
      </pc:sldChg>
      <pc:sldChg chg="addSp modSp new mod">
        <pc:chgData name="박성철" userId="b2bfd8f1-2f1b-482e-bab5-85850215cba3" providerId="ADAL" clId="{DE045F5A-6882-4D44-BC5B-64AA02475785}" dt="2021-05-26T06:47:35.888" v="13100" actId="1076"/>
        <pc:sldMkLst>
          <pc:docMk/>
          <pc:sldMk cId="3888564318" sldId="291"/>
        </pc:sldMkLst>
        <pc:spChg chg="add mod">
          <ac:chgData name="박성철" userId="b2bfd8f1-2f1b-482e-bab5-85850215cba3" providerId="ADAL" clId="{DE045F5A-6882-4D44-BC5B-64AA02475785}" dt="2021-05-26T06:47:35.888" v="13100" actId="1076"/>
          <ac:spMkLst>
            <pc:docMk/>
            <pc:sldMk cId="3888564318" sldId="291"/>
            <ac:spMk id="4" creationId="{A121B97E-764B-E245-8970-470C9BEF5C45}"/>
          </ac:spMkLst>
        </pc:spChg>
        <pc:picChg chg="add mod">
          <ac:chgData name="박성철" userId="b2bfd8f1-2f1b-482e-bab5-85850215cba3" providerId="ADAL" clId="{DE045F5A-6882-4D44-BC5B-64AA02475785}" dt="2021-05-26T06:47:11.903" v="13073" actId="208"/>
          <ac:picMkLst>
            <pc:docMk/>
            <pc:sldMk cId="3888564318" sldId="291"/>
            <ac:picMk id="2" creationId="{E3AC01D9-F2FA-394C-ADE0-FFE69131464E}"/>
          </ac:picMkLst>
        </pc:picChg>
        <pc:picChg chg="add mod">
          <ac:chgData name="박성철" userId="b2bfd8f1-2f1b-482e-bab5-85850215cba3" providerId="ADAL" clId="{DE045F5A-6882-4D44-BC5B-64AA02475785}" dt="2021-05-26T06:47:11.903" v="13073" actId="208"/>
          <ac:picMkLst>
            <pc:docMk/>
            <pc:sldMk cId="3888564318" sldId="291"/>
            <ac:picMk id="3" creationId="{6DE7884E-0C58-7A46-A2AE-3AB755229B5D}"/>
          </ac:picMkLst>
        </pc:picChg>
      </pc:sldChg>
    </pc:docChg>
  </pc:docChgLst>
  <pc:docChgLst>
    <pc:chgData name="박성철" userId="S::scpark@yjc.ac.kr::b2bfd8f1-2f1b-482e-bab5-85850215cba3" providerId="AD" clId="Web-{42509585-7FDA-4C94-AF72-C5358436CBC0}"/>
    <pc:docChg chg="modSld">
      <pc:chgData name="박성철" userId="S::scpark@yjc.ac.kr::b2bfd8f1-2f1b-482e-bab5-85850215cba3" providerId="AD" clId="Web-{42509585-7FDA-4C94-AF72-C5358436CBC0}" dt="2021-05-23T23:35:25.642" v="27" actId="20577"/>
      <pc:docMkLst>
        <pc:docMk/>
      </pc:docMkLst>
      <pc:sldChg chg="modSp">
        <pc:chgData name="박성철" userId="S::scpark@yjc.ac.kr::b2bfd8f1-2f1b-482e-bab5-85850215cba3" providerId="AD" clId="Web-{42509585-7FDA-4C94-AF72-C5358436CBC0}" dt="2021-05-23T23:35:25.642" v="27" actId="20577"/>
        <pc:sldMkLst>
          <pc:docMk/>
          <pc:sldMk cId="3569210928" sldId="256"/>
        </pc:sldMkLst>
        <pc:spChg chg="mod">
          <ac:chgData name="박성철" userId="S::scpark@yjc.ac.kr::b2bfd8f1-2f1b-482e-bab5-85850215cba3" providerId="AD" clId="Web-{42509585-7FDA-4C94-AF72-C5358436CBC0}" dt="2021-05-23T23:35:11.299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성철" userId="S::scpark@yjc.ac.kr::b2bfd8f1-2f1b-482e-bab5-85850215cba3" providerId="AD" clId="Web-{42509585-7FDA-4C94-AF72-C5358436CBC0}" dt="2021-05-23T23:35:25.642" v="27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&#44057;&#51008;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URI_scheme" TargetMode="External"/><Relationship Id="rId3" Type="http://schemas.openxmlformats.org/officeDocument/2006/relationships/hyperlink" Target="https://en.wikipedia.org/wiki/Hypertext_Transfer_Protocol" TargetMode="External"/><Relationship Id="rId7" Type="http://schemas.openxmlformats.org/officeDocument/2006/relationships/hyperlink" Target="https://en.wikipedia.org/wiki/File_URI_schem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ilto" TargetMode="External"/><Relationship Id="rId5" Type="http://schemas.openxmlformats.org/officeDocument/2006/relationships/hyperlink" Target="https://en.wikipedia.org/wiki/File_Transfer_Protocol" TargetMode="External"/><Relationship Id="rId10" Type="http://schemas.openxmlformats.org/officeDocument/2006/relationships/hyperlink" Target="https://en.wikipedia.org/wiki/Internet_Assigned_Numbers_Authority" TargetMode="External"/><Relationship Id="rId4" Type="http://schemas.openxmlformats.org/officeDocument/2006/relationships/hyperlink" Target="https://en.wikipedia.org/wiki/HTTP_Secure" TargetMode="External"/><Relationship Id="rId9" Type="http://schemas.openxmlformats.org/officeDocument/2006/relationships/hyperlink" Target="https://en.wikipedia.org/wiki/Internet_Relay_Chat#URI_sche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&#50640;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네트워크 </a:t>
            </a:r>
            <a:r>
              <a:rPr lang="ko-KR" altLang="en-US" dirty="0" err="1">
                <a:ea typeface="맑은 고딕"/>
              </a:rPr>
              <a:t>프로그그래밍</a:t>
            </a:r>
            <a:endParaRPr lang="ko-KR" altLang="en-US" dirty="0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 성 철 </a:t>
            </a:r>
          </a:p>
          <a:p>
            <a:r>
              <a:rPr lang="ko-KR" altLang="en-US" dirty="0">
                <a:ea typeface="맑은 고딕"/>
              </a:rPr>
              <a:t>scpark@yju.ac.kr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1CD526-8DDF-5947-AB7B-31C91A34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15950"/>
            <a:ext cx="10287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1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2C29B-3CC8-264D-BD8C-2B85010E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192514"/>
            <a:ext cx="5676863" cy="66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2C11-068E-B348-B534-B1D72FBB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200" dirty="0" err="1"/>
              <a:t>HttpURLConnection</a:t>
            </a:r>
            <a:r>
              <a:rPr lang="ko-KR" altLang="en-US" sz="3200" dirty="0"/>
              <a:t>을 이용하여 </a:t>
            </a:r>
            <a:r>
              <a:rPr lang="ko-KR" altLang="en-US" sz="3200" dirty="0" err="1"/>
              <a:t>웹서버와</a:t>
            </a:r>
            <a:r>
              <a:rPr lang="ko-KR" altLang="en-US" sz="3200" dirty="0"/>
              <a:t> 대화하기</a:t>
            </a:r>
            <a:endParaRPr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7944-C9E1-3345-9A48-FC4EFAE4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000" dirty="0"/>
              <a:t>많은</a:t>
            </a:r>
            <a:r>
              <a:rPr lang="ko-KR" altLang="en-US" sz="2000" dirty="0"/>
              <a:t> </a:t>
            </a:r>
            <a:r>
              <a:rPr lang="en-US" altLang="ko-KR" sz="2000" dirty="0"/>
              <a:t>HTML</a:t>
            </a:r>
            <a:r>
              <a:rPr lang="ko-KR" altLang="en-US" sz="2000" dirty="0"/>
              <a:t> 페이지들이 폼</a:t>
            </a:r>
            <a:r>
              <a:rPr lang="en-US" altLang="ko-KR" sz="2000" dirty="0"/>
              <a:t>(form)</a:t>
            </a:r>
            <a:r>
              <a:rPr lang="ko-KR" altLang="en-US" sz="2000" dirty="0"/>
              <a:t>을 포함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ore-KR" altLang="en-US" sz="1600" dirty="0"/>
              <a:t>폼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ore-KR" altLang="en-US" sz="1600" dirty="0"/>
              <a:t>사용자가</a:t>
            </a:r>
            <a:r>
              <a:rPr lang="ko-KR" altLang="en-US" sz="1600" dirty="0"/>
              <a:t> 입력한 데이터를 서버로 보내주는 화면을 의미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클라이언트 컴퓨터가 웹 서버로 데이터를 보내는 방법 </a:t>
            </a:r>
            <a:r>
              <a:rPr lang="en-US" altLang="ko-KR" sz="2000" dirty="0"/>
              <a:t>: GET </a:t>
            </a:r>
            <a:r>
              <a:rPr lang="ko-KR" altLang="en-US" sz="2000" dirty="0"/>
              <a:t>또는 </a:t>
            </a:r>
            <a:r>
              <a:rPr lang="en-US" altLang="ko-KR" sz="2000" dirty="0"/>
              <a:t>POST</a:t>
            </a:r>
          </a:p>
          <a:p>
            <a:pPr lvl="1">
              <a:lnSpc>
                <a:spcPct val="150000"/>
              </a:lnSpc>
            </a:pPr>
            <a:r>
              <a:rPr lang="en-US" altLang="ko-Kore-KR" sz="1600" dirty="0"/>
              <a:t>GET</a:t>
            </a:r>
            <a:r>
              <a:rPr lang="ko-KR" altLang="en-US" sz="1600" dirty="0"/>
              <a:t> 방식은 웹 주소 끝에 데이터를 붙여서 보내는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https://</a:t>
            </a:r>
            <a:r>
              <a:rPr lang="en-US" altLang="ko-KR" sz="1200" dirty="0" err="1"/>
              <a:t>www.google.com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search?q</a:t>
            </a:r>
            <a:r>
              <a:rPr lang="en-US" altLang="ko-KR" sz="1200" dirty="0"/>
              <a:t>=</a:t>
            </a:r>
            <a:r>
              <a:rPr lang="en-US" altLang="ko-KR" sz="1200" dirty="0" err="1"/>
              <a:t>java&amp;oq</a:t>
            </a:r>
            <a:r>
              <a:rPr lang="en-US" altLang="ko-KR" sz="1200" dirty="0"/>
              <a:t>=</a:t>
            </a:r>
            <a:r>
              <a:rPr lang="en-US" altLang="ko-KR" sz="1200" dirty="0" err="1"/>
              <a:t>java&amp;aqs</a:t>
            </a:r>
            <a:r>
              <a:rPr lang="en-US" altLang="ko-KR" sz="1200" dirty="0"/>
              <a:t>=chrome..69i57j69i60l6j69i65.6878j0j4&amp;sourceid=</a:t>
            </a:r>
            <a:r>
              <a:rPr lang="en-US" altLang="ko-KR" sz="1200" dirty="0" err="1"/>
              <a:t>chrome&amp;ie</a:t>
            </a:r>
            <a:r>
              <a:rPr lang="en-US" altLang="ko-KR" sz="1200" dirty="0"/>
              <a:t>=UTF-8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POST</a:t>
            </a:r>
            <a:r>
              <a:rPr lang="ko-KR" altLang="en-US" sz="1600" dirty="0"/>
              <a:t> 방식은 </a:t>
            </a:r>
            <a:r>
              <a:rPr lang="en-US" altLang="ko-KR" sz="1600" dirty="0"/>
              <a:t>Http request body</a:t>
            </a:r>
            <a:r>
              <a:rPr lang="ko-KR" altLang="en-US" sz="1600" dirty="0"/>
              <a:t>에 데이터를 담아 보내는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694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A78AB-EC3B-9845-8E73-277D4151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64" y="371061"/>
            <a:ext cx="5285582" cy="63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2E2C4E-5B05-A141-9594-5978C5C2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122463"/>
            <a:ext cx="7458932" cy="6613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CAE9F-F664-C946-A04E-42A9CF2A1B00}"/>
              </a:ext>
            </a:extLst>
          </p:cNvPr>
          <p:cNvSpPr txBox="1"/>
          <p:nvPr/>
        </p:nvSpPr>
        <p:spPr>
          <a:xfrm>
            <a:off x="8216348" y="901148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get </a:t>
            </a:r>
            <a:r>
              <a:rPr kumimoji="1" lang="ko-KR" altLang="en-US" dirty="0"/>
              <a:t>방식으로 요청하기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4129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04EA5-6DE1-2A4B-8171-FE57B318AF9E}"/>
              </a:ext>
            </a:extLst>
          </p:cNvPr>
          <p:cNvSpPr txBox="1"/>
          <p:nvPr/>
        </p:nvSpPr>
        <p:spPr>
          <a:xfrm>
            <a:off x="8216348" y="901148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post </a:t>
            </a:r>
            <a:r>
              <a:rPr kumimoji="1" lang="ko-KR" altLang="en-US" dirty="0"/>
              <a:t>방식으로 데이터 보내고 받기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9DE01-2F3F-9840-B75A-7D240946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0"/>
            <a:ext cx="6354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9599-AD58-314F-A586-FA9095C7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TCP, UDP, Port, Socket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424C6-AFC9-BE4B-99FD-699D1EEF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000" dirty="0"/>
              <a:t>URL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URLConnection</a:t>
            </a:r>
            <a:r>
              <a:rPr lang="ko-KR" altLang="en-US" sz="2000" dirty="0"/>
              <a:t> 클래스는 인터넷 상의 자원을 접근하는 고수준의 </a:t>
            </a:r>
            <a:r>
              <a:rPr lang="ko-KR" altLang="en-US" sz="2000" dirty="0" err="1"/>
              <a:t>메카니즘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소켓</a:t>
            </a:r>
            <a:r>
              <a:rPr lang="en-US" altLang="ko-KR" sz="2000" dirty="0"/>
              <a:t>(Socket)</a:t>
            </a:r>
            <a:r>
              <a:rPr lang="ko-KR" altLang="en-US" sz="2000" dirty="0"/>
              <a:t>과 같은 </a:t>
            </a:r>
            <a:r>
              <a:rPr lang="ko-KR" altLang="en-US" sz="2000" dirty="0" err="1"/>
              <a:t>저수준의</a:t>
            </a:r>
            <a:r>
              <a:rPr lang="ko-KR" altLang="en-US" sz="2000" dirty="0"/>
              <a:t> 네트워크 통신 기능이 필요한 경우도 있음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자바로 클라이언트 </a:t>
            </a:r>
            <a:r>
              <a:rPr lang="en-US" altLang="ko-KR" sz="1600" dirty="0"/>
              <a:t>–</a:t>
            </a:r>
            <a:r>
              <a:rPr lang="ko-KR" altLang="en-US" sz="1600" dirty="0"/>
              <a:t> 서버 응용 프로그램을 만드는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프로토콜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컴퓨터 상호 간에 데이터를 주고 받기 위해서는 규칙이 필요하다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프로토콜</a:t>
            </a:r>
            <a:r>
              <a:rPr lang="en-US" altLang="ko-KR" sz="1600" dirty="0"/>
              <a:t>(Protocol)</a:t>
            </a:r>
            <a:r>
              <a:rPr lang="ko-KR" altLang="en-US" sz="1600" dirty="0"/>
              <a:t>은 컴퓨터 상호 간에 통신을 할 때 데이터를 </a:t>
            </a:r>
            <a:r>
              <a:rPr lang="ko-KR" altLang="en-US" sz="1600" dirty="0" err="1"/>
              <a:t>원할하고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신뢰성있게</a:t>
            </a:r>
            <a:r>
              <a:rPr lang="ko-KR" altLang="en-US" sz="1600" dirty="0"/>
              <a:t> 주고 받기 위해 필요한 약속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정보의 </a:t>
            </a:r>
            <a:r>
              <a:rPr lang="ko-KR" altLang="en-US" sz="1200" dirty="0" err="1"/>
              <a:t>교환형식</a:t>
            </a:r>
            <a:r>
              <a:rPr lang="en-US" altLang="ko-KR" sz="1200" dirty="0"/>
              <a:t>,</a:t>
            </a:r>
            <a:r>
              <a:rPr lang="ko-KR" altLang="en-US" sz="1200" dirty="0"/>
              <a:t> 송수신 방법 등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같은 프로토콜을 사용하면 컴퓨터의 기종이 달라도 통신 가능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28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643BA9-ED41-1C4A-A339-757C55B7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93700"/>
            <a:ext cx="113157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7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B3E22-B710-2346-8A69-B473A86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000" dirty="0"/>
              <a:t>TCP(Transmission Control Protocol)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신뢰성 있게 통신하기 위해 연결 설정한 후 데이터를 보내고 받는 방식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데이터들이 잘 도착하는지를 상대방의 응답을 통해 확인</a:t>
            </a:r>
            <a:r>
              <a:rPr lang="en-US" altLang="ko-KR" sz="1200" dirty="0"/>
              <a:t>,</a:t>
            </a:r>
            <a:r>
              <a:rPr lang="ko-KR" altLang="en-US" sz="1200" dirty="0"/>
              <a:t> 분실된 데이터가 있으면 다시 보냄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데이터를 받는 순서가 데이터를 보내는 순서와 동일하게 관리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연결 설정과 해제 과정에 시간 소요 </a:t>
            </a:r>
            <a:r>
              <a:rPr lang="en-US" altLang="ko-KR" sz="1200" dirty="0">
                <a:sym typeface="Wingdings" pitchFamily="2" charset="2"/>
              </a:rPr>
              <a:t></a:t>
            </a:r>
            <a:r>
              <a:rPr lang="ko-KR" altLang="en-US" sz="1200" dirty="0">
                <a:sym typeface="Wingdings" pitchFamily="2" charset="2"/>
              </a:rPr>
              <a:t> 짧은 데이터를 보내는 경우 상당한 부담</a:t>
            </a:r>
            <a:endParaRPr lang="en-US" altLang="ko-KR" sz="1200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en-US" altLang="ko-KR" sz="1200" dirty="0"/>
              <a:t>HTTP, FTP, Telnet</a:t>
            </a:r>
            <a:r>
              <a:rPr lang="ko-KR" altLang="en-US" sz="1200" dirty="0"/>
              <a:t> 등은 </a:t>
            </a:r>
            <a:r>
              <a:rPr lang="en-US" altLang="ko-KR" sz="1200" dirty="0"/>
              <a:t>TCP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3">
              <a:lnSpc>
                <a:spcPct val="150000"/>
              </a:lnSpc>
            </a:pPr>
            <a:r>
              <a:rPr lang="ko-KR" altLang="en-US" sz="1000" dirty="0"/>
              <a:t>데이터 순서가 보장되기 때문</a:t>
            </a:r>
            <a:endParaRPr lang="en-US" altLang="ko-KR" sz="1000" dirty="0"/>
          </a:p>
          <a:p>
            <a:pPr lvl="3">
              <a:lnSpc>
                <a:spcPct val="150000"/>
              </a:lnSpc>
            </a:pPr>
            <a:r>
              <a:rPr lang="en-US" altLang="ko-KR" sz="1000" dirty="0"/>
              <a:t>FTP</a:t>
            </a:r>
            <a:r>
              <a:rPr lang="ko-KR" altLang="en-US" sz="1000" dirty="0"/>
              <a:t>로 주고 받은 파일 데이터가 뒤죽박죽되면 안되니까</a:t>
            </a:r>
            <a:r>
              <a:rPr lang="en-US" altLang="ko-KR" sz="1000" dirty="0"/>
              <a:t>..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전화에 비유될 수 있음</a:t>
            </a:r>
            <a:endParaRPr lang="en-US" altLang="ko-KR" sz="1200" dirty="0"/>
          </a:p>
          <a:p>
            <a:pPr lvl="3">
              <a:lnSpc>
                <a:spcPct val="150000"/>
              </a:lnSpc>
            </a:pPr>
            <a:endParaRPr lang="ko-Kore-KR" altLang="en-US"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C6E604-93FB-B444-AB36-A7B3F6F8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56" y="2637183"/>
            <a:ext cx="4397244" cy="36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1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5A5A6-2382-D040-81BF-B29DE48F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4956425" cy="5699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000" dirty="0"/>
              <a:t>UDP(User Datagram Protocol)</a:t>
            </a:r>
          </a:p>
          <a:p>
            <a:pPr lvl="1">
              <a:lnSpc>
                <a:spcPct val="150000"/>
              </a:lnSpc>
            </a:pPr>
            <a:r>
              <a:rPr lang="en-US" altLang="ko-Kore-KR" sz="1600" dirty="0"/>
              <a:t>TCP</a:t>
            </a:r>
            <a:r>
              <a:rPr lang="ko-KR" altLang="en-US" sz="1600" dirty="0"/>
              <a:t>와 달리 연결을 하지 않고 데이터를 고정 길이의 패킷으로 분할</a:t>
            </a:r>
            <a:r>
              <a:rPr lang="en-US" altLang="ko-KR" sz="1600" dirty="0"/>
              <a:t>,</a:t>
            </a:r>
            <a:r>
              <a:rPr lang="ko-KR" altLang="en-US" sz="1600" dirty="0"/>
              <a:t> 패킷에 주소를 붙여서 전송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편지에 비유될 수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분실될 수도 있고</a:t>
            </a:r>
            <a:r>
              <a:rPr lang="en-US" altLang="ko-KR" sz="1200" dirty="0"/>
              <a:t>,</a:t>
            </a:r>
            <a:r>
              <a:rPr lang="ko-KR" altLang="en-US" sz="1200" dirty="0"/>
              <a:t> 배달 순서가 바뀔 수도 있음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높은 신뢰도가 필요하지 통신에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TCP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비해 빠른 통신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UCC</a:t>
            </a:r>
            <a:r>
              <a:rPr lang="ko-KR" altLang="en-US" sz="1600" dirty="0"/>
              <a:t>와 같은 동영상 서비스에 적합</a:t>
            </a:r>
            <a:r>
              <a:rPr lang="en-US" altLang="ko-KR" sz="1600" dirty="0"/>
              <a:t>,</a:t>
            </a:r>
            <a:r>
              <a:rPr lang="ko-KR" altLang="en-US" sz="1600" dirty="0"/>
              <a:t> 약간의 손실이 있어도 동영상을 보는</a:t>
            </a:r>
            <a:r>
              <a:rPr lang="en-US" altLang="ko-KR" sz="1600" dirty="0"/>
              <a:t> </a:t>
            </a:r>
            <a:r>
              <a:rPr lang="ko-KR" altLang="en-US" sz="1600" dirty="0"/>
              <a:t>데는 지장 없음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P2P</a:t>
            </a:r>
            <a:r>
              <a:rPr lang="ko-KR" altLang="en-US" sz="1600" dirty="0"/>
              <a:t> 방식의 게임에서 캐릭터의 이동처럼 비교적 중요하지 않은 부분에 </a:t>
            </a:r>
            <a:r>
              <a:rPr lang="en-US" altLang="ko-KR" sz="1600" dirty="0"/>
              <a:t>UDP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ore-KR" sz="1600" dirty="0"/>
          </a:p>
          <a:p>
            <a:pPr lvl="1">
              <a:lnSpc>
                <a:spcPct val="150000"/>
              </a:lnSpc>
            </a:pPr>
            <a:endParaRPr lang="ko-Kore-KR" alt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0A82DB-7FCA-E94B-842A-7D9778A4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04" y="1179305"/>
            <a:ext cx="4691596" cy="4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64C17-5761-4F4D-95EE-6DD33B11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네트워크 </a:t>
            </a:r>
            <a:r>
              <a:rPr kumimoji="1" lang="ko-KR" altLang="en-US" dirty="0" err="1"/>
              <a:t>프르그래밍의</a:t>
            </a:r>
            <a:r>
              <a:rPr kumimoji="1" lang="ko-KR" altLang="en-US" dirty="0"/>
              <a:t> 기본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C778A-5DE4-F341-82AB-A0F65F3A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서버와</a:t>
            </a:r>
            <a:r>
              <a:rPr kumimoji="1" lang="ko-KR" altLang="en-US" sz="2000" dirty="0"/>
              <a:t> 클라이언트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서버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서비스를 제공하는 컴퓨터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클라이언트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서비스를 요청해서 사용하는 컴퓨터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클라이언트와 서버는 미리 정의된 프로토콜을 이용해 서로 간에 통신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서버와 클라이언트의 예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HTTP </a:t>
            </a:r>
            <a:r>
              <a:rPr kumimoji="1" lang="ko-KR" altLang="en-US" sz="1200" dirty="0"/>
              <a:t>프로토콜을 이용하는 웹 서버와 웹 브라우저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SMTP</a:t>
            </a:r>
            <a:r>
              <a:rPr kumimoji="1" lang="ko-KR" altLang="en-US" sz="1200" dirty="0"/>
              <a:t> 프로토콜을 이용하는 메일 서버와 </a:t>
            </a:r>
            <a:r>
              <a:rPr kumimoji="1" lang="ko-KR" altLang="en-US" sz="1200" dirty="0" err="1"/>
              <a:t>아웃룩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DNS</a:t>
            </a:r>
            <a:r>
              <a:rPr kumimoji="1" lang="ko-KR" altLang="en-US" sz="1200" dirty="0"/>
              <a:t> 프로토콜을 이용하는 </a:t>
            </a:r>
            <a:r>
              <a:rPr kumimoji="1" lang="en-US" altLang="ko-KR" sz="1200" dirty="0"/>
              <a:t>DNS</a:t>
            </a:r>
            <a:r>
              <a:rPr kumimoji="1" lang="ko-KR" altLang="en-US" sz="1200" dirty="0"/>
              <a:t> 서버와 웹 브라우저  </a:t>
            </a:r>
            <a:endParaRPr kumimoji="1" lang="en-US" altLang="ko-KR" sz="1200" dirty="0"/>
          </a:p>
          <a:p>
            <a:pPr lvl="3">
              <a:lnSpc>
                <a:spcPct val="150000"/>
              </a:lnSpc>
            </a:pPr>
            <a:r>
              <a:rPr kumimoji="1" lang="en-US" altLang="ko-KR" sz="1000" dirty="0"/>
              <a:t>DNS</a:t>
            </a:r>
            <a:r>
              <a:rPr kumimoji="1" lang="ko-KR" altLang="en-US" sz="1000" dirty="0"/>
              <a:t> 서버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>
                <a:hlinkClick r:id="rId2"/>
              </a:rPr>
              <a:t>www.naver.com</a:t>
            </a:r>
            <a:r>
              <a:rPr kumimoji="1" lang="ko-KR" altLang="en-US" sz="1000" dirty="0">
                <a:hlinkClick r:id="rId2"/>
              </a:rPr>
              <a:t> 같은</a:t>
            </a:r>
            <a:r>
              <a:rPr kumimoji="1" lang="ko-KR" altLang="en-US" sz="1000" dirty="0"/>
              <a:t> 인터넷 주소를 </a:t>
            </a:r>
            <a:r>
              <a:rPr kumimoji="1" lang="en-US" altLang="ko-KR" sz="1000" dirty="0"/>
              <a:t>IP</a:t>
            </a:r>
            <a:r>
              <a:rPr kumimoji="1" lang="ko-KR" altLang="en-US" sz="1000" dirty="0"/>
              <a:t> 주소로 변환해주는 서버</a:t>
            </a:r>
            <a:endParaRPr kumimoji="1" lang="en-US" altLang="ko-KR" sz="1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60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229C7-0C2D-7F42-A1C3-CA157135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3685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포트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보통 하나의 컴퓨터에는 하나의 물리적인 </a:t>
            </a:r>
            <a:r>
              <a:rPr kumimoji="1" lang="ko-KR" altLang="en-US" sz="1600" dirty="0" err="1"/>
              <a:t>통신선을</a:t>
            </a:r>
            <a:r>
              <a:rPr kumimoji="1" lang="ko-KR" altLang="en-US" sz="1600" dirty="0"/>
              <a:t> 통해 외부에 연결되어 있음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그러나 컴퓨터 안에서는 여러 개의 네트워크 응용 프로그램들이 수행될 수 있다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따라서 하나의 </a:t>
            </a:r>
            <a:r>
              <a:rPr kumimoji="1" lang="ko-KR" altLang="en-US" sz="1600" dirty="0" err="1"/>
              <a:t>통신선을</a:t>
            </a:r>
            <a:r>
              <a:rPr kumimoji="1" lang="ko-KR" altLang="en-US" sz="1600" dirty="0"/>
              <a:t> 타고 들어오는 데이터를 각각의 응용 프로그램에 차질없이 배달하기 위해서는 각각의 응용 프로그램이 사용하는 가상적인 선로가 필요하고 이것이 바로 </a:t>
            </a:r>
            <a:r>
              <a:rPr kumimoji="1" lang="ko-KR" altLang="en-US" sz="1600" b="1" dirty="0"/>
              <a:t>포트</a:t>
            </a:r>
            <a:r>
              <a:rPr kumimoji="1" lang="en-US" altLang="ko-KR" sz="1600" b="1" dirty="0"/>
              <a:t>(port)</a:t>
            </a:r>
            <a:r>
              <a:rPr kumimoji="1" lang="ko-KR" altLang="en-US" sz="1600" b="1" dirty="0"/>
              <a:t> </a:t>
            </a:r>
            <a:r>
              <a:rPr kumimoji="1" lang="ko-KR" altLang="en-US" sz="1600" dirty="0"/>
              <a:t>이다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하나의 컴퓨터 안에는 여러 개의 포트가 존재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인터넷을 통해 데이터를 보내려면 반드시 어떤 포트로 보낼지를 지정해야 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모든 데이터의 주소는 </a:t>
            </a:r>
            <a:r>
              <a:rPr kumimoji="1" lang="en-US" altLang="ko-KR" sz="1600" dirty="0"/>
              <a:t>IP</a:t>
            </a:r>
            <a:r>
              <a:rPr kumimoji="1" lang="ko-KR" altLang="en-US" sz="1600" dirty="0"/>
              <a:t> 주소와 </a:t>
            </a:r>
            <a:r>
              <a:rPr kumimoji="1" lang="en-US" altLang="ko-KR" sz="1600" dirty="0"/>
              <a:t>16</a:t>
            </a:r>
            <a:r>
              <a:rPr kumimoji="1" lang="ko-KR" altLang="en-US" sz="1600" dirty="0"/>
              <a:t>비트의 포트 번호</a:t>
            </a:r>
            <a:r>
              <a:rPr kumimoji="1" lang="en-US" altLang="ko-KR" sz="1600" dirty="0"/>
              <a:t>(0~65535)</a:t>
            </a:r>
            <a:r>
              <a:rPr kumimoji="1" lang="ko-KR" altLang="en-US" sz="1600" dirty="0"/>
              <a:t>로 구성된다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0~1023</a:t>
            </a:r>
            <a:r>
              <a:rPr kumimoji="1" lang="ko-KR" altLang="en-US" sz="1600" dirty="0"/>
              <a:t>번까지는 미리 예약 되어 있음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예를 들면 </a:t>
            </a:r>
            <a:r>
              <a:rPr kumimoji="1" lang="en-US" altLang="ko-KR" sz="1600" dirty="0"/>
              <a:t>HTTP, FTP, Telnet</a:t>
            </a:r>
            <a:r>
              <a:rPr kumimoji="1" lang="ko-KR" altLang="en-US" sz="1600" dirty="0"/>
              <a:t> 등의 서비스에 미리 할당되어 있음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따라서 응용 프로그램에서는 </a:t>
            </a:r>
            <a:r>
              <a:rPr kumimoji="1" lang="en-US" altLang="ko-KR" sz="1600" dirty="0"/>
              <a:t>1023</a:t>
            </a:r>
            <a:r>
              <a:rPr kumimoji="1" lang="ko-KR" altLang="en-US" sz="1600" dirty="0"/>
              <a:t> 보다 큰 포트 번호를 사용해야 함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포트 번호는 </a:t>
            </a:r>
            <a:r>
              <a:rPr kumimoji="1" lang="en-US" altLang="ko-KR" sz="1600" dirty="0"/>
              <a:t>IPT </a:t>
            </a:r>
            <a:r>
              <a:rPr kumimoji="1" lang="ko-KR" altLang="en-US" sz="1600" dirty="0" err="1"/>
              <a:t>주소에다</a:t>
            </a:r>
            <a:r>
              <a:rPr kumimoji="1" lang="ko-KR" altLang="en-US" sz="1600" dirty="0"/>
              <a:t> 콜론을 붙여 사용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예를 들면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208.168.119.12:80</a:t>
            </a:r>
          </a:p>
          <a:p>
            <a:pPr lvl="2">
              <a:lnSpc>
                <a:spcPct val="150000"/>
              </a:lnSpc>
            </a:pP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2665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EDEBB2-417C-FA40-AFC7-542270024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406400"/>
            <a:ext cx="117221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E63B9-B41A-3043-A223-284A8817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소켓</a:t>
            </a:r>
            <a:r>
              <a:rPr lang="en-US" altLang="ko-KR" sz="2000" dirty="0"/>
              <a:t>(socket)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소켓은 </a:t>
            </a:r>
            <a:r>
              <a:rPr lang="en-US" altLang="ko-KR" sz="1600" dirty="0"/>
              <a:t>TCP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위한 구조이다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TCP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응용 프로그램끼리 통신하기 위해서는 먼저 연결을 해야 하는데 이를 위해서는 연결 끝점</a:t>
            </a:r>
            <a:r>
              <a:rPr lang="en-US" altLang="ko-KR" sz="1600" dirty="0"/>
              <a:t>(end-point)</a:t>
            </a:r>
            <a:r>
              <a:rPr lang="ko-KR" altLang="en-US" sz="1600" dirty="0"/>
              <a:t>이 있어야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이 </a:t>
            </a:r>
            <a:r>
              <a:rPr lang="ko-KR" altLang="en-US" sz="1600" b="1" dirty="0"/>
              <a:t>연결 끝점을 소켓</a:t>
            </a:r>
            <a:r>
              <a:rPr lang="ko-KR" altLang="en-US" sz="1600" dirty="0"/>
              <a:t>이라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소켓은 포트를 이용해 만들어 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하나의 포트에 하나의 소켓을 결합한다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소켓은 개념적으로 응용 프로그램과 포트 사이에 존재한다고 생각할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ore-KR" alt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88B2A0-CB0D-E14B-A1C2-E0941C54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3" y="3552704"/>
            <a:ext cx="6003236" cy="28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5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7EF89-4513-C546-BE8B-08DC50D0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소켓</a:t>
            </a:r>
            <a:r>
              <a:rPr kumimoji="1" lang="ko-KR" altLang="en-US" sz="2000" dirty="0"/>
              <a:t> 예제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ore-KR" altLang="en-US" sz="1800" dirty="0"/>
              <a:t>미국</a:t>
            </a:r>
            <a:r>
              <a:rPr kumimoji="1" lang="ko-KR" altLang="en-US" sz="1800" dirty="0"/>
              <a:t> 시각 알려주는 서버</a:t>
            </a:r>
            <a:r>
              <a:rPr kumimoji="1" lang="en-US" altLang="ko-KR" sz="1800" dirty="0"/>
              <a:t>(NIST </a:t>
            </a:r>
            <a:r>
              <a:rPr kumimoji="1" lang="ko-KR" altLang="en-US" sz="1800" dirty="0"/>
              <a:t>서버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에 접속해 시각 정보 </a:t>
            </a:r>
            <a:r>
              <a:rPr kumimoji="1" lang="ko-KR" altLang="en-US" sz="1800" dirty="0" err="1"/>
              <a:t>얻어오기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A3B7F2-7095-FB41-8701-3EF547DC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04" y="1670326"/>
            <a:ext cx="8915400" cy="505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E53D5-D6A1-6845-BCD2-7EACF40D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35" y="5356703"/>
            <a:ext cx="4880665" cy="1094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12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DF6F1-5066-4E46-990E-70FA8514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서버와</a:t>
            </a:r>
            <a:r>
              <a:rPr kumimoji="1" lang="ko-KR" altLang="en-US" dirty="0"/>
              <a:t> 클라이언트 제작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59C88-ABBD-6A4A-BCA3-6EF6A5E6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현재 시각을 알려주는 간단한 서버 제작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서버가 하나의 </a:t>
            </a:r>
            <a:r>
              <a:rPr kumimoji="1" lang="ko-KR" altLang="en-US" sz="2000" dirty="0" err="1"/>
              <a:t>소켓만을</a:t>
            </a:r>
            <a:r>
              <a:rPr kumimoji="1" lang="ko-KR" altLang="en-US" sz="2000" dirty="0"/>
              <a:t> 사용한다면 문제가 발생한다</a:t>
            </a:r>
            <a:endParaRPr kumimoji="1" lang="ko-Kore-KR" altLang="en-US" sz="20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927DD09-EDDD-594F-956B-ACB8FA06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48" y="3263467"/>
            <a:ext cx="7808568" cy="32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5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0591F-37AB-8B49-A220-D0CC31CE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636104"/>
            <a:ext cx="11014765" cy="5681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하나의</a:t>
            </a:r>
            <a:r>
              <a:rPr kumimoji="1" lang="ko-KR" altLang="en-US" sz="2000" dirty="0"/>
              <a:t> 소켓에 동시에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개의 컴퓨터가 연결될 수 없다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데이터가 섞이기 때문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두 번째 클라이언트는 첫 번째가 끝나기를 기다려야 할까</a:t>
            </a:r>
            <a:r>
              <a:rPr kumimoji="1"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서버는 동시에 여러 개의 클라이언트를 상대해야 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새로운 접근 방법이 필요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서버는 연결 </a:t>
            </a:r>
            <a:r>
              <a:rPr kumimoji="1" lang="ko-KR" altLang="en-US" sz="2000" dirty="0" err="1"/>
              <a:t>요청만을</a:t>
            </a:r>
            <a:r>
              <a:rPr kumimoji="1" lang="ko-KR" altLang="en-US" sz="2000" dirty="0"/>
              <a:t> 받는 소켓을 따로 가지고 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모든 클라이언트는 이곳으로 연결 요청을 해야 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연결 요청이 승인되면 서버는 해당 클라이언트를 상대할 새로운 소켓을 만든다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클라이언트는 이 새로운 소켓을 이용해 데이터를 주고 받는다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A6EA1D7-F533-BD42-8E06-24F3633F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5" y="4182786"/>
            <a:ext cx="5316330" cy="22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5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7C5C3-D53F-EC46-BE64-34DC738C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/>
              <a:t>예를</a:t>
            </a:r>
            <a:r>
              <a:rPr kumimoji="1" lang="ko-KR" altLang="en-US" sz="2000" dirty="0"/>
              <a:t> 들어 </a:t>
            </a:r>
            <a:r>
              <a:rPr kumimoji="1" lang="en-US" altLang="ko-KR" sz="2000" dirty="0"/>
              <a:t>FTP </a:t>
            </a:r>
            <a:r>
              <a:rPr kumimoji="1" lang="ko-KR" altLang="en-US" sz="2000" dirty="0"/>
              <a:t>서비스를 제공하는 서버를 가정하자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FTP</a:t>
            </a:r>
            <a:r>
              <a:rPr kumimoji="1" lang="ko-KR" altLang="en-US" sz="2000" dirty="0"/>
              <a:t> 서버는 서비스 전용 포트 번호</a:t>
            </a:r>
            <a:r>
              <a:rPr kumimoji="1" lang="en-US" altLang="ko-KR" sz="2000" dirty="0"/>
              <a:t>(21</a:t>
            </a:r>
            <a:r>
              <a:rPr kumimoji="1" lang="ko-KR" altLang="en-US" sz="2000" dirty="0"/>
              <a:t>번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로 연결 요청이 들어오기를 기다린다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클라이언트는 서비스 전용 포트 번호로 연결 요청 메시지를 보낸다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서버는 연결 요청을 받아들이고 새로운 포트 번호를 가지는 소켓을 만든다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이후부터 클라이언트는 이 새로운 소켓을 이용해 서버와 파일을 주고 받는다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기존의 서비스 전용 포트는 다른 클라이언트의 연결 요청 처리를 위해 그대로 두어야 한다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628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7E82-F820-AE46-AD95-CFB9B190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616449"/>
            <a:ext cx="10891463" cy="55605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Socket</a:t>
            </a:r>
            <a:r>
              <a:rPr kumimoji="1" lang="ko-KR" altLang="en-US" sz="2000" dirty="0"/>
              <a:t>과 </a:t>
            </a:r>
            <a:r>
              <a:rPr kumimoji="1" lang="en-US" altLang="ko-KR" sz="2000" dirty="0" err="1"/>
              <a:t>ServerSocket</a:t>
            </a:r>
            <a:r>
              <a:rPr kumimoji="1" lang="ko-KR" altLang="en-US" sz="2000" dirty="0"/>
              <a:t> 클래스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ServerSocket</a:t>
            </a:r>
            <a:r>
              <a:rPr kumimoji="1" lang="en-US" altLang="ko-Kore-KR" sz="1600" dirty="0"/>
              <a:t> </a:t>
            </a:r>
            <a:r>
              <a:rPr kumimoji="1" lang="ko-KR" altLang="en-US" sz="1600" dirty="0"/>
              <a:t>객체 생성​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1200" dirty="0" err="1"/>
              <a:t>ServerSocket</a:t>
            </a:r>
            <a:r>
              <a:rPr kumimoji="1" lang="en-US" altLang="ko-Kore-KR" sz="1200" dirty="0"/>
              <a:t> </a:t>
            </a:r>
            <a:r>
              <a:rPr kumimoji="1" lang="en-US" altLang="ko-Kore-KR" sz="1200" dirty="0" err="1"/>
              <a:t>serverSocket</a:t>
            </a:r>
            <a:r>
              <a:rPr kumimoji="1" lang="en-US" altLang="ko-Kore-KR" sz="1200" dirty="0"/>
              <a:t> = new </a:t>
            </a:r>
            <a:r>
              <a:rPr kumimoji="1" lang="en-US" altLang="ko-Kore-KR" sz="1200" dirty="0" err="1"/>
              <a:t>ServerSocket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portNumber</a:t>
            </a:r>
            <a:r>
              <a:rPr kumimoji="1" lang="en-US" altLang="ko-Kore-KR" sz="1200" dirty="0"/>
              <a:t>, </a:t>
            </a:r>
            <a:r>
              <a:rPr kumimoji="1" lang="en-US" altLang="ko-Kore-KR" sz="1200" dirty="0" err="1"/>
              <a:t>queueLength</a:t>
            </a:r>
            <a:r>
              <a:rPr kumimoji="1" lang="en-US" altLang="ko-Kore-KR" sz="1200" dirty="0"/>
              <a:t>);​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1200" dirty="0" err="1"/>
              <a:t>ServerSocket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 err="1"/>
              <a:t>생성자는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portNumber</a:t>
            </a:r>
            <a:r>
              <a:rPr kumimoji="1" lang="ko-KR" altLang="en-US" sz="1200" dirty="0"/>
              <a:t> 포트를 기반으로 소켓을 생성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queueLength</a:t>
            </a:r>
            <a:r>
              <a:rPr kumimoji="1" lang="ko-KR" altLang="en-US" sz="1200" dirty="0"/>
              <a:t>는 서버에 연결되기를 기다리는 클라이언트의 최대 개수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 err="1"/>
              <a:t>portNumber</a:t>
            </a:r>
            <a:r>
              <a:rPr kumimoji="1" lang="ko-KR" altLang="en-US" sz="1200" dirty="0"/>
              <a:t>는 클라이언트가 서버 컴퓨터의 서버에게 </a:t>
            </a:r>
            <a:r>
              <a:rPr kumimoji="1" lang="ko-KR" altLang="en-US" sz="1200" dirty="0" err="1"/>
              <a:t>연결요청을</a:t>
            </a:r>
            <a:r>
              <a:rPr kumimoji="1" lang="ko-KR" altLang="en-US" sz="1200" dirty="0"/>
              <a:t> 보낼 때 사용할 포트 번호</a:t>
            </a:r>
            <a:endParaRPr kumimoji="1" lang="en-US" altLang="ko-KR" sz="12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accept() </a:t>
            </a:r>
            <a:r>
              <a:rPr kumimoji="1" lang="ko-KR" altLang="en-US" sz="1600" dirty="0" err="1"/>
              <a:t>메소드</a:t>
            </a:r>
            <a:r>
              <a:rPr kumimoji="1" lang="ko-KR" altLang="en-US" sz="1600" dirty="0"/>
              <a:t> 호출​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Socket socket = </a:t>
            </a:r>
            <a:r>
              <a:rPr kumimoji="1" lang="en-US" altLang="ko-KR" sz="1200" dirty="0" err="1"/>
              <a:t>serverSocket.accept</a:t>
            </a:r>
            <a:r>
              <a:rPr kumimoji="1" lang="en-US" altLang="ko-KR" sz="1200" dirty="0"/>
              <a:t>();​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accept()</a:t>
            </a:r>
            <a:r>
              <a:rPr kumimoji="1" lang="ko-KR" altLang="en-US" sz="1200" dirty="0"/>
              <a:t> 메서드는 클라이언트와 연결이 되면 새로운 </a:t>
            </a:r>
            <a:r>
              <a:rPr kumimoji="1" lang="en-US" altLang="ko-KR" sz="1200" dirty="0"/>
              <a:t>Socket</a:t>
            </a:r>
            <a:r>
              <a:rPr kumimoji="1" lang="ko-KR" altLang="en-US" sz="1200" dirty="0"/>
              <a:t> 객체를 생성하여 반환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ko-KR" altLang="en-US" sz="1200" dirty="0"/>
              <a:t>이 새로운 </a:t>
            </a:r>
            <a:r>
              <a:rPr kumimoji="1" lang="en-US" altLang="ko-KR" sz="1200" dirty="0"/>
              <a:t>Socket </a:t>
            </a:r>
            <a:r>
              <a:rPr kumimoji="1" lang="ko-KR" altLang="en-US" sz="1200" dirty="0"/>
              <a:t>객체를 이용해 서버는 클라이언트와 상호 대화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ko-KR" altLang="en-US" sz="1200" dirty="0"/>
              <a:t>이 전 단계에서의 </a:t>
            </a:r>
            <a:r>
              <a:rPr kumimoji="1" lang="en-US" altLang="ko-KR" sz="1200" dirty="0" err="1"/>
              <a:t>portNumber</a:t>
            </a:r>
            <a:r>
              <a:rPr kumimoji="1" lang="ko-KR" altLang="en-US" sz="1200" dirty="0"/>
              <a:t>에 연결된 소켓은 다른 클라이언트들의 연결을 처리하기 위해 사용되기 때문에 그냥 두어야 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3. </a:t>
            </a:r>
            <a:r>
              <a:rPr kumimoji="1" lang="ko-KR" altLang="en-US" sz="1600" dirty="0" err="1"/>
              <a:t>소켓으로부터</a:t>
            </a:r>
            <a:r>
              <a:rPr kumimoji="1" lang="ko-KR" altLang="en-US" sz="1600" dirty="0"/>
              <a:t> 스트림 객체를 얻는다</a:t>
            </a:r>
            <a:r>
              <a:rPr kumimoji="1" lang="en-US" altLang="ko-KR" sz="1600" dirty="0"/>
              <a:t>. ​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200" dirty="0" err="1"/>
              <a:t>InputStream</a:t>
            </a:r>
            <a:r>
              <a:rPr kumimoji="1" lang="en-US" altLang="ko-KR" sz="1200" dirty="0"/>
              <a:t> input = </a:t>
            </a:r>
            <a:r>
              <a:rPr kumimoji="1" lang="en-US" altLang="ko-KR" sz="1200" dirty="0" err="1"/>
              <a:t>socket.getInputStream</a:t>
            </a:r>
            <a:r>
              <a:rPr kumimoji="1" lang="en-US" altLang="ko-KR" sz="1200" dirty="0"/>
              <a:t>();​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200" dirty="0" err="1"/>
              <a:t>OutputStream</a:t>
            </a:r>
            <a:r>
              <a:rPr kumimoji="1" lang="en-US" altLang="ko-KR" sz="1200" dirty="0"/>
              <a:t> output = </a:t>
            </a:r>
            <a:r>
              <a:rPr kumimoji="1" lang="en-US" altLang="ko-KR" sz="1200" dirty="0" err="1"/>
              <a:t>socket.getOutputStream</a:t>
            </a:r>
            <a:r>
              <a:rPr kumimoji="1" lang="en-US" altLang="ko-KR" sz="1200" dirty="0"/>
              <a:t>();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200" dirty="0" err="1"/>
              <a:t>클라이이언트와</a:t>
            </a:r>
            <a:r>
              <a:rPr kumimoji="1" lang="ko-KR" altLang="en-US" sz="1200" dirty="0"/>
              <a:t> 바이트 스트림을 주고 받기 위해 </a:t>
            </a:r>
            <a:r>
              <a:rPr kumimoji="1" lang="en-US" altLang="ko-KR" sz="1200" dirty="0" err="1"/>
              <a:t>OutputStream</a:t>
            </a:r>
            <a:r>
              <a:rPr kumimoji="1" lang="ko-KR" altLang="en-US" sz="1200" dirty="0"/>
              <a:t>과 </a:t>
            </a:r>
            <a:r>
              <a:rPr kumimoji="1" lang="en-US" altLang="ko-KR" sz="1200" dirty="0" err="1"/>
              <a:t>InputStream</a:t>
            </a:r>
            <a:r>
              <a:rPr kumimoji="1" lang="ko-KR" altLang="en-US" sz="1200" dirty="0"/>
              <a:t> 객체를 얻는다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ko-KR" altLang="en-US" sz="1200" dirty="0"/>
              <a:t>서버는 </a:t>
            </a:r>
            <a:r>
              <a:rPr kumimoji="1" lang="en-US" altLang="ko-KR" sz="1200" dirty="0" err="1"/>
              <a:t>OutputStream</a:t>
            </a:r>
            <a:r>
              <a:rPr kumimoji="1" lang="ko-KR" altLang="en-US" sz="1200" dirty="0"/>
              <a:t>을 통해 클라이언트에게 정보를 보내고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InputStream</a:t>
            </a:r>
            <a:r>
              <a:rPr kumimoji="1" lang="ko-KR" altLang="en-US" sz="1200" dirty="0"/>
              <a:t>을 통해 클라이언트로부터 정보를 받는다</a:t>
            </a:r>
            <a:r>
              <a:rPr kumimoji="1" lang="en-US" altLang="ko-KR" sz="1200" dirty="0"/>
              <a:t>.</a:t>
            </a:r>
            <a:r>
              <a:rPr kumimoji="1" lang="ko-KR" altLang="en-US" sz="1200"/>
              <a:t> </a:t>
            </a:r>
            <a:endParaRPr kumimoji="1" lang="en-US" altLang="ko-KR" sz="1200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endParaRPr kumimoji="1" lang="en-US" altLang="ko-Kore-KR" sz="1200" dirty="0"/>
          </a:p>
          <a:p>
            <a:pPr lvl="1">
              <a:lnSpc>
                <a:spcPct val="150000"/>
              </a:lnSpc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3599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1CEAC-EA2A-7549-883E-7C0181DE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R" sz="1600" dirty="0"/>
              <a:t>4.</a:t>
            </a:r>
            <a:r>
              <a:rPr kumimoji="1" lang="ko-KR" altLang="en-US" sz="1600" dirty="0"/>
              <a:t> 상호 대화 단계​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1200" dirty="0"/>
              <a:t>read()</a:t>
            </a:r>
            <a:r>
              <a:rPr kumimoji="1" lang="ko-KR" altLang="en-US" sz="1200" dirty="0"/>
              <a:t>와 </a:t>
            </a:r>
            <a:r>
              <a:rPr kumimoji="1" lang="en-US" altLang="ko-Kore-KR" sz="1200" dirty="0"/>
              <a:t>write() </a:t>
            </a:r>
            <a:r>
              <a:rPr kumimoji="1" lang="ko-KR" altLang="en-US" sz="1200" dirty="0"/>
              <a:t>사용​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r>
              <a:rPr kumimoji="1" lang="ko-KR" altLang="en-US" sz="1200" dirty="0"/>
              <a:t>클라이언트와 서버는 미리 약속된 프로토콜이 있어야 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5.</a:t>
            </a:r>
            <a:r>
              <a:rPr kumimoji="1" lang="ko-KR" altLang="en-US" sz="1600" dirty="0"/>
              <a:t> 종료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close()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200" dirty="0"/>
              <a:t>서버와 클라이언트 사이에 전송이 끝나면 서버가 </a:t>
            </a:r>
            <a:r>
              <a:rPr kumimoji="1" lang="en-US" altLang="ko-KR" sz="1200" dirty="0"/>
              <a:t>close()</a:t>
            </a:r>
            <a:r>
              <a:rPr kumimoji="1" lang="ko-KR" altLang="en-US" sz="1200" dirty="0"/>
              <a:t> 메서드를 호출하여 스트림과 소켓을 닫는다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날짜 서버 제작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클라이언트에게 현재의 날짜를 서비스하는 서버를 제작하여 보자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/>
              <a:t>포트번호는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9100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하자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클라이언트가 접속하면 현재의 날짜를 클라이언트로 보낸다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서버는 무한히 실행된다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서버 종료는 수동으로 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endParaRPr kumimoji="1" lang="ko-KR" altLang="en-US" sz="1200" dirty="0"/>
          </a:p>
          <a:p>
            <a:pPr lvl="1">
              <a:lnSpc>
                <a:spcPct val="150000"/>
              </a:lnSpc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28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733FBF-5054-1A4B-9D2E-26FED731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4" y="0"/>
            <a:ext cx="87374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5B878-099A-1442-90AA-C6E6230C11A9}"/>
              </a:ext>
            </a:extLst>
          </p:cNvPr>
          <p:cNvSpPr txBox="1"/>
          <p:nvPr/>
        </p:nvSpPr>
        <p:spPr>
          <a:xfrm>
            <a:off x="7050157" y="4240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서버 프로그램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13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E780B9-CCA3-E348-A6CF-186991C4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9400"/>
            <a:ext cx="119126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064BBF-0381-1D42-B86C-29ACDE67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971550"/>
            <a:ext cx="10528300" cy="4914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383F8-3408-7249-8768-3BA40A7CD5DE}"/>
              </a:ext>
            </a:extLst>
          </p:cNvPr>
          <p:cNvSpPr txBox="1"/>
          <p:nvPr/>
        </p:nvSpPr>
        <p:spPr>
          <a:xfrm>
            <a:off x="6904383" y="1139688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클라이언트 프로그램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4895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03BFED-0FCA-ED4A-AA4E-BFA0ADC9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232722"/>
            <a:ext cx="9779051" cy="6625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FC7D5-38FC-0048-8F70-ADA9ED990502}"/>
              </a:ext>
            </a:extLst>
          </p:cNvPr>
          <p:cNvSpPr txBox="1"/>
          <p:nvPr/>
        </p:nvSpPr>
        <p:spPr>
          <a:xfrm>
            <a:off x="8097078" y="3631096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1.</a:t>
            </a:r>
            <a:r>
              <a:rPr kumimoji="1" lang="ko-KR" altLang="en-US" b="1" i="1" dirty="0">
                <a:solidFill>
                  <a:srgbClr val="FF0000"/>
                </a:solidFill>
              </a:rPr>
              <a:t> 서버를 먼저 실행시키고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5DFA2-6D7A-524B-96B8-AB5464BFA4E3}"/>
              </a:ext>
            </a:extLst>
          </p:cNvPr>
          <p:cNvSpPr txBox="1"/>
          <p:nvPr/>
        </p:nvSpPr>
        <p:spPr>
          <a:xfrm>
            <a:off x="2371611" y="1389618"/>
            <a:ext cx="5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2.</a:t>
            </a:r>
            <a:r>
              <a:rPr kumimoji="1" lang="ko-KR" altLang="en-US" b="1" i="1" dirty="0">
                <a:solidFill>
                  <a:srgbClr val="FF0000"/>
                </a:solidFill>
              </a:rPr>
              <a:t> 다른 터미널에서 클라이언트를 실행시킨다</a:t>
            </a:r>
            <a:r>
              <a:rPr kumimoji="1" lang="en-US" altLang="ko-KR" b="1" i="1" dirty="0">
                <a:solidFill>
                  <a:srgbClr val="FF0000"/>
                </a:solidFill>
              </a:rPr>
              <a:t>.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7BEE4-8EAA-5E4A-B9AC-A5A370C645FC}"/>
              </a:ext>
            </a:extLst>
          </p:cNvPr>
          <p:cNvSpPr txBox="1"/>
          <p:nvPr/>
        </p:nvSpPr>
        <p:spPr>
          <a:xfrm>
            <a:off x="8348870" y="6255946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3.</a:t>
            </a:r>
            <a:r>
              <a:rPr kumimoji="1" lang="ko-KR" altLang="en-US" b="1" i="1" dirty="0">
                <a:solidFill>
                  <a:srgbClr val="FF0000"/>
                </a:solidFill>
              </a:rPr>
              <a:t> 서버 종료는 </a:t>
            </a:r>
            <a:r>
              <a:rPr kumimoji="1" lang="en-US" altLang="ko-KR" b="1" i="1" dirty="0" err="1">
                <a:solidFill>
                  <a:srgbClr val="FF0000"/>
                </a:solidFill>
              </a:rPr>
              <a:t>ctl+c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E3B9F6-FC94-F74C-BF69-FB07A82A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20700"/>
            <a:ext cx="11658600" cy="581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32F42-91DA-2C4A-9470-9CFF8BBB7172}"/>
              </a:ext>
            </a:extLst>
          </p:cNvPr>
          <p:cNvSpPr txBox="1"/>
          <p:nvPr/>
        </p:nvSpPr>
        <p:spPr>
          <a:xfrm>
            <a:off x="8388627" y="1126434"/>
            <a:ext cx="164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i="1" dirty="0">
                <a:solidFill>
                  <a:srgbClr val="FF0000"/>
                </a:solidFill>
              </a:rPr>
              <a:t>서버</a:t>
            </a:r>
            <a:r>
              <a:rPr kumimoji="1" lang="ko-KR" altLang="en-US" b="1" i="1" dirty="0">
                <a:solidFill>
                  <a:srgbClr val="FF0000"/>
                </a:solidFill>
              </a:rPr>
              <a:t> 코드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E06075-762D-394C-833E-2C5B58D4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86" y="0"/>
            <a:ext cx="700047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C091E-284A-3D43-854C-B0F3CB88E33F}"/>
              </a:ext>
            </a:extLst>
          </p:cNvPr>
          <p:cNvSpPr txBox="1"/>
          <p:nvPr/>
        </p:nvSpPr>
        <p:spPr>
          <a:xfrm>
            <a:off x="6095999" y="967407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i="1" dirty="0">
                <a:solidFill>
                  <a:srgbClr val="FF0000"/>
                </a:solidFill>
              </a:rPr>
              <a:t>접속된 특정 클라이언트와 통신하며 </a:t>
            </a:r>
            <a:endParaRPr kumimoji="1" lang="en-US" altLang="ko-KR" b="1" i="1" dirty="0">
              <a:solidFill>
                <a:srgbClr val="FF0000"/>
              </a:solidFill>
            </a:endParaRPr>
          </a:p>
          <a:p>
            <a:r>
              <a:rPr kumimoji="1" lang="ko-KR" altLang="en-US" b="1" i="1" dirty="0">
                <a:solidFill>
                  <a:srgbClr val="FF0000"/>
                </a:solidFill>
              </a:rPr>
              <a:t>그 클라이언트 요청 처리를 전담할 스레드  클래스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7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AC01D9-F2FA-394C-ADE0-FFE69131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3878" cy="6858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E7884E-0C58-7A46-A2AE-3AB75522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48" y="980660"/>
            <a:ext cx="5519965" cy="558579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1B97E-764B-E245-8970-470C9BEF5C45}"/>
              </a:ext>
            </a:extLst>
          </p:cNvPr>
          <p:cNvSpPr txBox="1"/>
          <p:nvPr/>
        </p:nvSpPr>
        <p:spPr>
          <a:xfrm>
            <a:off x="4330334" y="394290"/>
            <a:ext cx="270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i="1" dirty="0">
                <a:solidFill>
                  <a:srgbClr val="FF0000"/>
                </a:solidFill>
              </a:rPr>
              <a:t>클라이언트 코드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6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D96CA5-2E72-2F41-938A-BC980451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83" y="648805"/>
            <a:ext cx="7543800" cy="500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D6512-69FC-AC4B-9693-0CF05ED3B027}"/>
              </a:ext>
            </a:extLst>
          </p:cNvPr>
          <p:cNvSpPr txBox="1"/>
          <p:nvPr/>
        </p:nvSpPr>
        <p:spPr>
          <a:xfrm>
            <a:off x="4505739" y="5369964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1.</a:t>
            </a:r>
            <a:r>
              <a:rPr kumimoji="1" lang="ko-KR" altLang="en-US" b="1" i="1" dirty="0">
                <a:solidFill>
                  <a:srgbClr val="FF0000"/>
                </a:solidFill>
              </a:rPr>
              <a:t> 서버를 먼저 실행시키고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094CB-95BE-B743-A86B-5B084C16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3" y="1849782"/>
            <a:ext cx="71755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BDBDD-0B76-BF43-AEFD-C7E2D5D446AE}"/>
              </a:ext>
            </a:extLst>
          </p:cNvPr>
          <p:cNvSpPr txBox="1"/>
          <p:nvPr/>
        </p:nvSpPr>
        <p:spPr>
          <a:xfrm>
            <a:off x="5746859" y="1520206"/>
            <a:ext cx="5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2.</a:t>
            </a:r>
            <a:r>
              <a:rPr kumimoji="1" lang="ko-KR" altLang="en-US" b="1" i="1" dirty="0">
                <a:solidFill>
                  <a:srgbClr val="FF0000"/>
                </a:solidFill>
              </a:rPr>
              <a:t> 다른 터미널에서 클라이언트를 실행시킨다</a:t>
            </a:r>
            <a:r>
              <a:rPr kumimoji="1" lang="en-US" altLang="ko-KR" b="1" i="1" dirty="0">
                <a:solidFill>
                  <a:srgbClr val="FF0000"/>
                </a:solidFill>
              </a:rPr>
              <a:t>.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92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620D6E-984A-9742-8D57-9960AF01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0" y="1039191"/>
            <a:ext cx="6311900" cy="203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0996DB-6A57-5F4E-B89E-AAACE61FD8EE}"/>
              </a:ext>
            </a:extLst>
          </p:cNvPr>
          <p:cNvSpPr txBox="1"/>
          <p:nvPr/>
        </p:nvSpPr>
        <p:spPr>
          <a:xfrm>
            <a:off x="485746" y="486536"/>
            <a:ext cx="5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3. </a:t>
            </a:r>
            <a:r>
              <a:rPr kumimoji="1" lang="ko-KR" altLang="en-US" b="1" i="1" dirty="0">
                <a:solidFill>
                  <a:srgbClr val="FF0000"/>
                </a:solidFill>
              </a:rPr>
              <a:t>클라이언트를 </a:t>
            </a:r>
            <a:r>
              <a:rPr kumimoji="1" lang="ko-KR" altLang="en-US" b="1" i="1" dirty="0" err="1">
                <a:solidFill>
                  <a:srgbClr val="FF0000"/>
                </a:solidFill>
              </a:rPr>
              <a:t>종료시키면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5A93B1-F0DB-154E-A2AC-EEC379499611}"/>
              </a:ext>
            </a:extLst>
          </p:cNvPr>
          <p:cNvSpPr/>
          <p:nvPr/>
        </p:nvSpPr>
        <p:spPr>
          <a:xfrm>
            <a:off x="620920" y="1039191"/>
            <a:ext cx="293480" cy="286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60AFF-A6BE-2744-977A-8388EBFB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76" y="3573149"/>
            <a:ext cx="9359900" cy="147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ADA35-8F8E-7D40-A9CF-99EC73E5F057}"/>
              </a:ext>
            </a:extLst>
          </p:cNvPr>
          <p:cNvSpPr txBox="1"/>
          <p:nvPr/>
        </p:nvSpPr>
        <p:spPr>
          <a:xfrm>
            <a:off x="4312050" y="4632802"/>
            <a:ext cx="5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4.</a:t>
            </a:r>
            <a:r>
              <a:rPr kumimoji="1" lang="ko-KR" altLang="en-US" b="1" i="1" dirty="0">
                <a:solidFill>
                  <a:srgbClr val="FF0000"/>
                </a:solidFill>
              </a:rPr>
              <a:t> </a:t>
            </a:r>
            <a:r>
              <a:rPr kumimoji="1" lang="ko-KR" altLang="en-US" b="1" i="1" dirty="0" err="1">
                <a:solidFill>
                  <a:srgbClr val="FF0000"/>
                </a:solidFill>
              </a:rPr>
              <a:t>서버측에</a:t>
            </a:r>
            <a:r>
              <a:rPr kumimoji="1" lang="ko-KR" altLang="en-US" b="1" i="1" dirty="0">
                <a:solidFill>
                  <a:srgbClr val="FF0000"/>
                </a:solidFill>
              </a:rPr>
              <a:t> 이런 메시지가 출력된다</a:t>
            </a:r>
            <a:r>
              <a:rPr kumimoji="1" lang="en-US" altLang="ko-KR" b="1" i="1" dirty="0">
                <a:solidFill>
                  <a:srgbClr val="FF0000"/>
                </a:solidFill>
              </a:rPr>
              <a:t>.</a:t>
            </a:r>
            <a:r>
              <a:rPr kumimoji="1" lang="ko-KR" altLang="en-US" b="1" i="1" dirty="0">
                <a:solidFill>
                  <a:srgbClr val="FF0000"/>
                </a:solidFill>
              </a:rPr>
              <a:t> 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9A7D1-DE1E-044A-85A4-471245B8DD56}"/>
              </a:ext>
            </a:extLst>
          </p:cNvPr>
          <p:cNvSpPr txBox="1"/>
          <p:nvPr/>
        </p:nvSpPr>
        <p:spPr>
          <a:xfrm>
            <a:off x="2025649" y="5997778"/>
            <a:ext cx="70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FF0000"/>
                </a:solidFill>
              </a:rPr>
              <a:t>5.</a:t>
            </a:r>
            <a:r>
              <a:rPr kumimoji="1" lang="ko-KR" altLang="en-US" b="1" i="1" dirty="0">
                <a:solidFill>
                  <a:srgbClr val="FF0000"/>
                </a:solidFill>
              </a:rPr>
              <a:t> 여러 개의 클라이언트를 동시에 서버에 접속시켜도 된다</a:t>
            </a:r>
            <a:r>
              <a:rPr kumimoji="1" lang="en-US" altLang="ko-KR" b="1" i="1" dirty="0">
                <a:solidFill>
                  <a:srgbClr val="FF0000"/>
                </a:solidFill>
              </a:rPr>
              <a:t>.</a:t>
            </a:r>
            <a:r>
              <a:rPr kumimoji="1" lang="ko-KR" altLang="en-US" b="1" i="1" dirty="0">
                <a:solidFill>
                  <a:srgbClr val="FF0000"/>
                </a:solidFill>
              </a:rPr>
              <a:t> </a:t>
            </a:r>
            <a:endParaRPr kumimoji="1" lang="ko-Kore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9E94E-6B3A-C34E-A4A5-5B55BC1E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IP </a:t>
            </a:r>
            <a:r>
              <a:rPr kumimoji="1" lang="ko-KR" altLang="en-US" sz="2000" dirty="0"/>
              <a:t>주소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전화를 하려면 전화번호를 알아야 하듯 컴퓨터가 다른 컴퓨터와 통신을 하려면 그 컴퓨터의 주소를 알아야 한다</a:t>
            </a:r>
            <a:r>
              <a:rPr kumimoji="1"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IP</a:t>
            </a:r>
            <a:r>
              <a:rPr kumimoji="1" lang="ko-KR" altLang="en-US" sz="1800" dirty="0"/>
              <a:t> 주소는 네트워크에 존재하는 컴퓨터를 유일하게 식별하는 숫자</a:t>
            </a:r>
            <a:endParaRPr kumimoji="1" lang="en-US" altLang="ko-KR" sz="1800" dirty="0"/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32</a:t>
            </a:r>
            <a:r>
              <a:rPr kumimoji="1" lang="ko-KR" altLang="en-US" sz="1400" dirty="0"/>
              <a:t>비트 이진수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이론상으로 </a:t>
            </a:r>
            <a:r>
              <a:rPr kumimoji="1" lang="en-US" altLang="ko-KR" sz="1400" dirty="0"/>
              <a:t>30</a:t>
            </a:r>
            <a:r>
              <a:rPr kumimoji="1" lang="ko-KR" altLang="en-US" sz="1400" dirty="0"/>
              <a:t>억 개의 컴퓨터를 식별할 수 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 예를 들면 </a:t>
            </a:r>
            <a:r>
              <a:rPr kumimoji="1" lang="en-US" altLang="ko-KR" sz="1400" dirty="0"/>
              <a:t>208.1228.119.12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Windows</a:t>
            </a:r>
            <a:r>
              <a:rPr kumimoji="1" lang="ko-KR" altLang="en-US" sz="1400" dirty="0"/>
              <a:t>에서는 </a:t>
            </a:r>
            <a:r>
              <a:rPr kumimoji="1" lang="en-US" altLang="ko-KR" sz="1400" dirty="0"/>
              <a:t>ipconfig</a:t>
            </a:r>
            <a:r>
              <a:rPr kumimoji="1" lang="ko-KR" altLang="en-US" sz="1400" dirty="0"/>
              <a:t> 명령어를 이용해 </a:t>
            </a:r>
            <a:r>
              <a:rPr kumimoji="1" lang="en-US" altLang="ko-KR" sz="1400" dirty="0"/>
              <a:t>IP</a:t>
            </a:r>
            <a:r>
              <a:rPr kumimoji="1" lang="ko-KR" altLang="en-US" sz="1400" dirty="0"/>
              <a:t> 주소를 확인할 수 있음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리눅스 시스템엔서는 </a:t>
            </a:r>
            <a:r>
              <a:rPr kumimoji="1" lang="en-US" altLang="ko-KR" sz="1400" dirty="0"/>
              <a:t>ifconfig</a:t>
            </a:r>
            <a:r>
              <a:rPr kumimoji="1" lang="ko-KR" altLang="en-US" sz="1400" dirty="0"/>
              <a:t> 명령어를 이용해 </a:t>
            </a:r>
            <a:r>
              <a:rPr kumimoji="1" lang="en-US" altLang="ko-KR" sz="1400" dirty="0"/>
              <a:t>IP</a:t>
            </a:r>
            <a:r>
              <a:rPr kumimoji="1" lang="ko-KR" altLang="en-US" sz="1400" dirty="0"/>
              <a:t> 주소를 확인할 수 있음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2200" dirty="0"/>
              <a:t>호스트 이름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DNS, URL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호스트 이름은 네트워크 상의 컴퓨터 이름</a:t>
            </a:r>
            <a:endParaRPr kumimoji="1" lang="en-US" altLang="ko-KR" sz="1800" dirty="0"/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DNS(Domain Name System)</a:t>
            </a:r>
            <a:r>
              <a:rPr kumimoji="1" lang="ko-KR" altLang="en-US" sz="1400" dirty="0"/>
              <a:t>을 사용해 생성됨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예를 들어 </a:t>
            </a:r>
            <a:r>
              <a:rPr kumimoji="1" lang="en-US" altLang="ko-KR" sz="1400" dirty="0">
                <a:hlinkClick r:id="rId2"/>
              </a:rPr>
              <a:t>www.naver.com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DNS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사용하지 않는다면 </a:t>
            </a:r>
            <a:r>
              <a:rPr kumimoji="1" lang="en-US" altLang="ko-KR" sz="1400" dirty="0"/>
              <a:t>2017.181.28.9</a:t>
            </a:r>
            <a:r>
              <a:rPr kumimoji="1" lang="ko-KR" altLang="en-US" sz="1400" dirty="0"/>
              <a:t>와 같은 </a:t>
            </a:r>
            <a:r>
              <a:rPr kumimoji="1" lang="en-US" altLang="ko-KR" sz="1400" dirty="0"/>
              <a:t>IP</a:t>
            </a:r>
            <a:r>
              <a:rPr kumimoji="1" lang="ko-KR" altLang="en-US" sz="1400" dirty="0"/>
              <a:t> 주소를 사용해야 함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en-US" altLang="ko-KR" sz="1400" dirty="0"/>
              <a:t>DNS</a:t>
            </a:r>
            <a:r>
              <a:rPr kumimoji="1" lang="ko-KR" altLang="en-US" sz="1400" dirty="0"/>
              <a:t> 서버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DNS</a:t>
            </a:r>
            <a:r>
              <a:rPr kumimoji="1" lang="ko-KR" altLang="en-US" sz="1400" dirty="0"/>
              <a:t> 이름을 </a:t>
            </a:r>
            <a:r>
              <a:rPr kumimoji="1" lang="en-US" altLang="ko-KR" sz="1400" dirty="0"/>
              <a:t>IP</a:t>
            </a:r>
            <a:r>
              <a:rPr kumimoji="1" lang="ko-KR" altLang="en-US" sz="1400" dirty="0"/>
              <a:t>주소로 변환하는 작업을 수행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자기 자신을 가리키는 특별한 호스트 이름과 </a:t>
            </a:r>
            <a:r>
              <a:rPr kumimoji="1" lang="en-US" altLang="ko-KR" sz="1400" dirty="0"/>
              <a:t>IP</a:t>
            </a:r>
            <a:r>
              <a:rPr kumimoji="1" lang="ko-KR" altLang="en-US" sz="1400" dirty="0"/>
              <a:t> 주소를 가짐 </a:t>
            </a:r>
            <a:endParaRPr kumimoji="1" lang="en-US" altLang="ko-KR" sz="1400" dirty="0"/>
          </a:p>
          <a:p>
            <a:pPr lvl="3">
              <a:lnSpc>
                <a:spcPct val="150000"/>
              </a:lnSpc>
            </a:pPr>
            <a:r>
              <a:rPr kumimoji="1" lang="en-US" altLang="ko-KR" sz="1200" dirty="0"/>
              <a:t>localhost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127.0.0.1</a:t>
            </a:r>
            <a:r>
              <a:rPr kumimoji="1" lang="ko-KR" altLang="en-US" sz="1200" dirty="0"/>
              <a:t>이 그것이다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5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FA6DE5-82DD-B64F-ADD0-D30C54BB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6" y="456703"/>
            <a:ext cx="12027728" cy="59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6C7DC0-5FFA-1541-B6BD-E2FAA0FF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75566"/>
            <a:ext cx="10640778" cy="67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51F62-6146-6844-BA77-89082019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372"/>
            <a:ext cx="10515600" cy="5957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URL(Uniform Resource Locator)</a:t>
            </a:r>
            <a:r>
              <a:rPr lang="ko-KR" altLang="ko-Kore-KR" dirty="0"/>
              <a:t>은 인터넷 상의 파일이나 데이터베이스같은 자원에 대한 주소를 지정하는 방법이다</a:t>
            </a:r>
            <a:r>
              <a:rPr lang="en-US" altLang="ko-Kore-KR" dirty="0"/>
              <a:t>​</a:t>
            </a:r>
          </a:p>
          <a:p>
            <a:pPr>
              <a:lnSpc>
                <a:spcPct val="150000"/>
              </a:lnSpc>
            </a:pPr>
            <a:endParaRPr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706A8-F699-4347-A9BC-949F8B17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750885"/>
            <a:ext cx="11542643" cy="33562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91B819-A07A-8C4B-922D-AECEFB68BE94}"/>
              </a:ext>
            </a:extLst>
          </p:cNvPr>
          <p:cNvSpPr/>
          <p:nvPr/>
        </p:nvSpPr>
        <p:spPr>
          <a:xfrm>
            <a:off x="132522" y="5530632"/>
            <a:ext cx="11926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Examples of popular schemes include </a:t>
            </a:r>
            <a:r>
              <a:rPr lang="en-US" altLang="ko-Kore-KR" dirty="0">
                <a:solidFill>
                  <a:srgbClr val="0645AD"/>
                </a:solidFill>
                <a:hlinkClick r:id="rId3" tooltip="Hypertext Transfer Protocol"/>
              </a:rPr>
              <a:t>http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altLang="ko-Kore-KR" dirty="0">
                <a:solidFill>
                  <a:srgbClr val="0645AD"/>
                </a:solidFill>
                <a:hlinkClick r:id="rId4" tooltip="Data URI scheme"/>
              </a:rPr>
              <a:t>https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altLang="ko-Kore-KR" dirty="0">
                <a:solidFill>
                  <a:srgbClr val="0645AD"/>
                </a:solidFill>
                <a:hlinkClick r:id="rId5" tooltip="File Transfer Protocol"/>
              </a:rPr>
              <a:t>ftp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altLang="ko-Kore-KR" dirty="0">
                <a:solidFill>
                  <a:srgbClr val="0645AD"/>
                </a:solidFill>
                <a:hlinkClick r:id="rId6" tooltip="Mailto"/>
              </a:rPr>
              <a:t>mailto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altLang="ko-Kore-KR" dirty="0">
                <a:solidFill>
                  <a:srgbClr val="0645AD"/>
                </a:solidFill>
                <a:hlinkClick r:id="rId7" tooltip="File URI scheme"/>
              </a:rPr>
              <a:t>file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altLang="ko-Kore-KR" dirty="0">
                <a:solidFill>
                  <a:srgbClr val="0645AD"/>
                </a:solidFill>
                <a:hlinkClick r:id="rId8"/>
              </a:rPr>
              <a:t>data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 and </a:t>
            </a:r>
            <a:r>
              <a:rPr lang="en-US" altLang="ko-Kore-KR" dirty="0">
                <a:solidFill>
                  <a:srgbClr val="0645AD"/>
                </a:solidFill>
                <a:hlinkClick r:id="rId9" tooltip="Internet Relay Chat"/>
              </a:rPr>
              <a:t>irc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. URI schemes should be registered with the </a:t>
            </a:r>
            <a:r>
              <a:rPr lang="en-US" altLang="ko-Kore-KR" dirty="0">
                <a:solidFill>
                  <a:srgbClr val="0645AD"/>
                </a:solidFill>
                <a:latin typeface="Arial" panose="020B0604020202020204" pitchFamily="34" charset="0"/>
                <a:hlinkClick r:id="rId10"/>
              </a:rPr>
              <a:t>Internet Assigned Numbers Authority (IANA)</a:t>
            </a:r>
            <a:r>
              <a:rPr lang="en-US" altLang="ko-Kore-KR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30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F932A-F68B-C34F-A81A-59A1E05F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호스트 이름        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 프로그램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641762-4D44-9E40-85AC-7A395322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10" y="1691009"/>
            <a:ext cx="7480300" cy="4127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46149-3800-C54F-A907-2CCDB72407E4}"/>
              </a:ext>
            </a:extLst>
          </p:cNvPr>
          <p:cNvCxnSpPr/>
          <p:nvPr/>
        </p:nvCxnSpPr>
        <p:spPr>
          <a:xfrm>
            <a:off x="4236378" y="1039625"/>
            <a:ext cx="11926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1F71A1F-A5AF-8D40-BB1F-4C3A5C8C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30" y="5952590"/>
            <a:ext cx="345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5F1DE-30D7-6A45-97AC-32FB8232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웹으로부터</a:t>
            </a:r>
            <a:r>
              <a:rPr kumimoji="1" lang="ko-KR" altLang="en-US" dirty="0"/>
              <a:t> 파일 다운로드하기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8C241-542F-B74A-AE5B-0F5F0BD3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>
                <a:hlinkClick r:id="rId2"/>
              </a:rPr>
              <a:t>www.naver.com</a:t>
            </a:r>
            <a:r>
              <a:rPr kumimoji="1" lang="ko-KR" altLang="en-US" sz="2000" dirty="0">
                <a:hlinkClick r:id="rId2"/>
              </a:rPr>
              <a:t>에</a:t>
            </a:r>
            <a:r>
              <a:rPr kumimoji="1" lang="ko-KR" altLang="en-US" sz="2000" dirty="0"/>
              <a:t> 연결해 네이버 서버가 보내주는 </a:t>
            </a:r>
            <a:r>
              <a:rPr kumimoji="1" lang="en-US" altLang="ko-KR" sz="2000" dirty="0"/>
              <a:t>HTML</a:t>
            </a:r>
            <a:r>
              <a:rPr kumimoji="1" lang="ko-KR" altLang="en-US" sz="2000" dirty="0"/>
              <a:t> 파일을 다운로드 해보자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네트워크에서 데이터를 읽는 방법도 파일에서 읽는 방법과 유사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스트림을 네트워크에 연결하여 데이터를 읽으면 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네트워크 프로그래밍을 위한 패키지 </a:t>
            </a:r>
            <a:r>
              <a:rPr kumimoji="1" lang="en-US" altLang="ko-KR" sz="1600" dirty="0" err="1"/>
              <a:t>java.net</a:t>
            </a:r>
            <a:r>
              <a:rPr kumimoji="1" lang="ko-KR" altLang="en-US" sz="1600" dirty="0"/>
              <a:t> 이용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/>
              <a:t>원격서버와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HTTP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사용해 데이터를  주고 받는 클래스들을 살펴보자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 err="1"/>
              <a:t>java.net.URL</a:t>
            </a:r>
            <a:r>
              <a:rPr kumimoji="1" lang="en-US" altLang="ko-KR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 </a:t>
            </a:r>
            <a:r>
              <a:rPr kumimoji="1" lang="ko-KR" altLang="en-US" sz="1200" dirty="0">
                <a:sym typeface="Wingdings" pitchFamily="2" charset="2"/>
              </a:rPr>
              <a:t>응용프로그램을 인터넷 상의 원격 컴퓨터와 연결하는 기능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원격 컴퓨터의 자원에 접근 </a:t>
            </a:r>
            <a:endParaRPr kumimoji="1"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HTTP</a:t>
            </a:r>
            <a:r>
              <a:rPr kumimoji="1" lang="ko-KR" altLang="en-US" sz="1600" dirty="0"/>
              <a:t> 연결을 통해 인터넷에서 파일을 읽으려면</a:t>
            </a: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r>
              <a:rPr kumimoji="1" lang="en-US" altLang="ko-KR" sz="1200" dirty="0"/>
              <a:t>(1) URL</a:t>
            </a:r>
            <a:r>
              <a:rPr kumimoji="1" lang="ko-KR" altLang="en-US" sz="1200" dirty="0"/>
              <a:t> 클래스의 객체 생성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(2)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URL</a:t>
            </a:r>
            <a:r>
              <a:rPr kumimoji="1" lang="ko-KR" altLang="en-US" sz="1200" dirty="0"/>
              <a:t> 객체의 </a:t>
            </a:r>
            <a:r>
              <a:rPr kumimoji="1" lang="en-US" altLang="ko-KR" sz="1200" dirty="0" err="1"/>
              <a:t>getConnection</a:t>
            </a:r>
            <a:r>
              <a:rPr kumimoji="1" lang="en-US" altLang="ko-KR" sz="1200" dirty="0"/>
              <a:t>() </a:t>
            </a:r>
            <a:r>
              <a:rPr kumimoji="1" lang="ko-KR" altLang="en-US" sz="1200" dirty="0"/>
              <a:t>메서드 호출해 </a:t>
            </a:r>
            <a:r>
              <a:rPr kumimoji="1" lang="en-US" altLang="ko-KR" sz="1200" dirty="0" err="1"/>
              <a:t>URLConnection</a:t>
            </a:r>
            <a:r>
              <a:rPr kumimoji="1" lang="ko-KR" altLang="en-US" sz="1200" dirty="0"/>
              <a:t> 객체 생성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(3)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URLConnection</a:t>
            </a:r>
            <a:r>
              <a:rPr kumimoji="1" lang="ko-KR" altLang="en-US" sz="1200" dirty="0"/>
              <a:t> 객체의 </a:t>
            </a:r>
            <a:r>
              <a:rPr kumimoji="1" lang="en-US" altLang="ko-KR" sz="1200" dirty="0" err="1"/>
              <a:t>getInputStream</a:t>
            </a:r>
            <a:r>
              <a:rPr kumimoji="1" lang="en-US" altLang="ko-KR" sz="1200" dirty="0"/>
              <a:t>()</a:t>
            </a:r>
            <a:r>
              <a:rPr kumimoji="1" lang="ko-KR" altLang="en-US" sz="1200" dirty="0"/>
              <a:t> 메서드를 호출해 입력 스트림을 얻는다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(4)</a:t>
            </a:r>
            <a:r>
              <a:rPr kumimoji="1" lang="ko-KR" altLang="en-US" sz="1200" dirty="0"/>
              <a:t> 입력 스트림에서 데이터를 읽는다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2">
              <a:lnSpc>
                <a:spcPct val="150000"/>
              </a:lnSpc>
            </a:pP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0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1339</Words>
  <Application>Microsoft Macintosh PowerPoint</Application>
  <PresentationFormat>와이드스크린</PresentationFormat>
  <Paragraphs>156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네트워크 프로그그래밍</vt:lpstr>
      <vt:lpstr>네트워크 프르그래밍의 기본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호스트 이름         IP 주소 프로그램</vt:lpstr>
      <vt:lpstr>웹으로부터 파일 다운로드하기</vt:lpstr>
      <vt:lpstr>PowerPoint 프레젠테이션</vt:lpstr>
      <vt:lpstr>PowerPoint 프레젠테이션</vt:lpstr>
      <vt:lpstr>HttpURLConnection을 이용하여 웹서버와 대화하기</vt:lpstr>
      <vt:lpstr>PowerPoint 프레젠테이션</vt:lpstr>
      <vt:lpstr>PowerPoint 프레젠테이션</vt:lpstr>
      <vt:lpstr>PowerPoint 프레젠테이션</vt:lpstr>
      <vt:lpstr>TCP, UDP, Port, Socket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서버와 클라이언트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박성철</cp:lastModifiedBy>
  <cp:revision>6</cp:revision>
  <dcterms:created xsi:type="dcterms:W3CDTF">2021-05-23T23:34:58Z</dcterms:created>
  <dcterms:modified xsi:type="dcterms:W3CDTF">2021-05-28T01:06:43Z</dcterms:modified>
</cp:coreProperties>
</file>