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80" r:id="rId18"/>
    <p:sldId id="279" r:id="rId19"/>
    <p:sldId id="272" r:id="rId20"/>
    <p:sldId id="273" r:id="rId21"/>
    <p:sldId id="281" r:id="rId22"/>
    <p:sldId id="274" r:id="rId23"/>
    <p:sldId id="275" r:id="rId24"/>
    <p:sldId id="276" r:id="rId25"/>
    <p:sldId id="282" r:id="rId26"/>
    <p:sldId id="277" r:id="rId27"/>
    <p:sldId id="278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08949-258F-5049-91F9-B764F336146D}" v="59" dt="2021-03-19T00:45:01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철" userId="S::scpark@yjc.ac.kr::b2bfd8f1-2f1b-482e-bab5-85850215cba3" providerId="AD" clId="Web-{D09360C2-26E4-4F4F-B2C4-037FD146081B}"/>
    <pc:docChg chg="modSld">
      <pc:chgData name="박성철" userId="S::scpark@yjc.ac.kr::b2bfd8f1-2f1b-482e-bab5-85850215cba3" providerId="AD" clId="Web-{D09360C2-26E4-4F4F-B2C4-037FD146081B}" dt="2021-03-18T00:16:28.641" v="30" actId="20577"/>
      <pc:docMkLst>
        <pc:docMk/>
      </pc:docMkLst>
      <pc:sldChg chg="modSp">
        <pc:chgData name="박성철" userId="S::scpark@yjc.ac.kr::b2bfd8f1-2f1b-482e-bab5-85850215cba3" providerId="AD" clId="Web-{D09360C2-26E4-4F4F-B2C4-037FD146081B}" dt="2021-03-18T00:16:28.641" v="30" actId="20577"/>
        <pc:sldMkLst>
          <pc:docMk/>
          <pc:sldMk cId="3569210928" sldId="256"/>
        </pc:sldMkLst>
        <pc:spChg chg="mod">
          <ac:chgData name="박성철" userId="S::scpark@yjc.ac.kr::b2bfd8f1-2f1b-482e-bab5-85850215cba3" providerId="AD" clId="Web-{D09360C2-26E4-4F4F-B2C4-037FD146081B}" dt="2021-03-18T00:16:17.235" v="1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성철" userId="S::scpark@yjc.ac.kr::b2bfd8f1-2f1b-482e-bab5-85850215cba3" providerId="AD" clId="Web-{D09360C2-26E4-4F4F-B2C4-037FD146081B}" dt="2021-03-18T00:16:28.641" v="30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박성철" userId="b2bfd8f1-2f1b-482e-bab5-85850215cba3" providerId="ADAL" clId="{09908949-258F-5049-91F9-B764F336146D}"/>
    <pc:docChg chg="custSel addSld modSld sldOrd">
      <pc:chgData name="박성철" userId="b2bfd8f1-2f1b-482e-bab5-85850215cba3" providerId="ADAL" clId="{09908949-258F-5049-91F9-B764F336146D}" dt="2021-03-19T00:45:12.063" v="2390" actId="14100"/>
      <pc:docMkLst>
        <pc:docMk/>
      </pc:docMkLst>
      <pc:sldChg chg="addSp delSp modSp new mod">
        <pc:chgData name="박성철" userId="b2bfd8f1-2f1b-482e-bab5-85850215cba3" providerId="ADAL" clId="{09908949-258F-5049-91F9-B764F336146D}" dt="2021-03-18T00:20:34.454" v="25"/>
        <pc:sldMkLst>
          <pc:docMk/>
          <pc:sldMk cId="2619474257" sldId="257"/>
        </pc:sldMkLst>
        <pc:spChg chg="mod">
          <ac:chgData name="박성철" userId="b2bfd8f1-2f1b-482e-bab5-85850215cba3" providerId="ADAL" clId="{09908949-258F-5049-91F9-B764F336146D}" dt="2021-03-18T00:20:18.826" v="21" actId="20577"/>
          <ac:spMkLst>
            <pc:docMk/>
            <pc:sldMk cId="2619474257" sldId="257"/>
            <ac:spMk id="2" creationId="{51AA30FD-757D-BE4E-882E-9E0896E51000}"/>
          </ac:spMkLst>
        </pc:spChg>
        <pc:spChg chg="del">
          <ac:chgData name="박성철" userId="b2bfd8f1-2f1b-482e-bab5-85850215cba3" providerId="ADAL" clId="{09908949-258F-5049-91F9-B764F336146D}" dt="2021-03-18T00:20:26.615" v="22"/>
          <ac:spMkLst>
            <pc:docMk/>
            <pc:sldMk cId="2619474257" sldId="257"/>
            <ac:spMk id="3" creationId="{748564E5-B6ED-3A46-9720-3B1C570D809B}"/>
          </ac:spMkLst>
        </pc:spChg>
        <pc:spChg chg="add mod">
          <ac:chgData name="박성철" userId="b2bfd8f1-2f1b-482e-bab5-85850215cba3" providerId="ADAL" clId="{09908949-258F-5049-91F9-B764F336146D}" dt="2021-03-18T00:20:33.831" v="24" actId="20577"/>
          <ac:spMkLst>
            <pc:docMk/>
            <pc:sldMk cId="2619474257" sldId="257"/>
            <ac:spMk id="4" creationId="{B813B03C-2B6E-CC4D-B4C0-6B094655D0AF}"/>
          </ac:spMkLst>
        </pc:spChg>
        <pc:picChg chg="add mod">
          <ac:chgData name="박성철" userId="b2bfd8f1-2f1b-482e-bab5-85850215cba3" providerId="ADAL" clId="{09908949-258F-5049-91F9-B764F336146D}" dt="2021-03-18T00:20:34.454" v="25"/>
          <ac:picMkLst>
            <pc:docMk/>
            <pc:sldMk cId="2619474257" sldId="257"/>
            <ac:picMk id="5" creationId="{F9AA4CA1-CD37-DB48-9C46-0361965AE6D3}"/>
          </ac:picMkLst>
        </pc:picChg>
      </pc:sldChg>
      <pc:sldChg chg="modSp new mod">
        <pc:chgData name="박성철" userId="b2bfd8f1-2f1b-482e-bab5-85850215cba3" providerId="ADAL" clId="{09908949-258F-5049-91F9-B764F336146D}" dt="2021-03-18T00:22:11.536" v="147" actId="20577"/>
        <pc:sldMkLst>
          <pc:docMk/>
          <pc:sldMk cId="3460836580" sldId="258"/>
        </pc:sldMkLst>
        <pc:spChg chg="mod">
          <ac:chgData name="박성철" userId="b2bfd8f1-2f1b-482e-bab5-85850215cba3" providerId="ADAL" clId="{09908949-258F-5049-91F9-B764F336146D}" dt="2021-03-18T00:21:09.698" v="28"/>
          <ac:spMkLst>
            <pc:docMk/>
            <pc:sldMk cId="3460836580" sldId="258"/>
            <ac:spMk id="2" creationId="{49FEF51D-237E-894D-BDD8-730E40022340}"/>
          </ac:spMkLst>
        </pc:spChg>
        <pc:spChg chg="mod">
          <ac:chgData name="박성철" userId="b2bfd8f1-2f1b-482e-bab5-85850215cba3" providerId="ADAL" clId="{09908949-258F-5049-91F9-B764F336146D}" dt="2021-03-18T00:22:11.536" v="147" actId="20577"/>
          <ac:spMkLst>
            <pc:docMk/>
            <pc:sldMk cId="3460836580" sldId="258"/>
            <ac:spMk id="3" creationId="{9D774A6C-4177-B349-88E0-8082DB59F003}"/>
          </ac:spMkLst>
        </pc:spChg>
      </pc:sldChg>
      <pc:sldChg chg="addSp modSp new mod">
        <pc:chgData name="박성철" userId="b2bfd8f1-2f1b-482e-bab5-85850215cba3" providerId="ADAL" clId="{09908949-258F-5049-91F9-B764F336146D}" dt="2021-03-18T00:23:06.638" v="270" actId="1076"/>
        <pc:sldMkLst>
          <pc:docMk/>
          <pc:sldMk cId="4216605253" sldId="259"/>
        </pc:sldMkLst>
        <pc:spChg chg="mod">
          <ac:chgData name="박성철" userId="b2bfd8f1-2f1b-482e-bab5-85850215cba3" providerId="ADAL" clId="{09908949-258F-5049-91F9-B764F336146D}" dt="2021-03-18T00:22:16.945" v="148"/>
          <ac:spMkLst>
            <pc:docMk/>
            <pc:sldMk cId="4216605253" sldId="259"/>
            <ac:spMk id="2" creationId="{7E664C62-AF5F-1A4A-8DE2-272279BA000D}"/>
          </ac:spMkLst>
        </pc:spChg>
        <pc:spChg chg="mod">
          <ac:chgData name="박성철" userId="b2bfd8f1-2f1b-482e-bab5-85850215cba3" providerId="ADAL" clId="{09908949-258F-5049-91F9-B764F336146D}" dt="2021-03-18T00:23:03.030" v="268" actId="20577"/>
          <ac:spMkLst>
            <pc:docMk/>
            <pc:sldMk cId="4216605253" sldId="259"/>
            <ac:spMk id="3" creationId="{8590DF5D-8513-A848-ADD9-B0F00DCD3F36}"/>
          </ac:spMkLst>
        </pc:spChg>
        <pc:picChg chg="add mod">
          <ac:chgData name="박성철" userId="b2bfd8f1-2f1b-482e-bab5-85850215cba3" providerId="ADAL" clId="{09908949-258F-5049-91F9-B764F336146D}" dt="2021-03-18T00:23:06.638" v="270" actId="1076"/>
          <ac:picMkLst>
            <pc:docMk/>
            <pc:sldMk cId="4216605253" sldId="259"/>
            <ac:picMk id="4" creationId="{55F19F9A-62E8-2745-A12C-658D80FDC8AB}"/>
          </ac:picMkLst>
        </pc:picChg>
      </pc:sldChg>
      <pc:sldChg chg="addSp modSp new mod">
        <pc:chgData name="박성철" userId="b2bfd8f1-2f1b-482e-bab5-85850215cba3" providerId="ADAL" clId="{09908949-258F-5049-91F9-B764F336146D}" dt="2021-03-18T00:23:53.152" v="284"/>
        <pc:sldMkLst>
          <pc:docMk/>
          <pc:sldMk cId="2044744937" sldId="260"/>
        </pc:sldMkLst>
        <pc:spChg chg="mod">
          <ac:chgData name="박성철" userId="b2bfd8f1-2f1b-482e-bab5-85850215cba3" providerId="ADAL" clId="{09908949-258F-5049-91F9-B764F336146D}" dt="2021-03-18T00:23:24.230" v="282" actId="20577"/>
          <ac:spMkLst>
            <pc:docMk/>
            <pc:sldMk cId="2044744937" sldId="260"/>
            <ac:spMk id="2" creationId="{689D6C70-EEAE-DA42-95C7-E41A1BF5E076}"/>
          </ac:spMkLst>
        </pc:spChg>
        <pc:spChg chg="mod">
          <ac:chgData name="박성철" userId="b2bfd8f1-2f1b-482e-bab5-85850215cba3" providerId="ADAL" clId="{09908949-258F-5049-91F9-B764F336146D}" dt="2021-03-18T00:23:48.477" v="283"/>
          <ac:spMkLst>
            <pc:docMk/>
            <pc:sldMk cId="2044744937" sldId="260"/>
            <ac:spMk id="3" creationId="{34315FF7-501B-6542-BB7B-AAEDC8C3471B}"/>
          </ac:spMkLst>
        </pc:spChg>
        <pc:picChg chg="add mod">
          <ac:chgData name="박성철" userId="b2bfd8f1-2f1b-482e-bab5-85850215cba3" providerId="ADAL" clId="{09908949-258F-5049-91F9-B764F336146D}" dt="2021-03-18T00:23:53.152" v="284"/>
          <ac:picMkLst>
            <pc:docMk/>
            <pc:sldMk cId="2044744937" sldId="260"/>
            <ac:picMk id="4" creationId="{729A89EC-F70F-DB4E-9178-EDB5664F350C}"/>
          </ac:picMkLst>
        </pc:picChg>
      </pc:sldChg>
      <pc:sldChg chg="addSp modSp new mod">
        <pc:chgData name="박성철" userId="b2bfd8f1-2f1b-482e-bab5-85850215cba3" providerId="ADAL" clId="{09908949-258F-5049-91F9-B764F336146D}" dt="2021-03-18T00:33:55.318" v="291" actId="1076"/>
        <pc:sldMkLst>
          <pc:docMk/>
          <pc:sldMk cId="2069122698" sldId="261"/>
        </pc:sldMkLst>
        <pc:spChg chg="mod">
          <ac:chgData name="박성철" userId="b2bfd8f1-2f1b-482e-bab5-85850215cba3" providerId="ADAL" clId="{09908949-258F-5049-91F9-B764F336146D}" dt="2021-03-18T00:33:34.885" v="286"/>
          <ac:spMkLst>
            <pc:docMk/>
            <pc:sldMk cId="2069122698" sldId="261"/>
            <ac:spMk id="2" creationId="{B02CE52B-F6B4-4340-817C-5BC9B092CE11}"/>
          </ac:spMkLst>
        </pc:spChg>
        <pc:spChg chg="mod">
          <ac:chgData name="박성철" userId="b2bfd8f1-2f1b-482e-bab5-85850215cba3" providerId="ADAL" clId="{09908949-258F-5049-91F9-B764F336146D}" dt="2021-03-18T00:33:28.195" v="285"/>
          <ac:spMkLst>
            <pc:docMk/>
            <pc:sldMk cId="2069122698" sldId="261"/>
            <ac:spMk id="3" creationId="{E05B8E4A-D38F-CE4A-B29D-262A3311A8B1}"/>
          </ac:spMkLst>
        </pc:spChg>
        <pc:picChg chg="add mod">
          <ac:chgData name="박성철" userId="b2bfd8f1-2f1b-482e-bab5-85850215cba3" providerId="ADAL" clId="{09908949-258F-5049-91F9-B764F336146D}" dt="2021-03-18T00:33:55.318" v="291" actId="1076"/>
          <ac:picMkLst>
            <pc:docMk/>
            <pc:sldMk cId="2069122698" sldId="261"/>
            <ac:picMk id="4" creationId="{3E78C3C0-2B6A-3D4F-AF78-3D63EEC5C1E4}"/>
          </ac:picMkLst>
        </pc:picChg>
      </pc:sldChg>
      <pc:sldChg chg="addSp delSp modSp new">
        <pc:chgData name="박성철" userId="b2bfd8f1-2f1b-482e-bab5-85850215cba3" providerId="ADAL" clId="{09908949-258F-5049-91F9-B764F336146D}" dt="2021-03-18T00:34:25.105" v="293"/>
        <pc:sldMkLst>
          <pc:docMk/>
          <pc:sldMk cId="1312663505" sldId="262"/>
        </pc:sldMkLst>
        <pc:spChg chg="mod">
          <ac:chgData name="박성철" userId="b2bfd8f1-2f1b-482e-bab5-85850215cba3" providerId="ADAL" clId="{09908949-258F-5049-91F9-B764F336146D}" dt="2021-03-18T00:34:19.347" v="292"/>
          <ac:spMkLst>
            <pc:docMk/>
            <pc:sldMk cId="1312663505" sldId="262"/>
            <ac:spMk id="2" creationId="{5FBCEE2B-2F57-1A43-A846-8FE988E7C081}"/>
          </ac:spMkLst>
        </pc:spChg>
        <pc:spChg chg="del">
          <ac:chgData name="박성철" userId="b2bfd8f1-2f1b-482e-bab5-85850215cba3" providerId="ADAL" clId="{09908949-258F-5049-91F9-B764F336146D}" dt="2021-03-18T00:34:25.105" v="293"/>
          <ac:spMkLst>
            <pc:docMk/>
            <pc:sldMk cId="1312663505" sldId="262"/>
            <ac:spMk id="3" creationId="{9D837A35-0BD0-7D49-A0A6-7464A890F327}"/>
          </ac:spMkLst>
        </pc:spChg>
        <pc:picChg chg="add mod">
          <ac:chgData name="박성철" userId="b2bfd8f1-2f1b-482e-bab5-85850215cba3" providerId="ADAL" clId="{09908949-258F-5049-91F9-B764F336146D}" dt="2021-03-18T00:34:25.105" v="293"/>
          <ac:picMkLst>
            <pc:docMk/>
            <pc:sldMk cId="1312663505" sldId="262"/>
            <ac:picMk id="4" creationId="{E60A72E2-B32A-F24A-AA46-10BF5AB0003C}"/>
          </ac:picMkLst>
        </pc:picChg>
      </pc:sldChg>
      <pc:sldChg chg="addSp modSp new mod">
        <pc:chgData name="박성철" userId="b2bfd8f1-2f1b-482e-bab5-85850215cba3" providerId="ADAL" clId="{09908949-258F-5049-91F9-B764F336146D}" dt="2021-03-18T00:37:19.686" v="405" actId="1076"/>
        <pc:sldMkLst>
          <pc:docMk/>
          <pc:sldMk cId="1102133100" sldId="263"/>
        </pc:sldMkLst>
        <pc:spChg chg="mod">
          <ac:chgData name="박성철" userId="b2bfd8f1-2f1b-482e-bab5-85850215cba3" providerId="ADAL" clId="{09908949-258F-5049-91F9-B764F336146D}" dt="2021-03-18T00:35:58.635" v="300"/>
          <ac:spMkLst>
            <pc:docMk/>
            <pc:sldMk cId="1102133100" sldId="263"/>
            <ac:spMk id="2" creationId="{05470B96-7D6B-9340-8CF7-17F9BC80275C}"/>
          </ac:spMkLst>
        </pc:spChg>
        <pc:spChg chg="mod">
          <ac:chgData name="박성철" userId="b2bfd8f1-2f1b-482e-bab5-85850215cba3" providerId="ADAL" clId="{09908949-258F-5049-91F9-B764F336146D}" dt="2021-03-18T00:37:17.791" v="404" actId="20577"/>
          <ac:spMkLst>
            <pc:docMk/>
            <pc:sldMk cId="1102133100" sldId="263"/>
            <ac:spMk id="3" creationId="{ED15BEAA-DAE0-3D4A-9BEF-75E2E8363631}"/>
          </ac:spMkLst>
        </pc:spChg>
        <pc:picChg chg="add mod">
          <ac:chgData name="박성철" userId="b2bfd8f1-2f1b-482e-bab5-85850215cba3" providerId="ADAL" clId="{09908949-258F-5049-91F9-B764F336146D}" dt="2021-03-18T00:37:19.686" v="405" actId="1076"/>
          <ac:picMkLst>
            <pc:docMk/>
            <pc:sldMk cId="1102133100" sldId="263"/>
            <ac:picMk id="4" creationId="{62184C4C-D447-7745-9660-CDC579119F89}"/>
          </ac:picMkLst>
        </pc:picChg>
      </pc:sldChg>
      <pc:sldChg chg="addSp delSp modSp new mod modClrScheme chgLayout">
        <pc:chgData name="박성철" userId="b2bfd8f1-2f1b-482e-bab5-85850215cba3" providerId="ADAL" clId="{09908949-258F-5049-91F9-B764F336146D}" dt="2021-03-18T00:37:45.550" v="408" actId="1076"/>
        <pc:sldMkLst>
          <pc:docMk/>
          <pc:sldMk cId="2492105078" sldId="264"/>
        </pc:sldMkLst>
        <pc:spChg chg="del">
          <ac:chgData name="박성철" userId="b2bfd8f1-2f1b-482e-bab5-85850215cba3" providerId="ADAL" clId="{09908949-258F-5049-91F9-B764F336146D}" dt="2021-03-18T00:37:43.384" v="406" actId="700"/>
          <ac:spMkLst>
            <pc:docMk/>
            <pc:sldMk cId="2492105078" sldId="264"/>
            <ac:spMk id="2" creationId="{621EF90D-C15B-9446-98A5-42AF172907AC}"/>
          </ac:spMkLst>
        </pc:spChg>
        <pc:spChg chg="del">
          <ac:chgData name="박성철" userId="b2bfd8f1-2f1b-482e-bab5-85850215cba3" providerId="ADAL" clId="{09908949-258F-5049-91F9-B764F336146D}" dt="2021-03-18T00:37:43.384" v="406" actId="700"/>
          <ac:spMkLst>
            <pc:docMk/>
            <pc:sldMk cId="2492105078" sldId="264"/>
            <ac:spMk id="3" creationId="{5155A68F-C6E1-244F-A6C3-08A165F764A1}"/>
          </ac:spMkLst>
        </pc:spChg>
        <pc:picChg chg="add mod">
          <ac:chgData name="박성철" userId="b2bfd8f1-2f1b-482e-bab5-85850215cba3" providerId="ADAL" clId="{09908949-258F-5049-91F9-B764F336146D}" dt="2021-03-18T00:37:45.550" v="408" actId="1076"/>
          <ac:picMkLst>
            <pc:docMk/>
            <pc:sldMk cId="2492105078" sldId="264"/>
            <ac:picMk id="4" creationId="{182977C1-1561-B047-8276-6A2DBF0D05A2}"/>
          </ac:picMkLst>
        </pc:picChg>
      </pc:sldChg>
      <pc:sldChg chg="addSp modSp new mod">
        <pc:chgData name="박성철" userId="b2bfd8f1-2f1b-482e-bab5-85850215cba3" providerId="ADAL" clId="{09908949-258F-5049-91F9-B764F336146D}" dt="2021-03-18T00:40:05.104" v="671" actId="20577"/>
        <pc:sldMkLst>
          <pc:docMk/>
          <pc:sldMk cId="1453993803" sldId="265"/>
        </pc:sldMkLst>
        <pc:spChg chg="mod">
          <ac:chgData name="박성철" userId="b2bfd8f1-2f1b-482e-bab5-85850215cba3" providerId="ADAL" clId="{09908949-258F-5049-91F9-B764F336146D}" dt="2021-03-18T00:38:16.769" v="409"/>
          <ac:spMkLst>
            <pc:docMk/>
            <pc:sldMk cId="1453993803" sldId="265"/>
            <ac:spMk id="2" creationId="{0401F85E-945C-CA4A-A07A-9327AD33E380}"/>
          </ac:spMkLst>
        </pc:spChg>
        <pc:spChg chg="mod">
          <ac:chgData name="박성철" userId="b2bfd8f1-2f1b-482e-bab5-85850215cba3" providerId="ADAL" clId="{09908949-258F-5049-91F9-B764F336146D}" dt="2021-03-18T00:40:05.104" v="671" actId="20577"/>
          <ac:spMkLst>
            <pc:docMk/>
            <pc:sldMk cId="1453993803" sldId="265"/>
            <ac:spMk id="3" creationId="{266AB490-8DF0-604A-980F-73BCF16ACE56}"/>
          </ac:spMkLst>
        </pc:spChg>
        <pc:picChg chg="add mod">
          <ac:chgData name="박성철" userId="b2bfd8f1-2f1b-482e-bab5-85850215cba3" providerId="ADAL" clId="{09908949-258F-5049-91F9-B764F336146D}" dt="2021-03-18T00:38:29.738" v="413" actId="1076"/>
          <ac:picMkLst>
            <pc:docMk/>
            <pc:sldMk cId="1453993803" sldId="265"/>
            <ac:picMk id="4" creationId="{0B4E4ACC-83E3-3A4F-8A9B-2C05179E6A3D}"/>
          </ac:picMkLst>
        </pc:picChg>
      </pc:sldChg>
      <pc:sldChg chg="addSp delSp modSp new mod">
        <pc:chgData name="박성철" userId="b2bfd8f1-2f1b-482e-bab5-85850215cba3" providerId="ADAL" clId="{09908949-258F-5049-91F9-B764F336146D}" dt="2021-03-18T00:40:40.821" v="690"/>
        <pc:sldMkLst>
          <pc:docMk/>
          <pc:sldMk cId="2278323276" sldId="266"/>
        </pc:sldMkLst>
        <pc:spChg chg="mod">
          <ac:chgData name="박성철" userId="b2bfd8f1-2f1b-482e-bab5-85850215cba3" providerId="ADAL" clId="{09908949-258F-5049-91F9-B764F336146D}" dt="2021-03-18T00:40:26.515" v="689" actId="20577"/>
          <ac:spMkLst>
            <pc:docMk/>
            <pc:sldMk cId="2278323276" sldId="266"/>
            <ac:spMk id="2" creationId="{53BE825A-EB08-C84D-9AB8-D3E84543B6C3}"/>
          </ac:spMkLst>
        </pc:spChg>
        <pc:spChg chg="del">
          <ac:chgData name="박성철" userId="b2bfd8f1-2f1b-482e-bab5-85850215cba3" providerId="ADAL" clId="{09908949-258F-5049-91F9-B764F336146D}" dt="2021-03-18T00:40:40.821" v="690"/>
          <ac:spMkLst>
            <pc:docMk/>
            <pc:sldMk cId="2278323276" sldId="266"/>
            <ac:spMk id="3" creationId="{42D3AA8D-4626-3846-855D-4919664C5095}"/>
          </ac:spMkLst>
        </pc:spChg>
        <pc:picChg chg="add mod">
          <ac:chgData name="박성철" userId="b2bfd8f1-2f1b-482e-bab5-85850215cba3" providerId="ADAL" clId="{09908949-258F-5049-91F9-B764F336146D}" dt="2021-03-18T00:40:40.821" v="690"/>
          <ac:picMkLst>
            <pc:docMk/>
            <pc:sldMk cId="2278323276" sldId="266"/>
            <ac:picMk id="4" creationId="{A218C8B1-E585-9846-BA86-8DF53F69E554}"/>
          </ac:picMkLst>
        </pc:picChg>
      </pc:sldChg>
      <pc:sldChg chg="addSp delSp modSp new mod ord modClrScheme chgLayout">
        <pc:chgData name="박성철" userId="b2bfd8f1-2f1b-482e-bab5-85850215cba3" providerId="ADAL" clId="{09908949-258F-5049-91F9-B764F336146D}" dt="2021-03-18T00:47:30.684" v="1695" actId="20578"/>
        <pc:sldMkLst>
          <pc:docMk/>
          <pc:sldMk cId="2084682204" sldId="267"/>
        </pc:sldMkLst>
        <pc:spChg chg="del">
          <ac:chgData name="박성철" userId="b2bfd8f1-2f1b-482e-bab5-85850215cba3" providerId="ADAL" clId="{09908949-258F-5049-91F9-B764F336146D}" dt="2021-03-18T00:40:58.176" v="691" actId="700"/>
          <ac:spMkLst>
            <pc:docMk/>
            <pc:sldMk cId="2084682204" sldId="267"/>
            <ac:spMk id="2" creationId="{6A4EEEA1-0AA5-DC4A-9563-CD48532FBBA3}"/>
          </ac:spMkLst>
        </pc:spChg>
        <pc:spChg chg="del">
          <ac:chgData name="박성철" userId="b2bfd8f1-2f1b-482e-bab5-85850215cba3" providerId="ADAL" clId="{09908949-258F-5049-91F9-B764F336146D}" dt="2021-03-18T00:40:58.176" v="691" actId="700"/>
          <ac:spMkLst>
            <pc:docMk/>
            <pc:sldMk cId="2084682204" sldId="267"/>
            <ac:spMk id="3" creationId="{527C965F-78F5-C945-85DC-B05F2A373DE2}"/>
          </ac:spMkLst>
        </pc:spChg>
        <pc:picChg chg="add mod">
          <ac:chgData name="박성철" userId="b2bfd8f1-2f1b-482e-bab5-85850215cba3" providerId="ADAL" clId="{09908949-258F-5049-91F9-B764F336146D}" dt="2021-03-18T00:41:06.634" v="697" actId="1076"/>
          <ac:picMkLst>
            <pc:docMk/>
            <pc:sldMk cId="2084682204" sldId="267"/>
            <ac:picMk id="4" creationId="{3E63970B-5F31-E44B-A0F2-C0F4AFCC570C}"/>
          </ac:picMkLst>
        </pc:picChg>
      </pc:sldChg>
      <pc:sldChg chg="modSp new mod">
        <pc:chgData name="박성철" userId="b2bfd8f1-2f1b-482e-bab5-85850215cba3" providerId="ADAL" clId="{09908949-258F-5049-91F9-B764F336146D}" dt="2021-03-19T00:20:32.669" v="2182" actId="20577"/>
        <pc:sldMkLst>
          <pc:docMk/>
          <pc:sldMk cId="1888980603" sldId="268"/>
        </pc:sldMkLst>
        <pc:spChg chg="mod">
          <ac:chgData name="박성철" userId="b2bfd8f1-2f1b-482e-bab5-85850215cba3" providerId="ADAL" clId="{09908949-258F-5049-91F9-B764F336146D}" dt="2021-03-18T00:43:56.250" v="1200" actId="20577"/>
          <ac:spMkLst>
            <pc:docMk/>
            <pc:sldMk cId="1888980603" sldId="268"/>
            <ac:spMk id="2" creationId="{CD0FBF95-F633-D446-B8F5-582486897B50}"/>
          </ac:spMkLst>
        </pc:spChg>
        <pc:spChg chg="mod">
          <ac:chgData name="박성철" userId="b2bfd8f1-2f1b-482e-bab5-85850215cba3" providerId="ADAL" clId="{09908949-258F-5049-91F9-B764F336146D}" dt="2021-03-19T00:20:32.669" v="2182" actId="20577"/>
          <ac:spMkLst>
            <pc:docMk/>
            <pc:sldMk cId="1888980603" sldId="268"/>
            <ac:spMk id="3" creationId="{407A16F7-3334-F646-AE75-E9F257E9AC64}"/>
          </ac:spMkLst>
        </pc:spChg>
      </pc:sldChg>
      <pc:sldChg chg="addSp modSp new mod ord">
        <pc:chgData name="박성철" userId="b2bfd8f1-2f1b-482e-bab5-85850215cba3" providerId="ADAL" clId="{09908949-258F-5049-91F9-B764F336146D}" dt="2021-03-18T00:49:20.757" v="1878" actId="14100"/>
        <pc:sldMkLst>
          <pc:docMk/>
          <pc:sldMk cId="276857986" sldId="269"/>
        </pc:sldMkLst>
        <pc:spChg chg="mod">
          <ac:chgData name="박성철" userId="b2bfd8f1-2f1b-482e-bab5-85850215cba3" providerId="ADAL" clId="{09908949-258F-5049-91F9-B764F336146D}" dt="2021-03-18T00:47:41.347" v="1697"/>
          <ac:spMkLst>
            <pc:docMk/>
            <pc:sldMk cId="276857986" sldId="269"/>
            <ac:spMk id="2" creationId="{432530FA-31A0-1A4A-AF25-D811AF4E597C}"/>
          </ac:spMkLst>
        </pc:spChg>
        <pc:spChg chg="mod">
          <ac:chgData name="박성철" userId="b2bfd8f1-2f1b-482e-bab5-85850215cba3" providerId="ADAL" clId="{09908949-258F-5049-91F9-B764F336146D}" dt="2021-03-18T00:47:47.663" v="1698"/>
          <ac:spMkLst>
            <pc:docMk/>
            <pc:sldMk cId="276857986" sldId="269"/>
            <ac:spMk id="3" creationId="{4C95A92E-88D3-934E-95E2-A0DA0962E004}"/>
          </ac:spMkLst>
        </pc:spChg>
        <pc:spChg chg="add mod">
          <ac:chgData name="박성철" userId="b2bfd8f1-2f1b-482e-bab5-85850215cba3" providerId="ADAL" clId="{09908949-258F-5049-91F9-B764F336146D}" dt="2021-03-18T00:49:20.757" v="1878" actId="14100"/>
          <ac:spMkLst>
            <pc:docMk/>
            <pc:sldMk cId="276857986" sldId="269"/>
            <ac:spMk id="5" creationId="{3A5942A9-0E86-F34B-92B1-A0524E330AA3}"/>
          </ac:spMkLst>
        </pc:spChg>
        <pc:picChg chg="add mod">
          <ac:chgData name="박성철" userId="b2bfd8f1-2f1b-482e-bab5-85850215cba3" providerId="ADAL" clId="{09908949-258F-5049-91F9-B764F336146D}" dt="2021-03-18T00:47:55.653" v="1700" actId="14100"/>
          <ac:picMkLst>
            <pc:docMk/>
            <pc:sldMk cId="276857986" sldId="269"/>
            <ac:picMk id="4" creationId="{F67FE552-C47B-A74F-801D-78BAFE11B085}"/>
          </ac:picMkLst>
        </pc:picChg>
      </pc:sldChg>
      <pc:sldChg chg="addSp delSp modSp new mod modClrScheme chgLayout">
        <pc:chgData name="박성철" userId="b2bfd8f1-2f1b-482e-bab5-85850215cba3" providerId="ADAL" clId="{09908949-258F-5049-91F9-B764F336146D}" dt="2021-03-18T00:49:51.259" v="1881" actId="1076"/>
        <pc:sldMkLst>
          <pc:docMk/>
          <pc:sldMk cId="359667668" sldId="270"/>
        </pc:sldMkLst>
        <pc:spChg chg="del">
          <ac:chgData name="박성철" userId="b2bfd8f1-2f1b-482e-bab5-85850215cba3" providerId="ADAL" clId="{09908949-258F-5049-91F9-B764F336146D}" dt="2021-03-18T00:49:48.275" v="1879" actId="700"/>
          <ac:spMkLst>
            <pc:docMk/>
            <pc:sldMk cId="359667668" sldId="270"/>
            <ac:spMk id="2" creationId="{15492E8C-2AF7-B84D-9238-E3B0CCD60F24}"/>
          </ac:spMkLst>
        </pc:spChg>
        <pc:spChg chg="del">
          <ac:chgData name="박성철" userId="b2bfd8f1-2f1b-482e-bab5-85850215cba3" providerId="ADAL" clId="{09908949-258F-5049-91F9-B764F336146D}" dt="2021-03-18T00:49:48.275" v="1879" actId="700"/>
          <ac:spMkLst>
            <pc:docMk/>
            <pc:sldMk cId="359667668" sldId="270"/>
            <ac:spMk id="3" creationId="{15524EC2-6507-344B-901B-3DCA634B58A6}"/>
          </ac:spMkLst>
        </pc:spChg>
        <pc:spChg chg="add mod">
          <ac:chgData name="박성철" userId="b2bfd8f1-2f1b-482e-bab5-85850215cba3" providerId="ADAL" clId="{09908949-258F-5049-91F9-B764F336146D}" dt="2021-03-18T00:49:51.259" v="1881" actId="1076"/>
          <ac:spMkLst>
            <pc:docMk/>
            <pc:sldMk cId="359667668" sldId="270"/>
            <ac:spMk id="4" creationId="{89C2FF28-5D6F-0340-84D4-19C785B25BE8}"/>
          </ac:spMkLst>
        </pc:spChg>
        <pc:spChg chg="add mod">
          <ac:chgData name="박성철" userId="b2bfd8f1-2f1b-482e-bab5-85850215cba3" providerId="ADAL" clId="{09908949-258F-5049-91F9-B764F336146D}" dt="2021-03-18T00:49:51.259" v="1881" actId="1076"/>
          <ac:spMkLst>
            <pc:docMk/>
            <pc:sldMk cId="359667668" sldId="270"/>
            <ac:spMk id="5" creationId="{83CFED7D-9605-804C-B8A8-89F709EE979A}"/>
          </ac:spMkLst>
        </pc:spChg>
      </pc:sldChg>
      <pc:sldChg chg="addSp delSp modSp new mod modClrScheme chgLayout">
        <pc:chgData name="박성철" userId="b2bfd8f1-2f1b-482e-bab5-85850215cba3" providerId="ADAL" clId="{09908949-258F-5049-91F9-B764F336146D}" dt="2021-03-18T00:50:21.894" v="1885" actId="1076"/>
        <pc:sldMkLst>
          <pc:docMk/>
          <pc:sldMk cId="1661077394" sldId="271"/>
        </pc:sldMkLst>
        <pc:spChg chg="del">
          <ac:chgData name="박성철" userId="b2bfd8f1-2f1b-482e-bab5-85850215cba3" providerId="ADAL" clId="{09908949-258F-5049-91F9-B764F336146D}" dt="2021-03-18T00:50:17.514" v="1883" actId="700"/>
          <ac:spMkLst>
            <pc:docMk/>
            <pc:sldMk cId="1661077394" sldId="271"/>
            <ac:spMk id="2" creationId="{063DAE7A-6034-6144-A813-96BD17ABC358}"/>
          </ac:spMkLst>
        </pc:spChg>
        <pc:spChg chg="del">
          <ac:chgData name="박성철" userId="b2bfd8f1-2f1b-482e-bab5-85850215cba3" providerId="ADAL" clId="{09908949-258F-5049-91F9-B764F336146D}" dt="2021-03-18T00:50:17.514" v="1883" actId="700"/>
          <ac:spMkLst>
            <pc:docMk/>
            <pc:sldMk cId="1661077394" sldId="271"/>
            <ac:spMk id="3" creationId="{217A1E2D-2A38-9140-BDC4-F63940064E04}"/>
          </ac:spMkLst>
        </pc:spChg>
        <pc:spChg chg="add mod">
          <ac:chgData name="박성철" userId="b2bfd8f1-2f1b-482e-bab5-85850215cba3" providerId="ADAL" clId="{09908949-258F-5049-91F9-B764F336146D}" dt="2021-03-18T00:50:21.894" v="1885" actId="1076"/>
          <ac:spMkLst>
            <pc:docMk/>
            <pc:sldMk cId="1661077394" sldId="271"/>
            <ac:spMk id="4" creationId="{71BC9450-40B8-2B48-9CFD-817DE22A1F13}"/>
          </ac:spMkLst>
        </pc:spChg>
        <pc:spChg chg="add mod">
          <ac:chgData name="박성철" userId="b2bfd8f1-2f1b-482e-bab5-85850215cba3" providerId="ADAL" clId="{09908949-258F-5049-91F9-B764F336146D}" dt="2021-03-18T00:50:21.894" v="1885" actId="1076"/>
          <ac:spMkLst>
            <pc:docMk/>
            <pc:sldMk cId="1661077394" sldId="271"/>
            <ac:spMk id="5" creationId="{15601B76-8047-454D-87D8-05C3C90E4D2C}"/>
          </ac:spMkLst>
        </pc:spChg>
      </pc:sldChg>
      <pc:sldChg chg="addSp delSp modSp new">
        <pc:chgData name="박성철" userId="b2bfd8f1-2f1b-482e-bab5-85850215cba3" providerId="ADAL" clId="{09908949-258F-5049-91F9-B764F336146D}" dt="2021-03-18T00:54:02.259" v="1927"/>
        <pc:sldMkLst>
          <pc:docMk/>
          <pc:sldMk cId="3314343179" sldId="272"/>
        </pc:sldMkLst>
        <pc:spChg chg="mod">
          <ac:chgData name="박성철" userId="b2bfd8f1-2f1b-482e-bab5-85850215cba3" providerId="ADAL" clId="{09908949-258F-5049-91F9-B764F336146D}" dt="2021-03-18T00:53:45.366" v="1926"/>
          <ac:spMkLst>
            <pc:docMk/>
            <pc:sldMk cId="3314343179" sldId="272"/>
            <ac:spMk id="2" creationId="{B4C4C55E-AF9D-C144-9AF2-118AF2097022}"/>
          </ac:spMkLst>
        </pc:spChg>
        <pc:spChg chg="del">
          <ac:chgData name="박성철" userId="b2bfd8f1-2f1b-482e-bab5-85850215cba3" providerId="ADAL" clId="{09908949-258F-5049-91F9-B764F336146D}" dt="2021-03-18T00:54:02.259" v="1927"/>
          <ac:spMkLst>
            <pc:docMk/>
            <pc:sldMk cId="3314343179" sldId="272"/>
            <ac:spMk id="3" creationId="{378E6FFD-767B-A249-8D5D-57DBAFDB7E70}"/>
          </ac:spMkLst>
        </pc:spChg>
        <pc:picChg chg="add mod">
          <ac:chgData name="박성철" userId="b2bfd8f1-2f1b-482e-bab5-85850215cba3" providerId="ADAL" clId="{09908949-258F-5049-91F9-B764F336146D}" dt="2021-03-18T00:54:02.259" v="1927"/>
          <ac:picMkLst>
            <pc:docMk/>
            <pc:sldMk cId="3314343179" sldId="272"/>
            <ac:picMk id="4" creationId="{E4B42304-DD38-9A4C-8FEB-4DF71CDE782E}"/>
          </ac:picMkLst>
        </pc:picChg>
      </pc:sldChg>
      <pc:sldChg chg="addSp delSp modSp new mod">
        <pc:chgData name="박성철" userId="b2bfd8f1-2f1b-482e-bab5-85850215cba3" providerId="ADAL" clId="{09908949-258F-5049-91F9-B764F336146D}" dt="2021-03-18T01:07:39.243" v="1951"/>
        <pc:sldMkLst>
          <pc:docMk/>
          <pc:sldMk cId="755250492" sldId="273"/>
        </pc:sldMkLst>
        <pc:spChg chg="mod">
          <ac:chgData name="박성철" userId="b2bfd8f1-2f1b-482e-bab5-85850215cba3" providerId="ADAL" clId="{09908949-258F-5049-91F9-B764F336146D}" dt="2021-03-18T01:05:41.677" v="1950" actId="20577"/>
          <ac:spMkLst>
            <pc:docMk/>
            <pc:sldMk cId="755250492" sldId="273"/>
            <ac:spMk id="2" creationId="{223402A7-DFE0-314E-8E5A-2333AD4677F7}"/>
          </ac:spMkLst>
        </pc:spChg>
        <pc:spChg chg="del">
          <ac:chgData name="박성철" userId="b2bfd8f1-2f1b-482e-bab5-85850215cba3" providerId="ADAL" clId="{09908949-258F-5049-91F9-B764F336146D}" dt="2021-03-18T01:07:39.243" v="1951"/>
          <ac:spMkLst>
            <pc:docMk/>
            <pc:sldMk cId="755250492" sldId="273"/>
            <ac:spMk id="3" creationId="{BAD70BEF-C6EC-3449-8A95-0302446632E7}"/>
          </ac:spMkLst>
        </pc:spChg>
        <pc:picChg chg="add mod">
          <ac:chgData name="박성철" userId="b2bfd8f1-2f1b-482e-bab5-85850215cba3" providerId="ADAL" clId="{09908949-258F-5049-91F9-B764F336146D}" dt="2021-03-18T01:07:39.243" v="1951"/>
          <ac:picMkLst>
            <pc:docMk/>
            <pc:sldMk cId="755250492" sldId="273"/>
            <ac:picMk id="4" creationId="{57713756-926E-1144-AA7D-C220E00C54D8}"/>
          </ac:picMkLst>
        </pc:picChg>
      </pc:sldChg>
      <pc:sldChg chg="modSp new mod">
        <pc:chgData name="박성철" userId="b2bfd8f1-2f1b-482e-bab5-85850215cba3" providerId="ADAL" clId="{09908949-258F-5049-91F9-B764F336146D}" dt="2021-03-18T01:11:59.719" v="2099" actId="20577"/>
        <pc:sldMkLst>
          <pc:docMk/>
          <pc:sldMk cId="3960564014" sldId="274"/>
        </pc:sldMkLst>
        <pc:spChg chg="mod">
          <ac:chgData name="박성철" userId="b2bfd8f1-2f1b-482e-bab5-85850215cba3" providerId="ADAL" clId="{09908949-258F-5049-91F9-B764F336146D}" dt="2021-03-18T01:11:16.514" v="1978"/>
          <ac:spMkLst>
            <pc:docMk/>
            <pc:sldMk cId="3960564014" sldId="274"/>
            <ac:spMk id="2" creationId="{E69F6524-D807-224B-8D03-26237D12CC13}"/>
          </ac:spMkLst>
        </pc:spChg>
        <pc:spChg chg="mod">
          <ac:chgData name="박성철" userId="b2bfd8f1-2f1b-482e-bab5-85850215cba3" providerId="ADAL" clId="{09908949-258F-5049-91F9-B764F336146D}" dt="2021-03-18T01:11:59.719" v="2099" actId="20577"/>
          <ac:spMkLst>
            <pc:docMk/>
            <pc:sldMk cId="3960564014" sldId="274"/>
            <ac:spMk id="3" creationId="{5C065277-0EB0-AE41-8077-7314ECEEAB85}"/>
          </ac:spMkLst>
        </pc:spChg>
      </pc:sldChg>
      <pc:sldChg chg="modSp new mod">
        <pc:chgData name="박성철" userId="b2bfd8f1-2f1b-482e-bab5-85850215cba3" providerId="ADAL" clId="{09908949-258F-5049-91F9-B764F336146D}" dt="2021-03-18T01:13:36.625" v="2105" actId="20577"/>
        <pc:sldMkLst>
          <pc:docMk/>
          <pc:sldMk cId="4117117413" sldId="275"/>
        </pc:sldMkLst>
        <pc:spChg chg="mod">
          <ac:chgData name="박성철" userId="b2bfd8f1-2f1b-482e-bab5-85850215cba3" providerId="ADAL" clId="{09908949-258F-5049-91F9-B764F336146D}" dt="2021-03-18T01:13:36.625" v="2105" actId="20577"/>
          <ac:spMkLst>
            <pc:docMk/>
            <pc:sldMk cId="4117117413" sldId="275"/>
            <ac:spMk id="2" creationId="{460E384F-C551-E849-B9DA-B4341A675699}"/>
          </ac:spMkLst>
        </pc:spChg>
      </pc:sldChg>
      <pc:sldChg chg="addSp delSp modSp new mod">
        <pc:chgData name="박성철" userId="b2bfd8f1-2f1b-482e-bab5-85850215cba3" providerId="ADAL" clId="{09908949-258F-5049-91F9-B764F336146D}" dt="2021-03-19T00:25:48.378" v="2192"/>
        <pc:sldMkLst>
          <pc:docMk/>
          <pc:sldMk cId="1104338441" sldId="276"/>
        </pc:sldMkLst>
        <pc:spChg chg="mod">
          <ac:chgData name="박성철" userId="b2bfd8f1-2f1b-482e-bab5-85850215cba3" providerId="ADAL" clId="{09908949-258F-5049-91F9-B764F336146D}" dt="2021-03-19T00:25:27.212" v="2191" actId="20577"/>
          <ac:spMkLst>
            <pc:docMk/>
            <pc:sldMk cId="1104338441" sldId="276"/>
            <ac:spMk id="2" creationId="{A8D763F1-B19D-314C-9DE5-E1C867940593}"/>
          </ac:spMkLst>
        </pc:spChg>
        <pc:spChg chg="del">
          <ac:chgData name="박성철" userId="b2bfd8f1-2f1b-482e-bab5-85850215cba3" providerId="ADAL" clId="{09908949-258F-5049-91F9-B764F336146D}" dt="2021-03-19T00:25:48.378" v="2192"/>
          <ac:spMkLst>
            <pc:docMk/>
            <pc:sldMk cId="1104338441" sldId="276"/>
            <ac:spMk id="3" creationId="{2095849B-F34B-0647-91FD-624A6B9DD964}"/>
          </ac:spMkLst>
        </pc:spChg>
        <pc:picChg chg="add mod">
          <ac:chgData name="박성철" userId="b2bfd8f1-2f1b-482e-bab5-85850215cba3" providerId="ADAL" clId="{09908949-258F-5049-91F9-B764F336146D}" dt="2021-03-19T00:25:48.378" v="2192"/>
          <ac:picMkLst>
            <pc:docMk/>
            <pc:sldMk cId="1104338441" sldId="276"/>
            <ac:picMk id="4" creationId="{C6469D0E-C648-1F42-BA05-6CC6D3EA1758}"/>
          </ac:picMkLst>
        </pc:picChg>
      </pc:sldChg>
      <pc:sldChg chg="addSp delSp modSp new mod modClrScheme chgLayout">
        <pc:chgData name="박성철" userId="b2bfd8f1-2f1b-482e-bab5-85850215cba3" providerId="ADAL" clId="{09908949-258F-5049-91F9-B764F336146D}" dt="2021-03-19T00:37:42.386" v="2198" actId="14100"/>
        <pc:sldMkLst>
          <pc:docMk/>
          <pc:sldMk cId="1177724100" sldId="277"/>
        </pc:sldMkLst>
        <pc:spChg chg="del">
          <ac:chgData name="박성철" userId="b2bfd8f1-2f1b-482e-bab5-85850215cba3" providerId="ADAL" clId="{09908949-258F-5049-91F9-B764F336146D}" dt="2021-03-19T00:37:38.964" v="2196" actId="700"/>
          <ac:spMkLst>
            <pc:docMk/>
            <pc:sldMk cId="1177724100" sldId="277"/>
            <ac:spMk id="2" creationId="{D57D82F8-B32A-8C40-9980-367E6B8B957A}"/>
          </ac:spMkLst>
        </pc:spChg>
        <pc:spChg chg="del">
          <ac:chgData name="박성철" userId="b2bfd8f1-2f1b-482e-bab5-85850215cba3" providerId="ADAL" clId="{09908949-258F-5049-91F9-B764F336146D}" dt="2021-03-19T00:37:38.964" v="2196" actId="700"/>
          <ac:spMkLst>
            <pc:docMk/>
            <pc:sldMk cId="1177724100" sldId="277"/>
            <ac:spMk id="3" creationId="{9B555303-2AD1-BC4F-B2B4-52BA8BDE8775}"/>
          </ac:spMkLst>
        </pc:spChg>
        <pc:picChg chg="add mod">
          <ac:chgData name="박성철" userId="b2bfd8f1-2f1b-482e-bab5-85850215cba3" providerId="ADAL" clId="{09908949-258F-5049-91F9-B764F336146D}" dt="2021-03-19T00:37:42.386" v="2198" actId="14100"/>
          <ac:picMkLst>
            <pc:docMk/>
            <pc:sldMk cId="1177724100" sldId="277"/>
            <ac:picMk id="4" creationId="{31B0AC24-7C18-B944-9838-04EE01C8DECE}"/>
          </ac:picMkLst>
        </pc:picChg>
      </pc:sldChg>
      <pc:sldChg chg="modSp new mod">
        <pc:chgData name="박성철" userId="b2bfd8f1-2f1b-482e-bab5-85850215cba3" providerId="ADAL" clId="{09908949-258F-5049-91F9-B764F336146D}" dt="2021-03-19T00:39:12.734" v="2373" actId="20577"/>
        <pc:sldMkLst>
          <pc:docMk/>
          <pc:sldMk cId="3941617530" sldId="278"/>
        </pc:sldMkLst>
        <pc:spChg chg="mod">
          <ac:chgData name="박성철" userId="b2bfd8f1-2f1b-482e-bab5-85850215cba3" providerId="ADAL" clId="{09908949-258F-5049-91F9-B764F336146D}" dt="2021-03-19T00:37:51.914" v="2220" actId="20577"/>
          <ac:spMkLst>
            <pc:docMk/>
            <pc:sldMk cId="3941617530" sldId="278"/>
            <ac:spMk id="2" creationId="{8253301F-248A-C44D-858C-809C84D9827A}"/>
          </ac:spMkLst>
        </pc:spChg>
        <pc:spChg chg="mod">
          <ac:chgData name="박성철" userId="b2bfd8f1-2f1b-482e-bab5-85850215cba3" providerId="ADAL" clId="{09908949-258F-5049-91F9-B764F336146D}" dt="2021-03-19T00:39:12.734" v="2373" actId="20577"/>
          <ac:spMkLst>
            <pc:docMk/>
            <pc:sldMk cId="3941617530" sldId="278"/>
            <ac:spMk id="3" creationId="{485721DF-2AD3-F645-9ADE-B1359F03BC3D}"/>
          </ac:spMkLst>
        </pc:spChg>
      </pc:sldChg>
      <pc:sldChg chg="addSp modSp new mod">
        <pc:chgData name="박성철" userId="b2bfd8f1-2f1b-482e-bab5-85850215cba3" providerId="ADAL" clId="{09908949-258F-5049-91F9-B764F336146D}" dt="2021-03-18T00:52:20.268" v="1925" actId="1076"/>
        <pc:sldMkLst>
          <pc:docMk/>
          <pc:sldMk cId="2714966915" sldId="279"/>
        </pc:sldMkLst>
        <pc:spChg chg="mod">
          <ac:chgData name="박성철" userId="b2bfd8f1-2f1b-482e-bab5-85850215cba3" providerId="ADAL" clId="{09908949-258F-5049-91F9-B764F336146D}" dt="2021-03-18T00:52:04.124" v="1922" actId="20577"/>
          <ac:spMkLst>
            <pc:docMk/>
            <pc:sldMk cId="2714966915" sldId="279"/>
            <ac:spMk id="2" creationId="{57C90C9B-D651-C44B-A400-1BD280DD78BA}"/>
          </ac:spMkLst>
        </pc:spChg>
        <pc:spChg chg="mod">
          <ac:chgData name="박성철" userId="b2bfd8f1-2f1b-482e-bab5-85850215cba3" providerId="ADAL" clId="{09908949-258F-5049-91F9-B764F336146D}" dt="2021-03-18T00:52:10.996" v="1923"/>
          <ac:spMkLst>
            <pc:docMk/>
            <pc:sldMk cId="2714966915" sldId="279"/>
            <ac:spMk id="3" creationId="{970923A5-035B-344F-A5D1-D7991A7E9F17}"/>
          </ac:spMkLst>
        </pc:spChg>
        <pc:picChg chg="add mod">
          <ac:chgData name="박성철" userId="b2bfd8f1-2f1b-482e-bab5-85850215cba3" providerId="ADAL" clId="{09908949-258F-5049-91F9-B764F336146D}" dt="2021-03-18T00:52:20.268" v="1925" actId="1076"/>
          <ac:picMkLst>
            <pc:docMk/>
            <pc:sldMk cId="2714966915" sldId="279"/>
            <ac:picMk id="4" creationId="{E6C42A91-179E-0040-AEDE-D2FE108617B0}"/>
          </ac:picMkLst>
        </pc:picChg>
      </pc:sldChg>
      <pc:sldChg chg="addSp modSp new mod modClrScheme chgLayout">
        <pc:chgData name="박성철" userId="b2bfd8f1-2f1b-482e-bab5-85850215cba3" providerId="ADAL" clId="{09908949-258F-5049-91F9-B764F336146D}" dt="2021-03-18T00:51:36.676" v="1918" actId="20577"/>
        <pc:sldMkLst>
          <pc:docMk/>
          <pc:sldMk cId="3927406842" sldId="280"/>
        </pc:sldMkLst>
        <pc:spChg chg="add mod">
          <ac:chgData name="박성철" userId="b2bfd8f1-2f1b-482e-bab5-85850215cba3" providerId="ADAL" clId="{09908949-258F-5049-91F9-B764F336146D}" dt="2021-03-18T00:50:47.725" v="1888"/>
          <ac:spMkLst>
            <pc:docMk/>
            <pc:sldMk cId="3927406842" sldId="280"/>
            <ac:spMk id="2" creationId="{225BCD85-ECFA-0240-94F8-1E2E641F856E}"/>
          </ac:spMkLst>
        </pc:spChg>
        <pc:spChg chg="add mod">
          <ac:chgData name="박성철" userId="b2bfd8f1-2f1b-482e-bab5-85850215cba3" providerId="ADAL" clId="{09908949-258F-5049-91F9-B764F336146D}" dt="2021-03-18T00:51:36.676" v="1918" actId="20577"/>
          <ac:spMkLst>
            <pc:docMk/>
            <pc:sldMk cId="3927406842" sldId="280"/>
            <ac:spMk id="3" creationId="{08D87F0A-D83A-6044-BB2A-4D8B71DA1EE8}"/>
          </ac:spMkLst>
        </pc:spChg>
        <pc:picChg chg="add mod">
          <ac:chgData name="박성철" userId="b2bfd8f1-2f1b-482e-bab5-85850215cba3" providerId="ADAL" clId="{09908949-258F-5049-91F9-B764F336146D}" dt="2021-03-18T00:50:59.048" v="1891"/>
          <ac:picMkLst>
            <pc:docMk/>
            <pc:sldMk cId="3927406842" sldId="280"/>
            <ac:picMk id="4" creationId="{83BB9ACF-A740-9E45-B155-F709A56F02F8}"/>
          </ac:picMkLst>
        </pc:picChg>
      </pc:sldChg>
      <pc:sldChg chg="addSp modSp new mod">
        <pc:chgData name="박성철" userId="b2bfd8f1-2f1b-482e-bab5-85850215cba3" providerId="ADAL" clId="{09908949-258F-5049-91F9-B764F336146D}" dt="2021-03-18T01:09:17.991" v="1977" actId="20577"/>
        <pc:sldMkLst>
          <pc:docMk/>
          <pc:sldMk cId="353162485" sldId="281"/>
        </pc:sldMkLst>
        <pc:spChg chg="mod">
          <ac:chgData name="박성철" userId="b2bfd8f1-2f1b-482e-bab5-85850215cba3" providerId="ADAL" clId="{09908949-258F-5049-91F9-B764F336146D}" dt="2021-03-18T01:08:40.694" v="1955"/>
          <ac:spMkLst>
            <pc:docMk/>
            <pc:sldMk cId="353162485" sldId="281"/>
            <ac:spMk id="2" creationId="{F0172D79-7F2B-ED49-B63B-BD7459A9FE83}"/>
          </ac:spMkLst>
        </pc:spChg>
        <pc:spChg chg="mod">
          <ac:chgData name="박성철" userId="b2bfd8f1-2f1b-482e-bab5-85850215cba3" providerId="ADAL" clId="{09908949-258F-5049-91F9-B764F336146D}" dt="2021-03-18T01:09:17.991" v="1977" actId="20577"/>
          <ac:spMkLst>
            <pc:docMk/>
            <pc:sldMk cId="353162485" sldId="281"/>
            <ac:spMk id="3" creationId="{21C5EA0A-0CCF-874A-BB86-08102FF5F973}"/>
          </ac:spMkLst>
        </pc:spChg>
        <pc:picChg chg="add mod">
          <ac:chgData name="박성철" userId="b2bfd8f1-2f1b-482e-bab5-85850215cba3" providerId="ADAL" clId="{09908949-258F-5049-91F9-B764F336146D}" dt="2021-03-18T01:08:48.770" v="1957" actId="1076"/>
          <ac:picMkLst>
            <pc:docMk/>
            <pc:sldMk cId="353162485" sldId="281"/>
            <ac:picMk id="4" creationId="{8A4393B2-B70C-3E4F-A896-2594ADEC66BA}"/>
          </ac:picMkLst>
        </pc:picChg>
      </pc:sldChg>
      <pc:sldChg chg="addSp delSp new mod modClrScheme chgLayout">
        <pc:chgData name="박성철" userId="b2bfd8f1-2f1b-482e-bab5-85850215cba3" providerId="ADAL" clId="{09908949-258F-5049-91F9-B764F336146D}" dt="2021-03-19T00:30:28.747" v="2195"/>
        <pc:sldMkLst>
          <pc:docMk/>
          <pc:sldMk cId="948549885" sldId="282"/>
        </pc:sldMkLst>
        <pc:spChg chg="del">
          <ac:chgData name="박성철" userId="b2bfd8f1-2f1b-482e-bab5-85850215cba3" providerId="ADAL" clId="{09908949-258F-5049-91F9-B764F336146D}" dt="2021-03-19T00:30:28.054" v="2194" actId="700"/>
          <ac:spMkLst>
            <pc:docMk/>
            <pc:sldMk cId="948549885" sldId="282"/>
            <ac:spMk id="2" creationId="{24F8CFB3-A7B8-4844-9412-0863D22018EA}"/>
          </ac:spMkLst>
        </pc:spChg>
        <pc:spChg chg="del">
          <ac:chgData name="박성철" userId="b2bfd8f1-2f1b-482e-bab5-85850215cba3" providerId="ADAL" clId="{09908949-258F-5049-91F9-B764F336146D}" dt="2021-03-19T00:30:28.054" v="2194" actId="700"/>
          <ac:spMkLst>
            <pc:docMk/>
            <pc:sldMk cId="948549885" sldId="282"/>
            <ac:spMk id="3" creationId="{E11BEAC8-F756-B541-BAF2-A8E3DAD201F6}"/>
          </ac:spMkLst>
        </pc:spChg>
        <pc:picChg chg="add">
          <ac:chgData name="박성철" userId="b2bfd8f1-2f1b-482e-bab5-85850215cba3" providerId="ADAL" clId="{09908949-258F-5049-91F9-B764F336146D}" dt="2021-03-19T00:30:28.747" v="2195"/>
          <ac:picMkLst>
            <pc:docMk/>
            <pc:sldMk cId="948549885" sldId="282"/>
            <ac:picMk id="4" creationId="{34EC4339-C9B4-6A40-B106-E513FF8FC91B}"/>
          </ac:picMkLst>
        </pc:picChg>
      </pc:sldChg>
      <pc:sldChg chg="addSp delSp modSp new mod">
        <pc:chgData name="박성철" userId="b2bfd8f1-2f1b-482e-bab5-85850215cba3" providerId="ADAL" clId="{09908949-258F-5049-91F9-B764F336146D}" dt="2021-03-19T00:45:12.063" v="2390" actId="14100"/>
        <pc:sldMkLst>
          <pc:docMk/>
          <pc:sldMk cId="1089918659" sldId="283"/>
        </pc:sldMkLst>
        <pc:spChg chg="mod">
          <ac:chgData name="박성철" userId="b2bfd8f1-2f1b-482e-bab5-85850215cba3" providerId="ADAL" clId="{09908949-258F-5049-91F9-B764F336146D}" dt="2021-03-19T00:43:08.202" v="2382" actId="20577"/>
          <ac:spMkLst>
            <pc:docMk/>
            <pc:sldMk cId="1089918659" sldId="283"/>
            <ac:spMk id="2" creationId="{AF7FD605-756C-BF49-9E79-69FE7C07AA11}"/>
          </ac:spMkLst>
        </pc:spChg>
        <pc:spChg chg="del">
          <ac:chgData name="박성철" userId="b2bfd8f1-2f1b-482e-bab5-85850215cba3" providerId="ADAL" clId="{09908949-258F-5049-91F9-B764F336146D}" dt="2021-03-19T00:44:05.283" v="2383"/>
          <ac:spMkLst>
            <pc:docMk/>
            <pc:sldMk cId="1089918659" sldId="283"/>
            <ac:spMk id="3" creationId="{8B89D9C6-ED23-EC40-9A80-95A02A245524}"/>
          </ac:spMkLst>
        </pc:spChg>
        <pc:picChg chg="add mod">
          <ac:chgData name="박성철" userId="b2bfd8f1-2f1b-482e-bab5-85850215cba3" providerId="ADAL" clId="{09908949-258F-5049-91F9-B764F336146D}" dt="2021-03-19T00:45:12.063" v="2390" actId="14100"/>
          <ac:picMkLst>
            <pc:docMk/>
            <pc:sldMk cId="1089918659" sldId="283"/>
            <ac:picMk id="4" creationId="{384E9789-CD92-2F44-A712-E2E566099D9C}"/>
          </ac:picMkLst>
        </pc:picChg>
        <pc:picChg chg="add mod">
          <ac:chgData name="박성철" userId="b2bfd8f1-2f1b-482e-bab5-85850215cba3" providerId="ADAL" clId="{09908949-258F-5049-91F9-B764F336146D}" dt="2021-03-19T00:45:04.908" v="2387" actId="1076"/>
          <ac:picMkLst>
            <pc:docMk/>
            <pc:sldMk cId="1089918659" sldId="283"/>
            <ac:picMk id="5" creationId="{1F9B1A52-ACB6-004E-9FA9-53FCDF62D0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Chapter</a:t>
            </a:r>
            <a:r>
              <a:rPr lang="ko-KR" altLang="en-US" dirty="0">
                <a:ea typeface="맑은 고딕"/>
              </a:rPr>
              <a:t> 14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오류 처리하기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 성 철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scpark@yju.ac.kr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F85E-945C-CA4A-A07A-9327AD33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/>
              <a:t>문장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AB490-8DF0-604A-980F-73BCF16A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/>
              <a:t>문장은 문장의 끝에서 리소스들이 자동으로 닫혀지게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try-with-resources </a:t>
            </a:r>
            <a:r>
              <a:rPr lang="ko-KR" altLang="en-US" dirty="0"/>
              <a:t>문장은 </a:t>
            </a:r>
            <a:r>
              <a:rPr lang="en-US" altLang="ko-KR" dirty="0"/>
              <a:t>Java SE 7</a:t>
            </a:r>
            <a:r>
              <a:rPr lang="ko-KR" altLang="en-US" dirty="0"/>
              <a:t>버전부터 추가되었다</a:t>
            </a:r>
            <a:r>
              <a:rPr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리소스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파일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등으로 </a:t>
            </a:r>
            <a:r>
              <a:rPr kumimoji="1" lang="ko-KR" altLang="en-US" dirty="0" err="1"/>
              <a:t>부터의</a:t>
            </a:r>
            <a:r>
              <a:rPr kumimoji="1" lang="ko-KR" altLang="en-US" dirty="0"/>
              <a:t> 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 스트림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데이터베이스 서버와의 연결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연결 </a:t>
            </a:r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4E4ACC-83E3-3A4F-8A9B-2C05179E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25" y="3646003"/>
            <a:ext cx="8039477" cy="144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9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E825A-EB08-C84D-9AB8-D3E8454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예외의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18C8B1-E585-9846-BA86-8DF53F69E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97" y="1825625"/>
            <a:ext cx="953280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32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FBF95-F633-D446-B8F5-58248689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예외의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A16F7-3334-F646-AE75-E9F257E9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dirty="0" err="1"/>
              <a:t>RuntimeException</a:t>
            </a:r>
            <a:r>
              <a:rPr kumimoji="1" lang="ko-KR" altLang="en-US" dirty="0"/>
              <a:t> </a:t>
            </a:r>
            <a:r>
              <a:rPr kumimoji="1" lang="en-US" altLang="ko-Kore-KR" dirty="0">
                <a:sym typeface="Wingdings" pitchFamily="2" charset="2"/>
              </a:rPr>
              <a:t></a:t>
            </a:r>
            <a:r>
              <a:rPr kumimoji="1" lang="ko-KR" altLang="en-US" dirty="0"/>
              <a:t> 버그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나누는 경우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값이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인 </a:t>
            </a:r>
            <a:r>
              <a:rPr kumimoji="1" lang="ko-KR" altLang="en-US" dirty="0" err="1"/>
              <a:t>객체변수를</a:t>
            </a:r>
            <a:r>
              <a:rPr kumimoji="1" lang="ko-KR" altLang="en-US" dirty="0"/>
              <a:t> 이용하는 경우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잘못된 타입으로 </a:t>
            </a:r>
            <a:r>
              <a:rPr kumimoji="1" lang="ko-KR" altLang="en-US" dirty="0" err="1"/>
              <a:t>형변환하는</a:t>
            </a:r>
            <a:r>
              <a:rPr kumimoji="1" lang="ko-KR" altLang="en-US" dirty="0"/>
              <a:t> 경우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배열의 크기를 음수로 지정하는 경우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배열참조</a:t>
            </a:r>
            <a:r>
              <a:rPr kumimoji="1" lang="ko-KR" altLang="en-US" dirty="0"/>
              <a:t> 인덱스가 범위를 벗어나는 경우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…</a:t>
            </a:r>
          </a:p>
          <a:p>
            <a:r>
              <a:rPr kumimoji="1" lang="en-US" altLang="ko-KR" dirty="0"/>
              <a:t>Error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코드에서 처리할 수 없다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손을 쓸 수 없는 심각한 상황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가상머신</a:t>
            </a:r>
            <a:r>
              <a:rPr kumimoji="1" lang="ko-KR" altLang="en-US" dirty="0"/>
              <a:t> 자체에 문제발생 등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위 두 경우를 제외한 예외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Checked Exception</a:t>
            </a:r>
          </a:p>
          <a:p>
            <a:pPr lvl="1"/>
            <a:r>
              <a:rPr kumimoji="1" lang="ko-KR" altLang="en-US" dirty="0">
                <a:sym typeface="Wingdings" pitchFamily="2" charset="2"/>
              </a:rPr>
              <a:t>입출력에 문제 있는 경우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 파일 찾을 수 없는 경우 등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반드시 예외 처리를 해야 함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.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그렇지 않으면 컴파일이 안됨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98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530FA-31A0-1A4A-AF25-D811AF4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다형성과</a:t>
            </a:r>
            <a:r>
              <a:rPr lang="ko-KR" altLang="en-US" dirty="0"/>
              <a:t> 예외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5A92E-88D3-934E-95E2-A0DA0962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다형성의</a:t>
            </a:r>
            <a:r>
              <a:rPr lang="ko-KR" altLang="en-US" dirty="0"/>
              <a:t> 원칙에 따라 상위 클래스의 참조 변수는 하위 클래스의 객체를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이것은 </a:t>
            </a:r>
            <a:r>
              <a:rPr lang="en-US" altLang="ko-KR" dirty="0"/>
              <a:t>catch </a:t>
            </a:r>
            <a:r>
              <a:rPr lang="ko-KR" altLang="en-US" dirty="0"/>
              <a:t>블록에서 예외를 잡을 때 유용하다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7FE552-C47B-A74F-801D-78BAFE11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59" y="3327264"/>
            <a:ext cx="3496296" cy="29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942A9-0E86-F34B-92B1-A0524E330AA3}"/>
              </a:ext>
            </a:extLst>
          </p:cNvPr>
          <p:cNvSpPr txBox="1"/>
          <p:nvPr/>
        </p:nvSpPr>
        <p:spPr>
          <a:xfrm>
            <a:off x="6851561" y="3876541"/>
            <a:ext cx="463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Exception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타입의</a:t>
            </a:r>
            <a:r>
              <a:rPr kumimoji="1" lang="ko-KR" altLang="en-US" dirty="0"/>
              <a:t> 변수는 </a:t>
            </a:r>
            <a:r>
              <a:rPr kumimoji="1" lang="en-US" altLang="ko-KR" dirty="0" err="1"/>
              <a:t>IOException</a:t>
            </a:r>
            <a:r>
              <a:rPr kumimoji="1" lang="ko-KR" altLang="en-US" dirty="0"/>
              <a:t> 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NumberException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TooBigException</a:t>
            </a:r>
            <a:r>
              <a:rPr kumimoji="1" lang="ko-KR" altLang="en-US" dirty="0"/>
              <a:t> 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TooSmallException</a:t>
            </a:r>
            <a:r>
              <a:rPr kumimoji="1" lang="ko-KR" altLang="en-US" dirty="0"/>
              <a:t> 객체를 가질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85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4976584" descr="EMB00004200bacc">
            <a:extLst>
              <a:ext uri="{FF2B5EF4-FFF2-40B4-BE49-F238E27FC236}">
                <a16:creationId xmlns:a16="http://schemas.microsoft.com/office/drawing/2014/main" id="{3E63970B-5F31-E44B-A0F2-C0F4AFCC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15" y="421747"/>
            <a:ext cx="8566237" cy="60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68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C2FF28-5D6F-0340-84D4-19C785B25B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99550" y="1177477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		// </a:t>
            </a:r>
            <a:r>
              <a:rPr lang="ko-KR" altLang="en-US" sz="1600" dirty="0">
                <a:latin typeface="+mn-lt"/>
              </a:rPr>
              <a:t>예외를 발생하는 </a:t>
            </a:r>
            <a:r>
              <a:rPr lang="ko-KR" altLang="en-US" sz="1600" dirty="0" err="1">
                <a:latin typeface="+mn-lt"/>
              </a:rPr>
              <a:t>메소드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의 하위 클래스를 모두 잡을 수 있다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CFED7D-9605-804C-B8A8-89F709EE97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99550" y="3312586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(Exception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//Exception</a:t>
            </a:r>
            <a:r>
              <a:rPr lang="ko-KR" altLang="en-US" sz="1600" dirty="0">
                <a:latin typeface="+mn-lt"/>
              </a:rPr>
              <a:t>의 모든 하위 클래스를 잡을 수 있으나 분간할 수 없다</a:t>
            </a:r>
            <a:r>
              <a:rPr lang="en-US" altLang="ko-KR" sz="1600" dirty="0">
                <a:latin typeface="+mn-lt"/>
              </a:rPr>
              <a:t>.!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66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BC9450-40B8-2B48-9CFD-817DE22A1F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5915" y="913507"/>
            <a:ext cx="7747000" cy="22905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만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을 제외한 나머지 예외들이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601B76-8047-454D-87D8-05C3C90E4D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85915" y="3492891"/>
            <a:ext cx="7747000" cy="2400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모든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아무 것도 잡히지 않는다</a:t>
            </a:r>
            <a:r>
              <a:rPr lang="en-US" altLang="ko-KR" sz="1600" dirty="0">
                <a:latin typeface="+mn-lt"/>
              </a:rPr>
              <a:t>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107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BCD85-ECFA-0240-94F8-1E2E641F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예외와 </a:t>
            </a:r>
            <a:r>
              <a:rPr lang="ko-KR" altLang="en-US" dirty="0" err="1"/>
              <a:t>메소드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87F0A-D83A-6044-BB2A-4D8B71DA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throws</a:t>
            </a:r>
            <a:r>
              <a:rPr lang="ko-KR" altLang="en-US" dirty="0" err="1"/>
              <a:t>를</a:t>
            </a:r>
            <a:r>
              <a:rPr lang="ko-KR" altLang="en-US" dirty="0"/>
              <a:t> 사용하여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메소드한테</a:t>
            </a:r>
            <a:r>
              <a:rPr lang="ko-KR" altLang="en-US" dirty="0"/>
              <a:t> 예외 처리를 맡길 수 있다</a:t>
            </a:r>
            <a:endParaRPr lang="en-US" altLang="ko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ko-KR" altLang="en-US" dirty="0"/>
              <a:t>예제 실습</a:t>
            </a:r>
            <a:endParaRPr lang="en-US" altLang="ko-Kore-KR" dirty="0"/>
          </a:p>
          <a:p>
            <a:endParaRPr lang="en-US" altLang="ko-Kore-KR" dirty="0"/>
          </a:p>
          <a:p>
            <a:endParaRPr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BB9ACF-A740-9E45-B155-F709A56F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6" y="2874617"/>
            <a:ext cx="7131632" cy="259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40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90C9B-D651-C44B-A400-1BD280D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예외를 처리하는 절차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923A5-035B-344F-A5D1-D7991A7E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메소드</a:t>
            </a:r>
            <a:r>
              <a:rPr lang="ko-KR" altLang="en-US" dirty="0"/>
              <a:t> 안에서 예외가 발생하면 런타임 시스템은 그 </a:t>
            </a:r>
            <a:r>
              <a:rPr lang="ko-KR" altLang="en-US" dirty="0" err="1"/>
              <a:t>메소드</a:t>
            </a:r>
            <a:r>
              <a:rPr lang="ko-KR" altLang="en-US" dirty="0"/>
              <a:t> 안에 예외 처리기가 있는 지를 살핀다</a:t>
            </a:r>
            <a:r>
              <a:rPr lang="en-US" altLang="ko-KR" dirty="0"/>
              <a:t>. </a:t>
            </a:r>
            <a:r>
              <a:rPr lang="ko-KR" altLang="en-US" dirty="0"/>
              <a:t>만약 그 자리에 예외 처리기가 없다면 호출 스택</a:t>
            </a:r>
            <a:r>
              <a:rPr lang="en-US" altLang="ko-KR" dirty="0"/>
              <a:t>(call stack)</a:t>
            </a:r>
            <a:r>
              <a:rPr lang="ko-KR" altLang="en-US" dirty="0"/>
              <a:t>에 있는 상위 </a:t>
            </a:r>
            <a:r>
              <a:rPr lang="ko-KR" altLang="en-US" dirty="0" err="1"/>
              <a:t>메소드를</a:t>
            </a:r>
            <a:r>
              <a:rPr lang="ko-KR" altLang="en-US" dirty="0"/>
              <a:t> 조사하게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C42A91-179E-0040-AEDE-D2FE1086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47" y="3071043"/>
            <a:ext cx="5188844" cy="342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96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4C55E-AF9D-C144-9AF2-118AF209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처리하기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4B42304-DD38-9A4C-8FEB-4DF71CDE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384" y="1825625"/>
            <a:ext cx="52732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A30FD-757D-BE4E-882E-9E0896E5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디버깅</a:t>
            </a:r>
            <a:r>
              <a:rPr kumimoji="1" lang="en-US" altLang="ko-Kore-KR" dirty="0"/>
              <a:t>(debugging)</a:t>
            </a:r>
            <a:endParaRPr kumimoji="1" lang="ko-Kore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B813B03C-2B6E-CC4D-B4C0-6B094655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사는 세상은 완벽하지 않다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AA4CA1-CD37-DB48-9C46-0361965A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22" y="2636681"/>
            <a:ext cx="4290156" cy="27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47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402A7-DFE0-314E-8E5A-2333AD46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예외 생성하기</a:t>
            </a:r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713756-926E-1144-AA7D-C220E00C5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24" y="1825625"/>
            <a:ext cx="743215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25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72D79-7F2B-ED49-B63B-BD7459A9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예외는 </a:t>
            </a:r>
            <a:r>
              <a:rPr lang="en-US" altLang="ko-KR" dirty="0"/>
              <a:t>throw </a:t>
            </a:r>
            <a:r>
              <a:rPr lang="ko-KR" altLang="en-US" dirty="0"/>
              <a:t>문장으로 생성된다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5EA0A-0CCF-874A-BB86-08102FF5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8392" cy="4351338"/>
          </a:xfrm>
        </p:spPr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en-US" altLang="ko-KR" dirty="0"/>
              <a:t>throw </a:t>
            </a:r>
            <a:r>
              <a:rPr lang="ko-KR" altLang="en-US" dirty="0"/>
              <a:t>문장을 사용하여서 예외를 생성할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throw </a:t>
            </a:r>
            <a:r>
              <a:rPr lang="ko-KR" altLang="en-US" dirty="0"/>
              <a:t>문장은 하나의 인수만을 요구하는데 바로 </a:t>
            </a:r>
            <a:r>
              <a:rPr lang="en-US" altLang="ko-KR" dirty="0"/>
              <a:t>Throwable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 실습</a:t>
            </a:r>
          </a:p>
          <a:p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4393B2-B70C-3E4F-A896-2594ADEC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03" y="3584722"/>
            <a:ext cx="8837880" cy="12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6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F6524-D807-224B-8D03-26237D1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처리의 장점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65277-0EB0-AE41-8077-7314ECEE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/>
              <a:t>오류 처리 코드를 정상적인 코드와 분리할 수 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동일한 코드를 예외 처리를 사용하지 않는 경우와 예외 처리를 사용하는 경우로 분리하여 비교해보자</a:t>
            </a:r>
            <a:r>
              <a:rPr lang="en-US" altLang="ko-KR" i="1" dirty="0"/>
              <a:t>.  </a:t>
            </a:r>
            <a:endParaRPr lang="ko-KR" altLang="en-US" i="1" dirty="0"/>
          </a:p>
          <a:p>
            <a:pPr lvl="1"/>
            <a:r>
              <a:rPr kumimoji="1" lang="en-US" altLang="ko-Kore-KR" dirty="0"/>
              <a:t>1</a:t>
            </a:r>
            <a:r>
              <a:rPr kumimoji="1" lang="en-US" altLang="ko-KR" dirty="0"/>
              <a:t>~10</a:t>
            </a:r>
            <a:r>
              <a:rPr kumimoji="1" lang="ko-KR" altLang="en-US" dirty="0"/>
              <a:t>까지 범위에 속하는 하나의 숫자를 </a:t>
            </a:r>
            <a:r>
              <a:rPr kumimoji="1" lang="ko-KR" altLang="en-US" dirty="0" err="1"/>
              <a:t>입력받기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056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E384F-C551-E849-B9DA-B4341A6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Lab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7A4A0-A9CA-F04B-86A9-E1B0CFA9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11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763F1-B19D-314C-9DE5-E1C86794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Assertion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469D0E-C648-1F42-BA05-6CC6D3EA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2089944"/>
            <a:ext cx="65786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3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EC4339-C9B4-6A40-B106-E513FF8F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00100"/>
            <a:ext cx="10363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B0AC24-7C18-B944-9838-04EE01C8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2" y="134208"/>
            <a:ext cx="6894736" cy="67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301F-248A-C44D-858C-809C84D9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단언의 장점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21DF-2AD3-F645-9ADE-B1359F03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테스트할</a:t>
            </a:r>
            <a:r>
              <a:rPr kumimoji="1" lang="ko-KR" altLang="en-US" dirty="0"/>
              <a:t> 때만 실행하고 제품으로 출시될 때는 실행되지 </a:t>
            </a:r>
            <a:r>
              <a:rPr kumimoji="1" lang="ko-KR" altLang="en-US" dirty="0" err="1"/>
              <a:t>않게할</a:t>
            </a:r>
            <a:r>
              <a:rPr kumimoji="1" lang="ko-KR" altLang="en-US" dirty="0"/>
              <a:t> 수 있음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161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FD605-756C-BF49-9E79-69FE7C07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로깅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4E9789-CD92-2F44-A712-E2E566099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679" y="1517577"/>
            <a:ext cx="4566321" cy="46593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9B1A52-ACB6-004E-9FA9-53FCDF62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92" y="1690688"/>
            <a:ext cx="4066757" cy="41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1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EF51D-237E-894D-BDD8-730E4002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디버깅</a:t>
            </a:r>
            <a:r>
              <a:rPr kumimoji="1" lang="en-US" altLang="ko-Kore-KR" dirty="0"/>
              <a:t>(debugging)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74A6C-4177-B349-88E0-8082DB59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디버거를</a:t>
            </a:r>
            <a:r>
              <a:rPr lang="ko-KR" altLang="en-US" dirty="0"/>
              <a:t> 사용하면 프로그램에서 쉽게 오류를 감지하고 진단할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디버거는</a:t>
            </a:r>
            <a:r>
              <a:rPr lang="ko-KR" altLang="en-US" dirty="0"/>
              <a:t> 중단점을 설정하여서 프로그램의 실행을 제어할 수 있으며 문장 단위로 실행하거나 변수의 값을 살펴볼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거의 모든 통합개발환경은 디버깅 기능 제공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08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64C62-AF5F-1A4A-8DE2-272279BA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디버깅</a:t>
            </a:r>
            <a:r>
              <a:rPr kumimoji="1" lang="en-US" altLang="ko-Kore-KR" dirty="0"/>
              <a:t>(debugging)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0DF5D-8513-A848-ADD9-B0F00DCD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디버깅</a:t>
            </a:r>
            <a:r>
              <a:rPr kumimoji="1" lang="ko-KR" altLang="en-US" dirty="0"/>
              <a:t> 툴을 이용하기 전에 오류 메시지 분석하는 습관 기르기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F19F9A-62E8-2745-A12C-658D80FD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76" y="2975269"/>
            <a:ext cx="8177448" cy="251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D6C70-EEAE-DA42-95C7-E41A1BF5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예외처리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15FF7-501B-6542-BB7B-AAEDC8C3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발생했을 때 오류를 사용자에게 알려주고 모든 데이터를 저장하게 한 후에 사용자가 우아하게</a:t>
            </a:r>
            <a:r>
              <a:rPr lang="en-US" altLang="ko-KR" b="1" dirty="0"/>
              <a:t>(gracefully) </a:t>
            </a:r>
            <a:r>
              <a:rPr lang="ko-KR" altLang="en-US" dirty="0"/>
              <a:t>프로그램을 종료할 수 있도록 하는 것이 바람직하다</a:t>
            </a:r>
          </a:p>
          <a:p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9A89EC-F70F-DB4E-9178-EDB5664F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06" y="3417826"/>
            <a:ext cx="5851981" cy="23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4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CE52B-F6B4-4340-817C-5BC9B092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예외처리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B8E4A-D38F-CE4A-B29D-262A3311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r>
              <a:rPr lang="en-US" altLang="ko-KR" dirty="0"/>
              <a:t>(exception): </a:t>
            </a:r>
            <a:r>
              <a:rPr lang="ko-KR" altLang="en-US" dirty="0"/>
              <a:t>잘못된 코드</a:t>
            </a:r>
            <a:r>
              <a:rPr lang="en-US" altLang="ko-KR" dirty="0"/>
              <a:t>, </a:t>
            </a:r>
            <a:r>
              <a:rPr lang="ko-KR" altLang="en-US" dirty="0"/>
              <a:t>부정확한 데이터</a:t>
            </a:r>
            <a:r>
              <a:rPr lang="en-US" altLang="ko-KR" dirty="0"/>
              <a:t>, </a:t>
            </a:r>
            <a:r>
              <a:rPr lang="ko-KR" altLang="en-US" dirty="0"/>
              <a:t>예외적인 상황에 의하여 발생하는 오류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0</a:t>
            </a:r>
            <a:r>
              <a:rPr lang="ko-KR" altLang="en-US" dirty="0" err="1"/>
              <a:t>으로</a:t>
            </a:r>
            <a:r>
              <a:rPr lang="ko-KR" altLang="en-US" dirty="0"/>
              <a:t> 나누는 것과 같은 잘못된 연산이나 배열의 인덱스가 한계를 넘을 수도 있고</a:t>
            </a:r>
            <a:r>
              <a:rPr lang="en-US" altLang="ko-KR" dirty="0"/>
              <a:t>, </a:t>
            </a:r>
            <a:r>
              <a:rPr lang="ko-KR" altLang="en-US" dirty="0"/>
              <a:t>디스크에서는 하드웨어 에러가 발생할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78C3C0-2B6A-3D4F-AF78-3D63EEC5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0" y="3649065"/>
            <a:ext cx="5510995" cy="26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EE2B-2F57-1A43-A846-8FE988E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 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0A72E2-B32A-F24A-AA46-10BF5AB00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3893"/>
            <a:ext cx="10515600" cy="371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66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0B96-7D6B-9340-8CF7-17F9BC80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 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5BEAA-DAE0-3D4A-9BEF-75E2E836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ArryIndexOutOfBoundsException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발생</a:t>
            </a:r>
            <a:r>
              <a:rPr kumimoji="1" lang="ko-KR" altLang="en-US" dirty="0"/>
              <a:t> 예제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try catch </a:t>
            </a:r>
            <a:r>
              <a:rPr kumimoji="1" lang="ko-KR" altLang="en-US" dirty="0"/>
              <a:t>블록의 </a:t>
            </a:r>
            <a:r>
              <a:rPr kumimoji="1" lang="ko-KR" altLang="en-US" dirty="0" err="1"/>
              <a:t>실행흐름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184C4C-D447-7745-9660-CDC57911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3" y="3429000"/>
            <a:ext cx="8265059" cy="30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1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82977C1-1561-B047-8276-6A2DBF0D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74" y="1576893"/>
            <a:ext cx="8274699" cy="26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0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571</Words>
  <Application>Microsoft Macintosh PowerPoint</Application>
  <PresentationFormat>와이드스크린</PresentationFormat>
  <Paragraphs>110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Chapter 14 오류 처리하기</vt:lpstr>
      <vt:lpstr>디버깅(debugging)</vt:lpstr>
      <vt:lpstr>디버깅(debugging)</vt:lpstr>
      <vt:lpstr>디버깅(debugging)</vt:lpstr>
      <vt:lpstr>예외처리</vt:lpstr>
      <vt:lpstr>예외처리</vt:lpstr>
      <vt:lpstr>try-catch 블록 </vt:lpstr>
      <vt:lpstr>try-catch 블록 </vt:lpstr>
      <vt:lpstr>PowerPoint 프레젠테이션</vt:lpstr>
      <vt:lpstr>try-with-resources 문장</vt:lpstr>
      <vt:lpstr>예외의 종류</vt:lpstr>
      <vt:lpstr>예외의 종류</vt:lpstr>
      <vt:lpstr>다형성과 예외</vt:lpstr>
      <vt:lpstr>PowerPoint 프레젠테이션</vt:lpstr>
      <vt:lpstr>PowerPoint 프레젠테이션</vt:lpstr>
      <vt:lpstr>PowerPoint 프레젠테이션</vt:lpstr>
      <vt:lpstr>예외와 메소드</vt:lpstr>
      <vt:lpstr>예외를 처리하는 절차</vt:lpstr>
      <vt:lpstr>LAB: 예외 처리하기</vt:lpstr>
      <vt:lpstr>예외 생성하기</vt:lpstr>
      <vt:lpstr>예외는 throw 문장으로 생성된다.</vt:lpstr>
      <vt:lpstr>예외 처리의 장점</vt:lpstr>
      <vt:lpstr>Lab</vt:lpstr>
      <vt:lpstr>Assertion</vt:lpstr>
      <vt:lpstr>PowerPoint 프레젠테이션</vt:lpstr>
      <vt:lpstr>PowerPoint 프레젠테이션</vt:lpstr>
      <vt:lpstr>단언의 장점</vt:lpstr>
      <vt:lpstr>로깅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박성철</cp:lastModifiedBy>
  <cp:revision>5</cp:revision>
  <dcterms:created xsi:type="dcterms:W3CDTF">2021-03-18T00:15:43Z</dcterms:created>
  <dcterms:modified xsi:type="dcterms:W3CDTF">2021-03-19T00:45:35Z</dcterms:modified>
</cp:coreProperties>
</file>