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92" r:id="rId7"/>
    <p:sldId id="293" r:id="rId8"/>
    <p:sldId id="294" r:id="rId9"/>
    <p:sldId id="295" r:id="rId10"/>
    <p:sldId id="296" r:id="rId11"/>
    <p:sldId id="297" r:id="rId12"/>
    <p:sldId id="280" r:id="rId13"/>
    <p:sldId id="283" r:id="rId14"/>
    <p:sldId id="284" r:id="rId15"/>
    <p:sldId id="257" r:id="rId16"/>
    <p:sldId id="285" r:id="rId17"/>
    <p:sldId id="286" r:id="rId18"/>
    <p:sldId id="287" r:id="rId19"/>
    <p:sldId id="289" r:id="rId20"/>
    <p:sldId id="288" r:id="rId21"/>
    <p:sldId id="258" r:id="rId22"/>
    <p:sldId id="290" r:id="rId23"/>
    <p:sldId id="291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5F60E-2360-6F48-B9FD-B82E2F601DA1}" v="99" dt="2021-03-12T04:55:1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6" autoAdjust="0"/>
    <p:restoredTop sz="96101" autoAdjust="0"/>
  </p:normalViewPr>
  <p:slideViewPr>
    <p:cSldViewPr snapToGrid="0">
      <p:cViewPr varScale="1">
        <p:scale>
          <a:sx n="99" d="100"/>
          <a:sy n="99" d="100"/>
        </p:scale>
        <p:origin x="4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FB6D7-9D52-7F44-98B4-1E9DE91A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83A83F-8D30-7A4E-9B7E-66CAA2D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B59AB-0988-DD49-A8CE-4FAFE75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D42C4-3639-0345-88A7-7EF1D342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328F1-779D-D442-AF07-D2B1684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73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AB66D-75B1-724F-ADEF-32B1D435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751C1-9B7C-604F-B8DB-3B6C28D7C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9F155-CB20-844B-9C8C-01009A20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38FEC-F883-0445-9B47-7EC0FDD9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23675-4A0E-4440-ABAE-ABC59E5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8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C9194-DB62-544C-B989-8C18BBA6A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E9D16-2EF2-4447-A385-BC0136871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49D06-4058-BA4D-B7E4-8D196E44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61476-1997-7C4C-BD23-39B3DAA2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4137-6E5A-AE48-A785-9C5DB766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92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D84CD-4055-9F4B-887C-C90BA572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D3208-A3BE-D740-91D5-867BE62B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556F-CC20-F04B-82FF-6D9D28A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E30E7-1942-4F44-A15A-14246E29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D249D-F9A9-484E-9066-50370856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109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7DF51-36E6-1040-871D-11840B4C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D5729-D795-EC40-B0EE-5F9DCA8D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2ACD2-AC71-B447-851D-2A040F07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2CF81-7A26-C449-9E5B-F43D7D7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0E5C8-9F9A-5640-AB99-5C820DDC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615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CCFC4-6F09-104B-A8B7-D6716B5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11A24-20F3-E649-A66A-61759618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4B98B-211E-3D4B-AF18-CD376196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7D938-9550-8840-8159-1BA83175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B304B1-12C5-C442-ACE6-E32F2478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D64B4-B657-324E-8957-39F99C3C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8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56FE-E641-CB41-B001-C6E0EA0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EB724-D85C-4B43-B7C8-82FC0D5B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8C100-7F78-354B-821B-C69E8E54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95DAD-DBCE-434C-AB69-0AD0C6D2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5984A-3B53-7A47-8841-02E952EB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763EFB-5730-624C-A122-231ECB5E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9014C-8641-8D43-9FBB-DE750814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98107-0B7B-2A43-B3D2-98D54DAB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3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69-3386-A249-8BC1-9F14368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D67E4-876A-5843-94E9-02C45E0D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112BF-37CF-BA42-9A93-B0487BD3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82D5D-FE21-2F40-9EF3-2EA5D27F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516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A1B55E-61DA-1843-BB97-9A5D0465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15CAD-DE0B-C440-901A-D6C683FF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0087C-0011-E346-9B99-DEA43AE1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6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A132B-FC41-F145-9371-D2BF8583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BEF1F-2229-4C42-92CC-D94F5BE7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D2BA5-11BA-974A-BEBB-D16B7B18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BDA54-7EBD-074B-9800-C3B5063A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513D9-1AD9-8D4A-8BDC-AB012673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B0E59-93D8-B349-8775-80323334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9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8A7BD-3CD2-D548-A83C-39AB23F4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9ABC4-60B4-114C-A548-B066A75D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79EC1-9928-8A46-931B-174B0D661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AAB28-5B4E-954E-B463-FB1A35DA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95C52-614D-0846-93C6-BA16E3C4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61BAA-ECD7-BA49-BC7C-94C1CF71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4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57CDC9-F7A6-5D42-BCB8-66355BB6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9F612-01D4-074A-9C64-DA44A972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11ABA-3C7E-5B4B-9B41-EC26D416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F8A2-E55A-5243-BCBD-AD8AD6E87FA3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AB5-3D47-704C-85B5-E2F9F0444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74004-F79B-AD4B-A8E9-B38064429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5A73-083C-0145-8035-48AD6FF8B4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54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FF8D-521C-974F-9CA1-525206B8E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객체지향프로그래밍</a:t>
            </a:r>
            <a:r>
              <a:rPr kumimoji="1" lang="en-US" altLang="ko-Kore-KR" dirty="0"/>
              <a:t>(I)</a:t>
            </a:r>
            <a:br>
              <a:rPr kumimoji="1" lang="en-US" altLang="ko-Kore-KR" dirty="0"/>
            </a:br>
            <a:r>
              <a:rPr kumimoji="1" lang="en-US" altLang="ko-Kore-KR" dirty="0"/>
              <a:t>Chapter 12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15E7C-3995-5440-8F19-BB7DFE91E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박</a:t>
            </a:r>
            <a:r>
              <a:rPr kumimoji="1" lang="ko-KR" altLang="en-US" dirty="0"/>
              <a:t> 성 철</a:t>
            </a:r>
            <a:endParaRPr kumimoji="1" lang="en-US" altLang="ko-KR" dirty="0"/>
          </a:p>
          <a:p>
            <a:r>
              <a:rPr kumimoji="1" lang="en-US" altLang="ko-KR" dirty="0" err="1"/>
              <a:t>scpark@yju.ac.kr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821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568FBE-F40D-334D-B60F-79D1E2F8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00" y="164892"/>
            <a:ext cx="6779000" cy="65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5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DB405B-CD72-A942-AECA-79A12BCA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758950"/>
            <a:ext cx="4914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BC739-F951-F141-B768-93311AE6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작성</a:t>
            </a:r>
            <a:endParaRPr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A933CA-3308-F144-AA71-FC599C93A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988" y="1825625"/>
            <a:ext cx="3292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663D3-998E-BF40-B5C2-40129D04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Tic-Tac-Toe</a:t>
            </a:r>
            <a:endParaRPr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DB5BDA-E8BB-3B48-900E-BE72ECF73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72" y="1825625"/>
            <a:ext cx="4441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CE904-AA5E-8747-9CFE-6D32368C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미니 탁구 게임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27E787-CB7F-7646-9944-EDB8CFE2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38" y="1825625"/>
            <a:ext cx="660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444A43-60E7-0E4C-9F9D-6E45C163591F}"/>
              </a:ext>
            </a:extLst>
          </p:cNvPr>
          <p:cNvGrpSpPr/>
          <p:nvPr/>
        </p:nvGrpSpPr>
        <p:grpSpPr>
          <a:xfrm>
            <a:off x="4505020" y="379826"/>
            <a:ext cx="3600651" cy="4649373"/>
            <a:chOff x="6730759" y="409644"/>
            <a:chExt cx="3600651" cy="41549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D9547A-01E2-EA4B-938A-E3AB962A2EEB}"/>
                </a:ext>
              </a:extLst>
            </p:cNvPr>
            <p:cNvSpPr/>
            <p:nvPr/>
          </p:nvSpPr>
          <p:spPr>
            <a:xfrm>
              <a:off x="6730759" y="409644"/>
              <a:ext cx="3600651" cy="3814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5831F-DE68-E446-B377-5F691139038F}"/>
                </a:ext>
              </a:extLst>
            </p:cNvPr>
            <p:cNvSpPr txBox="1"/>
            <p:nvPr/>
          </p:nvSpPr>
          <p:spPr>
            <a:xfrm>
              <a:off x="6730759" y="409644"/>
              <a:ext cx="3600651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Ball  {</a:t>
              </a:r>
            </a:p>
            <a:p>
              <a:r>
                <a:rPr kumimoji="1" lang="en-US" altLang="ko-Kore-KR" sz="1200"/>
                <a:t>   x, y;</a:t>
              </a:r>
            </a:p>
            <a:p>
              <a:r>
                <a:rPr kumimoji="1" lang="en-US" altLang="ko-Kore-KR" sz="1200"/>
                <a:t>   </a:t>
              </a:r>
              <a:r>
                <a:rPr kumimoji="1" lang="en-US" altLang="ko-Kore-KR" sz="1200" err="1"/>
                <a:t>xSpeed</a:t>
              </a:r>
              <a:r>
                <a:rPr kumimoji="1" lang="en-US" altLang="ko-Kore-KR" sz="1200"/>
                <a:t> = 1, </a:t>
              </a:r>
              <a:r>
                <a:rPr kumimoji="1" lang="en-US" altLang="ko-Kore-KR" sz="1200" err="1"/>
                <a:t>ySpeed</a:t>
              </a:r>
              <a:r>
                <a:rPr kumimoji="1" lang="en-US" altLang="ko-Kore-KR" sz="1200"/>
                <a:t> = 1;</a:t>
              </a:r>
            </a:p>
            <a:p>
              <a:r>
                <a:rPr kumimoji="1" lang="en-US" altLang="ko-Kore-KR" sz="1200"/>
                <a:t>   game;</a:t>
              </a:r>
            </a:p>
            <a:p>
              <a:endParaRPr kumimoji="1" lang="en-US" altLang="ko-Kore-KR" sz="1200"/>
            </a:p>
            <a:p>
              <a:r>
                <a:rPr kumimoji="1" lang="en-US" altLang="ko-Kore-KR" sz="1200"/>
                <a:t>   move() {</a:t>
              </a:r>
            </a:p>
            <a:p>
              <a:r>
                <a:rPr kumimoji="1" lang="en-US" altLang="ko-Kore-KR" sz="1200"/>
                <a:t>      </a:t>
              </a:r>
              <a:r>
                <a:rPr kumimoji="1" lang="ko-KR" altLang="en-US" sz="1200"/>
                <a:t>왼쪽 모서리에 닿았다면 </a:t>
              </a:r>
              <a:r>
                <a:rPr kumimoji="1" lang="en-US" altLang="ko-KR" sz="1200" err="1"/>
                <a:t>xSpeed</a:t>
              </a:r>
              <a:r>
                <a:rPr kumimoji="1" lang="en-US" altLang="ko-KR" sz="1200"/>
                <a:t>  = 1;</a:t>
              </a:r>
            </a:p>
            <a:p>
              <a:r>
                <a:rPr kumimoji="1" lang="en-US" altLang="ko-Kore-KR" sz="1200"/>
                <a:t>      </a:t>
              </a:r>
              <a:r>
                <a:rPr kumimoji="1" lang="ko-KR" altLang="en-US" sz="1200" err="1"/>
                <a:t>오는쪽</a:t>
              </a:r>
              <a:r>
                <a:rPr kumimoji="1" lang="ko-KR" altLang="en-US" sz="1200"/>
                <a:t> 모서리에 닿았다면 </a:t>
              </a:r>
              <a:r>
                <a:rPr kumimoji="1" lang="en-US" altLang="ko-KR" sz="1200" err="1"/>
                <a:t>xSpeed</a:t>
              </a:r>
              <a:r>
                <a:rPr kumimoji="1" lang="en-US" altLang="ko-KR" sz="1200"/>
                <a:t> = -1;</a:t>
              </a:r>
            </a:p>
            <a:p>
              <a:r>
                <a:rPr kumimoji="1" lang="en-US" altLang="ko-KR" sz="1200"/>
                <a:t>      </a:t>
              </a:r>
              <a:r>
                <a:rPr kumimoji="1" lang="ko-KR" altLang="en-US" sz="1200"/>
                <a:t>위쪽 모서리에 닿았다면 </a:t>
              </a:r>
              <a:r>
                <a:rPr kumimoji="1" lang="en-US" altLang="ko-KR" sz="1200" err="1"/>
                <a:t>ySpeed</a:t>
              </a:r>
              <a:r>
                <a:rPr kumimoji="1" lang="en-US" altLang="ko-KR" sz="1200"/>
                <a:t> = 1;</a:t>
              </a:r>
            </a:p>
            <a:p>
              <a:r>
                <a:rPr kumimoji="1" lang="en-US" altLang="ko-KR" sz="1200"/>
                <a:t>      </a:t>
              </a:r>
              <a:r>
                <a:rPr kumimoji="1" lang="ko-KR" altLang="en-US" sz="1200"/>
                <a:t>아래쪽 모서리에 닿았다면 </a:t>
              </a:r>
              <a:r>
                <a:rPr kumimoji="1" lang="en-US" altLang="ko-KR" sz="1200" err="1"/>
                <a:t>ySpeed</a:t>
              </a:r>
              <a:r>
                <a:rPr kumimoji="1" lang="en-US" altLang="ko-KR" sz="1200"/>
                <a:t> = -1;</a:t>
              </a:r>
            </a:p>
            <a:p>
              <a:endParaRPr kumimoji="1" lang="en-US" altLang="ko-KR" sz="1200"/>
            </a:p>
            <a:p>
              <a:r>
                <a:rPr kumimoji="1" lang="en-US" altLang="ko-KR" sz="1200"/>
                <a:t>      </a:t>
              </a:r>
              <a:r>
                <a:rPr kumimoji="1" lang="ko-KR" altLang="en-US" sz="1200"/>
                <a:t>만약 라켓에 닿았다면 </a:t>
              </a:r>
              <a:r>
                <a:rPr kumimoji="1" lang="en-US" altLang="ko-KR" sz="1200" err="1"/>
                <a:t>xSpeed</a:t>
              </a:r>
              <a:r>
                <a:rPr kumimoji="1" lang="en-US" altLang="ko-KR" sz="1200"/>
                <a:t> </a:t>
              </a:r>
              <a:r>
                <a:rPr kumimoji="1" lang="ko-KR" altLang="en-US" sz="1200"/>
                <a:t>값을 반전</a:t>
              </a:r>
              <a:r>
                <a:rPr kumimoji="1" lang="en-US" altLang="ko-KR" sz="1200"/>
                <a:t>;</a:t>
              </a:r>
              <a:r>
                <a:rPr kumimoji="1" lang="ko-KR" altLang="en-US" sz="1200"/>
                <a:t> </a:t>
              </a:r>
              <a:endParaRPr kumimoji="1" lang="en-US" altLang="ko-KR" sz="1200"/>
            </a:p>
            <a:p>
              <a:r>
                <a:rPr kumimoji="1" lang="ko-KR" altLang="en-US" sz="1200"/>
                <a:t>       </a:t>
              </a:r>
              <a:endParaRPr kumimoji="1" lang="en-US" altLang="ko-KR" sz="1200"/>
            </a:p>
            <a:p>
              <a:r>
                <a:rPr kumimoji="1" lang="ko-KR" altLang="en-US" sz="1200"/>
                <a:t>      </a:t>
              </a:r>
              <a:r>
                <a:rPr kumimoji="1" lang="en-US" altLang="ko-KR" sz="1200"/>
                <a:t>x += </a:t>
              </a:r>
              <a:r>
                <a:rPr kumimoji="1" lang="en-US" altLang="ko-KR" sz="1200" err="1"/>
                <a:t>xSpeed</a:t>
              </a:r>
              <a:r>
                <a:rPr kumimoji="1" lang="en-US" altLang="ko-KR" sz="1200"/>
                <a:t>;</a:t>
              </a:r>
            </a:p>
            <a:p>
              <a:r>
                <a:rPr kumimoji="1" lang="en-US" altLang="ko-Kore-KR" sz="1200"/>
                <a:t>      y += </a:t>
              </a:r>
              <a:r>
                <a:rPr kumimoji="1" lang="en-US" altLang="ko-Kore-KR" sz="1200" err="1"/>
                <a:t>ySpeed</a:t>
              </a:r>
              <a:r>
                <a:rPr kumimoji="1" lang="en-US" altLang="ko-Kore-KR" sz="1200"/>
                <a:t>;</a:t>
              </a:r>
            </a:p>
            <a:p>
              <a:r>
                <a:rPr kumimoji="1" lang="en-US" altLang="ko-Kore-KR" sz="1200"/>
                <a:t>   }</a:t>
              </a:r>
            </a:p>
            <a:p>
              <a:endParaRPr kumimoji="1" lang="en-US" altLang="ko-Kore-KR" sz="1200"/>
            </a:p>
            <a:p>
              <a:r>
                <a:rPr kumimoji="1" lang="en-US" altLang="ko-Kore-KR" sz="1200"/>
                <a:t>   draw() {</a:t>
              </a:r>
            </a:p>
            <a:p>
              <a:r>
                <a:rPr kumimoji="1" lang="en-US" altLang="ko-Kore-KR" sz="1200"/>
                <a:t>      x, y</a:t>
              </a:r>
              <a:r>
                <a:rPr kumimoji="1" lang="ko-KR" altLang="en-US" sz="1200"/>
                <a:t> 좌표에 원 그리기</a:t>
              </a:r>
              <a:r>
                <a:rPr kumimoji="1" lang="en-US" altLang="ko-KR" sz="1200"/>
                <a:t>;</a:t>
              </a:r>
              <a:endParaRPr kumimoji="1" lang="en-US" altLang="ko-Kore-KR" sz="1200"/>
            </a:p>
            <a:p>
              <a:r>
                <a:rPr kumimoji="1" lang="en-US" altLang="ko-Kore-KR" sz="1200"/>
                <a:t>   }</a:t>
              </a:r>
            </a:p>
            <a:p>
              <a:r>
                <a:rPr kumimoji="1" lang="en-US" altLang="ko-Kore-KR" sz="1200"/>
                <a:t>}</a:t>
              </a:r>
            </a:p>
            <a:p>
              <a:endParaRPr kumimoji="1" lang="ko-Kore-KR" altLang="en-US" sz="120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AFFDA9-4A66-4947-A975-6284CA5A25EA}"/>
              </a:ext>
            </a:extLst>
          </p:cNvPr>
          <p:cNvGrpSpPr/>
          <p:nvPr/>
        </p:nvGrpSpPr>
        <p:grpSpPr>
          <a:xfrm>
            <a:off x="8195124" y="1233581"/>
            <a:ext cx="3600651" cy="4576503"/>
            <a:chOff x="6730759" y="409644"/>
            <a:chExt cx="3600651" cy="415498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5D35A3-0DE6-B944-9F1C-9CC01A21F50F}"/>
                </a:ext>
              </a:extLst>
            </p:cNvPr>
            <p:cNvSpPr/>
            <p:nvPr/>
          </p:nvSpPr>
          <p:spPr>
            <a:xfrm>
              <a:off x="6730759" y="409644"/>
              <a:ext cx="3600651" cy="38144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85D40B-A84C-244D-A1AB-5D8B26F30F72}"/>
                </a:ext>
              </a:extLst>
            </p:cNvPr>
            <p:cNvSpPr txBox="1"/>
            <p:nvPr/>
          </p:nvSpPr>
          <p:spPr>
            <a:xfrm>
              <a:off x="6730759" y="409644"/>
              <a:ext cx="3600651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Racquet {</a:t>
              </a:r>
            </a:p>
            <a:p>
              <a:r>
                <a:rPr kumimoji="1" lang="en-US" altLang="ko-Kore-KR" sz="1200"/>
                <a:t>   x, y;</a:t>
              </a:r>
            </a:p>
            <a:p>
              <a:r>
                <a:rPr kumimoji="1" lang="en-US" altLang="ko-Kore-KR" sz="1200"/>
                <a:t>   </a:t>
              </a:r>
              <a:r>
                <a:rPr kumimoji="1" lang="en-US" altLang="ko-Kore-KR" sz="1200" err="1"/>
                <a:t>ySpeed</a:t>
              </a:r>
              <a:r>
                <a:rPr kumimoji="1" lang="en-US" altLang="ko-Kore-KR" sz="1200"/>
                <a:t> = 0;</a:t>
              </a:r>
            </a:p>
            <a:p>
              <a:r>
                <a:rPr kumimoji="1" lang="en-US" altLang="ko-Kore-KR" sz="1200"/>
                <a:t>   game;</a:t>
              </a:r>
            </a:p>
            <a:p>
              <a:endParaRPr kumimoji="1" lang="en-US" altLang="ko-Kore-KR" sz="1200"/>
            </a:p>
            <a:p>
              <a:r>
                <a:rPr kumimoji="1" lang="en-US" altLang="ko-Kore-KR" sz="1200"/>
                <a:t>   move() {</a:t>
              </a:r>
            </a:p>
            <a:p>
              <a:r>
                <a:rPr kumimoji="1" lang="en-US" altLang="ko-KR" sz="1200"/>
                <a:t>     </a:t>
              </a:r>
              <a:r>
                <a:rPr kumimoji="1" lang="ko-KR" altLang="en-US" sz="1200"/>
                <a:t>위쪽 모서리와 아래쪽 모서리 사이에 위치한다면</a:t>
              </a:r>
              <a:endParaRPr kumimoji="1" lang="en-US" altLang="ko-KR" sz="1200"/>
            </a:p>
            <a:p>
              <a:r>
                <a:rPr kumimoji="1" lang="en-US" altLang="ko-KR" sz="1200"/>
                <a:t>           y += </a:t>
              </a:r>
              <a:r>
                <a:rPr kumimoji="1" lang="en-US" altLang="ko-KR" sz="1200" err="1"/>
                <a:t>ySpeed</a:t>
              </a:r>
              <a:r>
                <a:rPr kumimoji="1" lang="en-US" altLang="ko-KR" sz="1200"/>
                <a:t>;</a:t>
              </a:r>
            </a:p>
            <a:p>
              <a:r>
                <a:rPr kumimoji="1" lang="en-US" altLang="ko-Kore-KR" sz="1200"/>
                <a:t>    }</a:t>
              </a:r>
            </a:p>
            <a:p>
              <a:endParaRPr kumimoji="1" lang="en-US" altLang="ko-Kore-KR" sz="1200"/>
            </a:p>
            <a:p>
              <a:r>
                <a:rPr kumimoji="1" lang="en-US" altLang="ko-Kore-KR" sz="1200"/>
                <a:t>   draw() {</a:t>
              </a:r>
            </a:p>
            <a:p>
              <a:r>
                <a:rPr kumimoji="1" lang="en-US" altLang="ko-Kore-KR" sz="1200"/>
                <a:t>      x, y</a:t>
              </a:r>
              <a:r>
                <a:rPr kumimoji="1" lang="ko-KR" altLang="en-US" sz="1200"/>
                <a:t> 좌표에 사각형 그리기</a:t>
              </a:r>
              <a:r>
                <a:rPr kumimoji="1" lang="en-US" altLang="ko-KR" sz="1200"/>
                <a:t>;</a:t>
              </a:r>
              <a:endParaRPr kumimoji="1" lang="en-US" altLang="ko-Kore-KR" sz="1200"/>
            </a:p>
            <a:p>
              <a:r>
                <a:rPr kumimoji="1" lang="en-US" altLang="ko-Kore-KR" sz="1200"/>
                <a:t>   }</a:t>
              </a:r>
            </a:p>
            <a:p>
              <a:r>
                <a:rPr kumimoji="1" lang="ko-KR" altLang="en-US" sz="1200"/>
                <a:t>   </a:t>
              </a:r>
              <a:r>
                <a:rPr kumimoji="1" lang="en-US" altLang="ko-KR" sz="1200" err="1"/>
                <a:t>keyPressed</a:t>
              </a:r>
              <a:r>
                <a:rPr kumimoji="1" lang="en-US" altLang="ko-KR" sz="1200"/>
                <a:t>() {</a:t>
              </a:r>
            </a:p>
            <a:p>
              <a:r>
                <a:rPr kumimoji="1" lang="en-US" altLang="ko-Kore-KR" sz="1200"/>
                <a:t>      </a:t>
              </a:r>
              <a:r>
                <a:rPr kumimoji="1" lang="ko-KR" altLang="en-US" sz="1200"/>
                <a:t>위쪽 화살표이면 </a:t>
              </a:r>
              <a:r>
                <a:rPr kumimoji="1" lang="en-US" altLang="ko-KR" sz="1200" err="1"/>
                <a:t>ySpeed</a:t>
              </a:r>
              <a:r>
                <a:rPr kumimoji="1" lang="en-US" altLang="ko-KR" sz="1200"/>
                <a:t> = -3;</a:t>
              </a:r>
            </a:p>
            <a:p>
              <a:r>
                <a:rPr kumimoji="1" lang="en-US" altLang="ko-Kore-KR" sz="1200"/>
                <a:t>      </a:t>
              </a:r>
              <a:r>
                <a:rPr kumimoji="1" lang="ko-KR" altLang="en-US" sz="1200"/>
                <a:t>아래쪽 화살표이면 </a:t>
              </a:r>
              <a:r>
                <a:rPr kumimoji="1" lang="en-US" altLang="ko-KR" sz="1200" err="1"/>
                <a:t>ySpeed</a:t>
              </a:r>
              <a:r>
                <a:rPr kumimoji="1" lang="en-US" altLang="ko-KR" sz="1200"/>
                <a:t> = 3;</a:t>
              </a:r>
              <a:r>
                <a:rPr kumimoji="1" lang="en-US" altLang="ko-Kore-KR" sz="1200"/>
                <a:t> </a:t>
              </a:r>
            </a:p>
            <a:p>
              <a:r>
                <a:rPr kumimoji="1" lang="en-US" altLang="ko-Kore-KR" sz="1200"/>
                <a:t>   }</a:t>
              </a:r>
            </a:p>
            <a:p>
              <a:r>
                <a:rPr kumimoji="1" lang="en-US" altLang="ko-Kore-KR" sz="1200"/>
                <a:t>   </a:t>
              </a:r>
              <a:r>
                <a:rPr kumimoji="1" lang="en-US" altLang="ko-Kore-KR" sz="1200" err="1"/>
                <a:t>keyReleased</a:t>
              </a:r>
              <a:r>
                <a:rPr kumimoji="1" lang="en-US" altLang="ko-Kore-KR" sz="1200"/>
                <a:t>() {</a:t>
              </a:r>
            </a:p>
            <a:p>
              <a:r>
                <a:rPr kumimoji="1" lang="en-US" altLang="ko-Kore-KR" sz="1200"/>
                <a:t>       </a:t>
              </a:r>
              <a:r>
                <a:rPr kumimoji="1" lang="en-US" altLang="ko-Kore-KR" sz="1200" err="1"/>
                <a:t>ySpeed</a:t>
              </a:r>
              <a:r>
                <a:rPr kumimoji="1" lang="en-US" altLang="ko-Kore-KR" sz="1200"/>
                <a:t> = 0;</a:t>
              </a:r>
            </a:p>
            <a:p>
              <a:r>
                <a:rPr kumimoji="1" lang="en-US" altLang="ko-Kore-KR" sz="1200"/>
                <a:t>    }</a:t>
              </a:r>
            </a:p>
            <a:p>
              <a:r>
                <a:rPr kumimoji="1" lang="en-US" altLang="ko-Kore-KR" sz="1200"/>
                <a:t>}</a:t>
              </a:r>
            </a:p>
            <a:p>
              <a:endParaRPr kumimoji="1" lang="ko-Kore-KR" altLang="en-US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18B8AC-38D3-EC43-85E0-E9FCD7B8F266}"/>
              </a:ext>
            </a:extLst>
          </p:cNvPr>
          <p:cNvSpPr txBox="1"/>
          <p:nvPr/>
        </p:nvSpPr>
        <p:spPr>
          <a:xfrm>
            <a:off x="578069" y="151179"/>
            <a:ext cx="3600651" cy="65556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1" lang="en-US" altLang="ko-Kore-KR" sz="1200" dirty="0" err="1">
                <a:solidFill>
                  <a:prstClr val="black"/>
                </a:solidFill>
              </a:rPr>
              <a:t>MiniPingPongGame</a:t>
            </a:r>
            <a:r>
              <a:rPr kumimoji="1" lang="en-US" altLang="ko-Kore-KR" sz="1200" dirty="0">
                <a:solidFill>
                  <a:prstClr val="black"/>
                </a:solidFill>
              </a:rPr>
              <a:t> extends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JPanel</a:t>
            </a:r>
            <a:r>
              <a:rPr kumimoji="1" lang="en-US" altLang="ko-Kore-KR" sz="1200" dirty="0">
                <a:solidFill>
                  <a:prstClr val="black"/>
                </a:solidFill>
              </a:rPr>
              <a:t> implements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KeyListener</a:t>
            </a:r>
            <a:r>
              <a:rPr kumimoji="1" lang="en-US" altLang="ko-Kore-KR" sz="1200" dirty="0">
                <a:solidFill>
                  <a:prstClr val="black"/>
                </a:solidFill>
              </a:rPr>
              <a:t> 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ball;   racquet1;</a:t>
            </a:r>
            <a:r>
              <a:rPr kumimoji="1" lang="ko-KR" altLang="en-US" sz="1200" dirty="0">
                <a:solidFill>
                  <a:prstClr val="black"/>
                </a:solidFill>
              </a:rPr>
              <a:t> </a:t>
            </a:r>
            <a:r>
              <a:rPr kumimoji="1" lang="en-US" altLang="ko-Kore-KR" sz="1200" dirty="0">
                <a:solidFill>
                  <a:prstClr val="black"/>
                </a:solidFill>
              </a:rPr>
              <a:t>   racquet2;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MiniPingPongGame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</a:t>
            </a:r>
            <a:r>
              <a:rPr kumimoji="1" lang="ko-KR" altLang="en-US" sz="1200" dirty="0">
                <a:solidFill>
                  <a:prstClr val="black"/>
                </a:solidFill>
              </a:rPr>
              <a:t>볼 객체 생성</a:t>
            </a:r>
            <a:r>
              <a:rPr kumimoji="1" lang="en-US" altLang="ko-KR" sz="12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kumimoji="1" lang="ko-KR" altLang="en-US" sz="1200" dirty="0">
                <a:solidFill>
                  <a:prstClr val="black"/>
                </a:solidFill>
              </a:rPr>
              <a:t>   라켓 객체 생성  위치 지정</a:t>
            </a:r>
            <a:r>
              <a:rPr kumimoji="1" lang="en-US" altLang="ko-KR" sz="12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kumimoji="1" lang="ko-KR" altLang="en-US" sz="1200" dirty="0">
                <a:solidFill>
                  <a:prstClr val="black"/>
                </a:solidFill>
              </a:rPr>
              <a:t>    이 객체의 </a:t>
            </a:r>
            <a:r>
              <a:rPr kumimoji="1" lang="en-US" altLang="ko-KR" sz="1200" dirty="0" err="1">
                <a:solidFill>
                  <a:prstClr val="black"/>
                </a:solidFill>
              </a:rPr>
              <a:t>KeyListener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를</a:t>
            </a:r>
            <a:r>
              <a:rPr kumimoji="1" lang="ko-KR" altLang="en-US" sz="1200" dirty="0">
                <a:solidFill>
                  <a:prstClr val="black"/>
                </a:solidFill>
              </a:rPr>
              <a:t> 이 객체로 지정</a:t>
            </a:r>
            <a:endParaRPr kumimoji="1" lang="en-US" altLang="ko-Kore-KR" sz="1200" dirty="0">
              <a:solidFill>
                <a:prstClr val="black"/>
              </a:solidFill>
            </a:endParaRP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keyPressed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racquet1.keyPressed() 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racquet2.keyPressed() 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keyReleased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 racquet1.keyReleased() 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 racquet2.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keyReleased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 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move()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ball.move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racquet1.move();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racquet2.move();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paint()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ball.draw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racquet1.draw();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racquet2.draw();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main()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while(true) {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 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game.move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 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game.repaint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      </a:t>
            </a:r>
            <a:r>
              <a:rPr kumimoji="1" lang="en-US" altLang="ko-Kore-KR" sz="1200" dirty="0" err="1">
                <a:solidFill>
                  <a:prstClr val="black"/>
                </a:solidFill>
              </a:rPr>
              <a:t>Thread.sleep</a:t>
            </a:r>
            <a:r>
              <a:rPr kumimoji="1" lang="en-US" altLang="ko-Kore-KR" sz="1200" dirty="0">
                <a:solidFill>
                  <a:prstClr val="black"/>
                </a:solidFill>
              </a:rPr>
              <a:t>(10);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 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kumimoji="1" lang="en-US" altLang="ko-Kore-KR" sz="1200" dirty="0">
                <a:solidFill>
                  <a:prstClr val="black"/>
                </a:solidFill>
              </a:rPr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983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472B96-32A6-0C43-871C-F1B17732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5" y="295993"/>
            <a:ext cx="5288042" cy="64131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636D0F-66EB-624B-B741-D2A9FF03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6627"/>
            <a:ext cx="5520882" cy="61289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977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78686D-3A7F-024C-B66E-68E30F46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6" y="200229"/>
            <a:ext cx="5461172" cy="66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3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BA5E4-B563-0C48-92D5-44742D50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13" y="116524"/>
            <a:ext cx="5208295" cy="66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D45D-349B-FF4C-A8E1-A2AAF780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미니</a:t>
            </a:r>
            <a:r>
              <a:rPr lang="ko-KR" altLang="en-US" dirty="0"/>
              <a:t> 탁구 게임 업그레이드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AB774-BCFA-C848-B704-BD19769D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두</a:t>
            </a:r>
            <a:r>
              <a:rPr lang="ko-KR" altLang="en-US" dirty="0"/>
              <a:t> 명이 </a:t>
            </a:r>
            <a:r>
              <a:rPr lang="en-US" altLang="ko-KR" dirty="0"/>
              <a:t>play</a:t>
            </a:r>
            <a:r>
              <a:rPr lang="ko-KR" altLang="en-US" dirty="0"/>
              <a:t>할 수 있도록 </a:t>
            </a:r>
            <a:endParaRPr lang="en-US" altLang="ko-KR" dirty="0"/>
          </a:p>
          <a:p>
            <a:pPr lvl="1"/>
            <a:r>
              <a:rPr lang="en-US" altLang="ko-Kore-KR" dirty="0"/>
              <a:t>player1 </a:t>
            </a:r>
            <a:r>
              <a:rPr lang="ko-KR" altLang="en-US" dirty="0"/>
              <a:t>라켓 </a:t>
            </a:r>
            <a:endParaRPr lang="en-US" altLang="ko-KR" dirty="0"/>
          </a:p>
          <a:p>
            <a:pPr lvl="2"/>
            <a:r>
              <a:rPr lang="en-US" altLang="ko-Kore-KR" dirty="0"/>
              <a:t>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위로 이동</a:t>
            </a:r>
            <a:endParaRPr lang="en-US" altLang="ko-KR" dirty="0"/>
          </a:p>
          <a:p>
            <a:pPr lvl="2"/>
            <a:r>
              <a:rPr lang="en-US" altLang="ko-KR" dirty="0"/>
              <a:t>s : </a:t>
            </a:r>
            <a:r>
              <a:rPr lang="ko-KR" altLang="en-US" dirty="0"/>
              <a:t>아래도 이동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player2 </a:t>
            </a:r>
            <a:r>
              <a:rPr lang="ko-KR" altLang="en-US" dirty="0"/>
              <a:t>라켓 </a:t>
            </a:r>
            <a:endParaRPr lang="en-US" altLang="ko-KR" dirty="0"/>
          </a:p>
          <a:p>
            <a:pPr lvl="2"/>
            <a:r>
              <a:rPr lang="ko-KR" altLang="en-US" dirty="0"/>
              <a:t>위쪽 화살표 </a:t>
            </a:r>
            <a:r>
              <a:rPr lang="en-US" altLang="ko-KR" dirty="0"/>
              <a:t>:</a:t>
            </a:r>
            <a:r>
              <a:rPr lang="ko-KR" altLang="en-US" dirty="0"/>
              <a:t> 위로 이동</a:t>
            </a:r>
            <a:endParaRPr lang="en-US" altLang="ko-KR" dirty="0"/>
          </a:p>
          <a:p>
            <a:pPr lvl="2"/>
            <a:r>
              <a:rPr lang="ko-KR" altLang="en-US" dirty="0"/>
              <a:t>아래쪽 화살표 </a:t>
            </a:r>
            <a:r>
              <a:rPr lang="en-US" altLang="ko-KR" dirty="0"/>
              <a:t>:</a:t>
            </a:r>
            <a:r>
              <a:rPr lang="ko-KR" altLang="en-US" dirty="0"/>
              <a:t> 아래로 이동</a:t>
            </a:r>
            <a:endParaRPr lang="en-US" altLang="ko-KR" dirty="0"/>
          </a:p>
          <a:p>
            <a:r>
              <a:rPr lang="ko-KR" altLang="en-US" dirty="0"/>
              <a:t>점수 표시</a:t>
            </a:r>
            <a:endParaRPr lang="en-US" altLang="ko-KR" dirty="0"/>
          </a:p>
          <a:p>
            <a:pPr lvl="2"/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27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9BD6-2D24-9647-B626-F41833CE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캡처 프로그램</a:t>
            </a:r>
            <a:endParaRPr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FEC4C3-CD65-314B-B4EC-659D08DF4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578" y="1788555"/>
            <a:ext cx="4357589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072005-9664-7F4B-8330-2F43632C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35" y="1591619"/>
            <a:ext cx="4541767" cy="45482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521072-8958-1A44-A4DA-3CA16F39F8B0}"/>
              </a:ext>
            </a:extLst>
          </p:cNvPr>
          <p:cNvSpPr/>
          <p:nvPr/>
        </p:nvSpPr>
        <p:spPr>
          <a:xfrm>
            <a:off x="838200" y="5894173"/>
            <a:ext cx="4828145" cy="343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2BF0F699-3AEF-F643-8DAF-311137C90826}"/>
              </a:ext>
            </a:extLst>
          </p:cNvPr>
          <p:cNvSpPr/>
          <p:nvPr/>
        </p:nvSpPr>
        <p:spPr>
          <a:xfrm>
            <a:off x="5780690" y="3615559"/>
            <a:ext cx="546538" cy="80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794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8E1E91-927F-5240-AA3D-1364D81F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6" y="0"/>
            <a:ext cx="1201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CC94E-2883-7445-915B-DD575F7078A3}"/>
              </a:ext>
            </a:extLst>
          </p:cNvPr>
          <p:cNvSpPr txBox="1"/>
          <p:nvPr/>
        </p:nvSpPr>
        <p:spPr>
          <a:xfrm>
            <a:off x="785191" y="151179"/>
            <a:ext cx="5059017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GamePanel</a:t>
            </a:r>
            <a:r>
              <a:rPr kumimoji="1" lang="en-US" altLang="ko-Kore-KR" sz="1200" dirty="0"/>
              <a:t> extends </a:t>
            </a:r>
            <a:r>
              <a:rPr kumimoji="1" lang="en-US" altLang="ko-Kore-KR" sz="1200" dirty="0" err="1"/>
              <a:t>JPanel</a:t>
            </a:r>
            <a:r>
              <a:rPr kumimoji="1" lang="en-US" altLang="ko-Kore-KR" sz="1200" dirty="0"/>
              <a:t> implements Runnable {</a:t>
            </a:r>
          </a:p>
          <a:p>
            <a:r>
              <a:rPr kumimoji="1" lang="en-US" altLang="ko-Kore-KR" sz="1200" dirty="0"/>
              <a:t>   paddle1, paddle2;</a:t>
            </a:r>
          </a:p>
          <a:p>
            <a:r>
              <a:rPr kumimoji="1" lang="en-US" altLang="ko-Kore-KR" sz="1200" dirty="0"/>
              <a:t>   ball;</a:t>
            </a:r>
          </a:p>
          <a:p>
            <a:r>
              <a:rPr kumimoji="1" lang="en-US" altLang="ko-Kore-KR" sz="1200" dirty="0"/>
              <a:t>   score;</a:t>
            </a:r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   paint() {</a:t>
            </a:r>
          </a:p>
          <a:p>
            <a:r>
              <a:rPr kumimoji="1" lang="en-US" altLang="ko-Kore-KR" sz="1200" dirty="0"/>
              <a:t>       // double buffering </a:t>
            </a:r>
            <a:r>
              <a:rPr kumimoji="1" lang="ko-KR" altLang="en-US" sz="1200" dirty="0"/>
              <a:t>이용 권장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    paddle1.draw();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       paddle2.draw();</a:t>
            </a:r>
          </a:p>
          <a:p>
            <a:r>
              <a:rPr kumimoji="1" lang="en-US" altLang="ko-Kore-KR" sz="1200" dirty="0"/>
              <a:t>       </a:t>
            </a:r>
            <a:r>
              <a:rPr kumimoji="1" lang="en-US" altLang="ko-Kore-KR" sz="1200" dirty="0" err="1"/>
              <a:t>ball.draw</a:t>
            </a:r>
            <a:r>
              <a:rPr kumimoji="1" lang="en-US" altLang="ko-Kore-KR" sz="1200" dirty="0"/>
              <a:t>();       </a:t>
            </a:r>
            <a:r>
              <a:rPr kumimoji="1" lang="en-US" altLang="ko-Kore-KR" sz="1200" dirty="0" err="1"/>
              <a:t>score.draw</a:t>
            </a:r>
            <a:r>
              <a:rPr kumimoji="1" lang="en-US" altLang="ko-Kore-KR" sz="1200" dirty="0"/>
              <a:t>();</a:t>
            </a:r>
          </a:p>
          <a:p>
            <a:r>
              <a:rPr kumimoji="1" lang="en-US" altLang="ko-Kore-KR" sz="1200" dirty="0"/>
              <a:t>   }</a:t>
            </a:r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   move() {</a:t>
            </a:r>
          </a:p>
          <a:p>
            <a:r>
              <a:rPr kumimoji="1" lang="en-US" altLang="ko-Kore-KR" sz="1200" dirty="0"/>
              <a:t>       paddle1.move();</a:t>
            </a:r>
          </a:p>
          <a:p>
            <a:r>
              <a:rPr kumimoji="1" lang="en-US" altLang="ko-Kore-KR" sz="1200" dirty="0"/>
              <a:t>       paddel2.move();</a:t>
            </a:r>
          </a:p>
          <a:p>
            <a:r>
              <a:rPr kumimoji="1" lang="en-US" altLang="ko-Kore-KR" sz="1200" dirty="0"/>
              <a:t>       </a:t>
            </a:r>
            <a:r>
              <a:rPr kumimoji="1" lang="en-US" altLang="ko-Kore-KR" sz="1200" dirty="0" err="1"/>
              <a:t>ball.move</a:t>
            </a:r>
            <a:r>
              <a:rPr kumimoji="1" lang="en-US" altLang="ko-Kore-KR" sz="1200" dirty="0"/>
              <a:t>();</a:t>
            </a:r>
          </a:p>
          <a:p>
            <a:r>
              <a:rPr kumimoji="1" lang="en-US" altLang="ko-Kore-KR" sz="1200" dirty="0"/>
              <a:t>   }</a:t>
            </a:r>
          </a:p>
          <a:p>
            <a:r>
              <a:rPr kumimoji="1" lang="en-US" altLang="ko-Kore-KR" sz="1200" dirty="0"/>
              <a:t>   </a:t>
            </a:r>
            <a:r>
              <a:rPr kumimoji="1" lang="en-US" altLang="ko-Kore-KR" sz="1200" dirty="0" err="1"/>
              <a:t>checkCollision</a:t>
            </a:r>
            <a:r>
              <a:rPr kumimoji="1" lang="en-US" altLang="ko-Kore-KR" sz="1200" dirty="0"/>
              <a:t>() {</a:t>
            </a:r>
          </a:p>
          <a:p>
            <a:r>
              <a:rPr kumimoji="1" lang="en-US" altLang="ko-Kore-KR" sz="1200" dirty="0"/>
              <a:t>       </a:t>
            </a:r>
            <a:r>
              <a:rPr kumimoji="1" lang="ko-KR" altLang="en-US" sz="1200" dirty="0"/>
              <a:t>공이 </a:t>
            </a:r>
            <a:r>
              <a:rPr kumimoji="1" lang="ko-KR" altLang="en-US" sz="1200" dirty="0" err="1"/>
              <a:t>윗벽</a:t>
            </a:r>
            <a:r>
              <a:rPr kumimoji="1" lang="ko-KR" altLang="en-US" sz="1200" dirty="0"/>
              <a:t> 또는 </a:t>
            </a:r>
            <a:r>
              <a:rPr kumimoji="1" lang="ko-KR" altLang="en-US" sz="1200" dirty="0" err="1"/>
              <a:t>아래벽에</a:t>
            </a:r>
            <a:r>
              <a:rPr kumimoji="1" lang="ko-KR" altLang="en-US" sz="1200" dirty="0"/>
              <a:t> 닿았다면 공의 </a:t>
            </a:r>
            <a:r>
              <a:rPr kumimoji="1" lang="en-US" altLang="ko-KR" sz="1200" dirty="0"/>
              <a:t>y </a:t>
            </a:r>
            <a:r>
              <a:rPr kumimoji="1" lang="ko-KR" altLang="en-US" sz="1200" dirty="0"/>
              <a:t>방향을 반전</a:t>
            </a:r>
            <a:endParaRPr kumimoji="1" lang="en-US" altLang="ko-KR" sz="1200" dirty="0"/>
          </a:p>
          <a:p>
            <a:r>
              <a:rPr kumimoji="1" lang="ko-KR" altLang="en-US" sz="1200" dirty="0"/>
              <a:t>       공이 라켓에 닿았다면 </a:t>
            </a:r>
            <a:r>
              <a:rPr kumimoji="1" lang="en-US" altLang="ko-KR" sz="1200" dirty="0"/>
              <a:t>{</a:t>
            </a:r>
          </a:p>
          <a:p>
            <a:r>
              <a:rPr kumimoji="1" lang="en-US" altLang="ko-KR" sz="1200" dirty="0"/>
              <a:t>              </a:t>
            </a:r>
            <a:r>
              <a:rPr kumimoji="1" lang="ko-KR" altLang="en-US" sz="1200" dirty="0"/>
              <a:t>공의 </a:t>
            </a:r>
            <a:r>
              <a:rPr kumimoji="1" lang="en-US" altLang="ko-KR" sz="1200" dirty="0"/>
              <a:t>x </a:t>
            </a:r>
            <a:r>
              <a:rPr kumimoji="1" lang="ko-KR" altLang="en-US" sz="1200" dirty="0"/>
              <a:t>축 속도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증가시킴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    공의 </a:t>
            </a:r>
            <a:r>
              <a:rPr kumimoji="1" lang="en-US" altLang="ko-KR" sz="1200" dirty="0"/>
              <a:t>x</a:t>
            </a:r>
            <a:r>
              <a:rPr kumimoji="1" lang="ko-KR" altLang="en-US" sz="1200" dirty="0"/>
              <a:t>축 방향이 오른쪽이면 공의 </a:t>
            </a:r>
            <a:r>
              <a:rPr kumimoji="1" lang="en-US" altLang="ko-KR" sz="1200" dirty="0"/>
              <a:t>x</a:t>
            </a:r>
            <a:r>
              <a:rPr kumimoji="1" lang="ko-KR" altLang="en-US" sz="1200" dirty="0"/>
              <a:t>축 방향을 왼쪽으로 변경</a:t>
            </a:r>
            <a:endParaRPr kumimoji="1" lang="en-US" altLang="ko-KR" sz="1200" dirty="0"/>
          </a:p>
          <a:p>
            <a:r>
              <a:rPr kumimoji="1" lang="en-US" altLang="ko-KR" sz="1200" dirty="0"/>
              <a:t>              </a:t>
            </a:r>
            <a:r>
              <a:rPr kumimoji="1" lang="ko-KR" altLang="en-US" sz="1200" dirty="0"/>
              <a:t>공의 </a:t>
            </a:r>
            <a:r>
              <a:rPr kumimoji="1" lang="en-US" altLang="ko-KR" sz="1200" dirty="0"/>
              <a:t>x</a:t>
            </a:r>
            <a:r>
              <a:rPr kumimoji="1" lang="ko-KR" altLang="en-US" sz="1200" dirty="0"/>
              <a:t>축 방향이 왼쪽이면 공의 </a:t>
            </a:r>
            <a:r>
              <a:rPr kumimoji="1" lang="en-US" altLang="ko-KR" sz="1200" dirty="0"/>
              <a:t>x</a:t>
            </a:r>
            <a:r>
              <a:rPr kumimoji="1" lang="ko-KR" altLang="en-US" sz="1200" dirty="0"/>
              <a:t>축 방향을 오른쪽으로 변경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    공의 </a:t>
            </a:r>
            <a:r>
              <a:rPr kumimoji="1" lang="en-US" altLang="ko-KR" sz="1200" dirty="0"/>
              <a:t>y</a:t>
            </a:r>
            <a:r>
              <a:rPr kumimoji="1" lang="ko-KR" altLang="en-US" sz="1200" dirty="0"/>
              <a:t>축 방향에 따라 그 방향의 </a:t>
            </a:r>
            <a:r>
              <a:rPr kumimoji="1" lang="en-US" altLang="ko-KR" sz="1200" dirty="0"/>
              <a:t>y</a:t>
            </a:r>
            <a:r>
              <a:rPr kumimoji="1" lang="ko-KR" altLang="en-US" sz="1200" dirty="0"/>
              <a:t>축 속도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증가시킴</a:t>
            </a:r>
            <a:r>
              <a:rPr kumimoji="1" lang="ko-Kore-KR" altLang="en-US" sz="1200" dirty="0"/>
              <a:t>              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</a:t>
            </a:r>
            <a:r>
              <a:rPr kumimoji="1" lang="ko-KR" altLang="en-US" sz="1200" dirty="0"/>
              <a:t>     </a:t>
            </a:r>
            <a:r>
              <a:rPr kumimoji="1" lang="en-US" altLang="ko-Kore-KR" sz="1200" dirty="0"/>
              <a:t> }</a:t>
            </a:r>
          </a:p>
          <a:p>
            <a:r>
              <a:rPr kumimoji="1" lang="ko-KR" altLang="en-US" sz="1200" dirty="0"/>
              <a:t>  </a:t>
            </a:r>
            <a:r>
              <a:rPr kumimoji="1" lang="ko-Kore-KR" altLang="en-US" sz="1200" dirty="0"/>
              <a:t> </a:t>
            </a:r>
            <a:r>
              <a:rPr kumimoji="1" lang="ko-KR" altLang="en-US" sz="1200" dirty="0"/>
              <a:t>   라켓이 </a:t>
            </a:r>
            <a:r>
              <a:rPr kumimoji="1" lang="ko-KR" altLang="en-US" sz="1200" dirty="0" err="1"/>
              <a:t>윗벽과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아랫벽을</a:t>
            </a:r>
            <a:r>
              <a:rPr kumimoji="1" lang="ko-KR" altLang="en-US" sz="1200" dirty="0"/>
              <a:t> 벗어나지 않도록 </a:t>
            </a:r>
            <a:r>
              <a:rPr kumimoji="1" lang="en-US" altLang="ko-KR" sz="1200" dirty="0"/>
              <a:t>y</a:t>
            </a:r>
            <a:r>
              <a:rPr kumimoji="1" lang="ko-KR" altLang="en-US" sz="1200" dirty="0"/>
              <a:t>좌표 조정 조정</a:t>
            </a:r>
            <a:endParaRPr kumimoji="1" lang="en-US" altLang="ko-KR" sz="1200" dirty="0"/>
          </a:p>
          <a:p>
            <a:r>
              <a:rPr kumimoji="1" lang="ko-KR" altLang="en-US" sz="1200" dirty="0"/>
              <a:t>      볼이 왼쪽 벽에 닿거나 오른쪽 벽에 닿았다면  </a:t>
            </a:r>
            <a:r>
              <a:rPr kumimoji="1" lang="en-US" altLang="ko-KR" sz="1200" dirty="0"/>
              <a:t>{</a:t>
            </a:r>
          </a:p>
          <a:p>
            <a:r>
              <a:rPr kumimoji="1" lang="ko-KR" altLang="en-US" sz="1200" dirty="0"/>
              <a:t>            왼쪽 벽에 닿았다면 </a:t>
            </a:r>
            <a:r>
              <a:rPr kumimoji="1" lang="en-US" altLang="ko-KR" sz="1200" dirty="0"/>
              <a:t>player2</a:t>
            </a:r>
            <a:r>
              <a:rPr kumimoji="1" lang="ko-KR" altLang="en-US" sz="1200" dirty="0"/>
              <a:t>의 점수를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증가시킴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  오른쪽 벽에 닿았다면  </a:t>
            </a:r>
            <a:r>
              <a:rPr kumimoji="1" lang="en-US" altLang="ko-KR" sz="1200" dirty="0"/>
              <a:t>player1</a:t>
            </a:r>
            <a:r>
              <a:rPr kumimoji="1" lang="ko-KR" altLang="en-US" sz="1200" dirty="0"/>
              <a:t>의 점수를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증가시킴</a:t>
            </a:r>
            <a:endParaRPr kumimoji="1" lang="en-US" altLang="ko-KR" sz="1200" dirty="0"/>
          </a:p>
          <a:p>
            <a:endParaRPr kumimoji="1" lang="en-US" altLang="ko-Kore-KR" sz="1200" dirty="0"/>
          </a:p>
          <a:p>
            <a:r>
              <a:rPr kumimoji="1" lang="ko-Kore-KR" altLang="en-US" sz="1200" dirty="0"/>
              <a:t>      </a:t>
            </a:r>
            <a:r>
              <a:rPr kumimoji="1" lang="ko-KR" altLang="en-US" sz="1200" dirty="0"/>
              <a:t>      라켓 새로 생성</a:t>
            </a:r>
            <a:r>
              <a:rPr kumimoji="1" lang="en-US" altLang="ko-KR" sz="1200" dirty="0"/>
              <a:t>;</a:t>
            </a:r>
          </a:p>
          <a:p>
            <a:r>
              <a:rPr kumimoji="1" lang="ko-KR" altLang="en-US" sz="1200" dirty="0"/>
              <a:t>           볼 새로 생성</a:t>
            </a:r>
            <a:endParaRPr kumimoji="1" lang="en-US" altLang="ko-Kore-KR" sz="1200" dirty="0"/>
          </a:p>
          <a:p>
            <a:r>
              <a:rPr kumimoji="1" lang="ko-KR" altLang="en-US" sz="1200" dirty="0"/>
              <a:t>  </a:t>
            </a:r>
            <a:r>
              <a:rPr kumimoji="1" lang="en-US" altLang="ko-KR" sz="1200" dirty="0"/>
              <a:t>}</a:t>
            </a:r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474A0-B2C2-D944-B52F-A707F6EF311E}"/>
              </a:ext>
            </a:extLst>
          </p:cNvPr>
          <p:cNvSpPr txBox="1"/>
          <p:nvPr/>
        </p:nvSpPr>
        <p:spPr>
          <a:xfrm>
            <a:off x="6347792" y="302359"/>
            <a:ext cx="505901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run () {</a:t>
            </a:r>
          </a:p>
          <a:p>
            <a:r>
              <a:rPr kumimoji="1" lang="en-US" altLang="ko-Kore-KR" sz="1200" dirty="0"/>
              <a:t>      while(true) {</a:t>
            </a:r>
          </a:p>
          <a:p>
            <a:r>
              <a:rPr kumimoji="1" lang="ko-KR" altLang="en-US" sz="1200" dirty="0"/>
              <a:t>            </a:t>
            </a:r>
            <a:r>
              <a:rPr kumimoji="1" lang="en-US" altLang="ko-KR" sz="1200" dirty="0" err="1"/>
              <a:t>Thread.sleep</a:t>
            </a:r>
            <a:r>
              <a:rPr kumimoji="1" lang="en-US" altLang="ko-KR" sz="1200" dirty="0"/>
              <a:t>(10);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          move();</a:t>
            </a:r>
          </a:p>
          <a:p>
            <a:r>
              <a:rPr kumimoji="1" lang="en-US" altLang="ko-Kore-KR" sz="1200" dirty="0"/>
              <a:t>             </a:t>
            </a:r>
            <a:r>
              <a:rPr kumimoji="1" lang="en-US" altLang="ko-Kore-KR" sz="1200" dirty="0" err="1"/>
              <a:t>checkCollision</a:t>
            </a:r>
            <a:r>
              <a:rPr kumimoji="1" lang="en-US" altLang="ko-Kore-KR" sz="1200" dirty="0"/>
              <a:t>();</a:t>
            </a:r>
          </a:p>
          <a:p>
            <a:r>
              <a:rPr kumimoji="1" lang="en-US" altLang="ko-Kore-KR" sz="1200" dirty="0"/>
              <a:t>              repaint();</a:t>
            </a:r>
          </a:p>
          <a:p>
            <a:r>
              <a:rPr kumimoji="1" lang="en-US" altLang="ko-Kore-KR" sz="1200" dirty="0"/>
              <a:t>       }</a:t>
            </a:r>
          </a:p>
          <a:p>
            <a:r>
              <a:rPr kumimoji="1" lang="en-US" altLang="ko-Kore-KR" sz="1200" dirty="0"/>
              <a:t>  }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83E6CE-9E0D-A34B-9036-216D2F324824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202636" y="1003852"/>
            <a:ext cx="5145156" cy="8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CEA74D6-B1B5-E64F-907D-590BD40C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59" y="1997464"/>
            <a:ext cx="4040790" cy="2863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7B009-667C-CA49-B5D2-E0B3BB33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29" y="4926317"/>
            <a:ext cx="3578754" cy="4024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79A1D9-7A7D-B740-8B80-432CC267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929" y="5393734"/>
            <a:ext cx="4141514" cy="2914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194145-AC08-7348-9270-1B5CCBA70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929" y="6029004"/>
            <a:ext cx="6108700" cy="241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1B72CB-E2E3-8B43-9DDC-997831026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885" y="1430974"/>
            <a:ext cx="2597044" cy="14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628B80-712C-B148-BAF4-49262906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60400"/>
            <a:ext cx="9601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9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E6F19-E9AD-954C-B82B-CA0D43BCD807}"/>
              </a:ext>
            </a:extLst>
          </p:cNvPr>
          <p:cNvSpPr txBox="1"/>
          <p:nvPr/>
        </p:nvSpPr>
        <p:spPr>
          <a:xfrm>
            <a:off x="1671144" y="283780"/>
            <a:ext cx="76410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GamePaddle</a:t>
            </a:r>
            <a:r>
              <a:rPr kumimoji="1" lang="en-US" altLang="ko-Kore-KR" dirty="0"/>
              <a:t> extends Rectangle {</a:t>
            </a:r>
          </a:p>
          <a:p>
            <a:r>
              <a:rPr kumimoji="1" lang="en-US" altLang="ko-Kore-KR" dirty="0"/>
              <a:t>      </a:t>
            </a:r>
            <a:r>
              <a:rPr kumimoji="1" lang="en-US" altLang="ko-Kore-KR" dirty="0" err="1"/>
              <a:t>GamePaddle</a:t>
            </a:r>
            <a:r>
              <a:rPr kumimoji="1" lang="en-US" altLang="ko-Kore-KR" dirty="0"/>
              <a:t>(x, y, w, h, id) {</a:t>
            </a:r>
          </a:p>
          <a:p>
            <a:r>
              <a:rPr kumimoji="1" lang="en-US" altLang="ko-Kore-KR" dirty="0"/>
              <a:t>	super(x, y, width, height);</a:t>
            </a:r>
          </a:p>
          <a:p>
            <a:r>
              <a:rPr kumimoji="1" lang="en-US" altLang="ko-Kore-KR" dirty="0"/>
              <a:t>                 </a:t>
            </a:r>
            <a:r>
              <a:rPr kumimoji="1" lang="en-US" altLang="ko-Kore-KR" dirty="0" err="1"/>
              <a:t>this.id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}</a:t>
            </a:r>
          </a:p>
          <a:p>
            <a:r>
              <a:rPr kumimoji="1" lang="en-US" altLang="ko-Kore-KR" dirty="0"/>
              <a:t>     </a:t>
            </a:r>
            <a:r>
              <a:rPr kumimoji="1" lang="en-US" altLang="ko-Kore-KR" dirty="0" err="1"/>
              <a:t>KeyPressed</a:t>
            </a:r>
            <a:r>
              <a:rPr kumimoji="1" lang="en-US" altLang="ko-Kore-KR" dirty="0"/>
              <a:t>() {</a:t>
            </a:r>
          </a:p>
          <a:p>
            <a:r>
              <a:rPr kumimoji="1" lang="en-US" altLang="ko-Kore-KR" dirty="0"/>
              <a:t>        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/>
              <a:t>             </a:t>
            </a:r>
            <a:r>
              <a:rPr kumimoji="1" lang="en-US" altLang="ko-KR" dirty="0"/>
              <a:t>W, S</a:t>
            </a:r>
            <a:r>
              <a:rPr kumimoji="1" lang="ko-KR" altLang="en-US" dirty="0"/>
              <a:t> 에 따라 위 아래로 좌표 설정</a:t>
            </a:r>
            <a:endParaRPr kumimoji="1" lang="en-US" altLang="ko-KR" dirty="0"/>
          </a:p>
          <a:p>
            <a:r>
              <a:rPr kumimoji="1" lang="ko-KR" altLang="en-US" dirty="0"/>
              <a:t>        </a:t>
            </a:r>
            <a:r>
              <a:rPr kumimoji="1" lang="en-US" altLang="ko-KR" dirty="0"/>
              <a:t>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         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위화살표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 화살표에 따라 위 아래로 좌표 설정</a:t>
            </a:r>
            <a:endParaRPr kumimoji="1" lang="en-US" altLang="ko-Kore-KR" dirty="0"/>
          </a:p>
          <a:p>
            <a:r>
              <a:rPr kumimoji="1" lang="en-US" altLang="ko-Kore-KR" dirty="0"/>
              <a:t>     }</a:t>
            </a:r>
          </a:p>
          <a:p>
            <a:r>
              <a:rPr kumimoji="1" lang="ko-KR" altLang="en-US" dirty="0"/>
              <a:t>     </a:t>
            </a:r>
            <a:r>
              <a:rPr kumimoji="1" lang="en-US" altLang="ko-KR" dirty="0" err="1"/>
              <a:t>KeyReleased</a:t>
            </a:r>
            <a:r>
              <a:rPr kumimoji="1" lang="en-US" altLang="ko-KR" dirty="0"/>
              <a:t>() {</a:t>
            </a:r>
          </a:p>
          <a:p>
            <a:r>
              <a:rPr kumimoji="1" lang="en-US" altLang="ko-Kore-KR" dirty="0"/>
              <a:t>       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이면  </a:t>
            </a:r>
            <a:r>
              <a:rPr kumimoji="1" lang="en-US" altLang="ko-KR" dirty="0"/>
              <a:t>y</a:t>
            </a:r>
            <a:r>
              <a:rPr kumimoji="1" lang="ko-KR" altLang="en-US" dirty="0"/>
              <a:t>방향 속도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   </a:t>
            </a:r>
            <a:r>
              <a:rPr kumimoji="1" lang="en-US" altLang="ko-KR" dirty="0"/>
              <a:t>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이면 </a:t>
            </a:r>
            <a:r>
              <a:rPr kumimoji="1" lang="en-US" altLang="ko-KR" dirty="0"/>
              <a:t>y </a:t>
            </a:r>
            <a:r>
              <a:rPr kumimoji="1" lang="ko-KR" altLang="en-US" dirty="0"/>
              <a:t>방향 속도 </a:t>
            </a:r>
            <a:r>
              <a:rPr kumimoji="1" lang="en-US" altLang="ko-KR" dirty="0"/>
              <a:t>0</a:t>
            </a:r>
            <a:endParaRPr kumimoji="1" lang="en-US" altLang="ko-Kore-KR" dirty="0"/>
          </a:p>
          <a:p>
            <a:r>
              <a:rPr kumimoji="1" lang="en-US" altLang="ko-Kore-KR" dirty="0"/>
              <a:t>     }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move () {</a:t>
            </a:r>
          </a:p>
          <a:p>
            <a:r>
              <a:rPr kumimoji="1" lang="en-US" altLang="ko-Kore-KR" dirty="0"/>
              <a:t>      y</a:t>
            </a:r>
            <a:r>
              <a:rPr kumimoji="1" lang="ko-KR" altLang="en-US" dirty="0"/>
              <a:t>방향 속도만큼 </a:t>
            </a:r>
            <a:r>
              <a:rPr kumimoji="1" lang="en-US" altLang="ko-KR" dirty="0"/>
              <a:t>y</a:t>
            </a:r>
            <a:r>
              <a:rPr kumimoji="1" lang="ko-KR" altLang="en-US" dirty="0"/>
              <a:t>좌표 변경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draw() {</a:t>
            </a:r>
          </a:p>
          <a:p>
            <a:r>
              <a:rPr kumimoji="1" lang="en-US" altLang="ko-Kore-KR" dirty="0"/>
              <a:t>    </a:t>
            </a:r>
            <a:r>
              <a:rPr kumimoji="1" lang="ko-KR" altLang="en-US" dirty="0"/>
              <a:t>   </a:t>
            </a:r>
            <a:r>
              <a:rPr kumimoji="1" lang="en-US" altLang="ko-Kore-KR" dirty="0"/>
              <a:t> 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이면 파란색 지정</a:t>
            </a:r>
            <a:endParaRPr kumimoji="1" lang="en-US" altLang="ko-KR" dirty="0"/>
          </a:p>
          <a:p>
            <a:r>
              <a:rPr kumimoji="1" lang="ko-KR" altLang="en-US" dirty="0"/>
              <a:t>        </a:t>
            </a:r>
            <a:r>
              <a:rPr kumimoji="1" lang="en-US" altLang="ko-KR" dirty="0"/>
              <a:t>id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이면 빨간색 지정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   x, y </a:t>
            </a:r>
            <a:r>
              <a:rPr kumimoji="1" lang="ko-KR" altLang="en-US" dirty="0"/>
              <a:t>좌표에 </a:t>
            </a:r>
            <a:r>
              <a:rPr kumimoji="1" lang="en-US" altLang="ko-KR" dirty="0"/>
              <a:t>w, h</a:t>
            </a:r>
            <a:r>
              <a:rPr kumimoji="1" lang="ko-KR" altLang="en-US" dirty="0"/>
              <a:t> 만큼 사각형을 채운다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    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87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D021-77F2-5B4F-BFAD-5B2CD5EB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한글</a:t>
            </a:r>
            <a:r>
              <a:rPr kumimoji="1" lang="en-US" altLang="ko-KR" dirty="0"/>
              <a:t>-</a:t>
            </a:r>
            <a:r>
              <a:rPr kumimoji="1" lang="ko-KR" altLang="en-US" dirty="0"/>
              <a:t>영문 번역기 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493B68-D4D5-AB49-AA16-CA1404B7B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3433"/>
            <a:ext cx="49403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0F4CF5-9F4A-7645-AA25-531441BC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67" y="2333433"/>
            <a:ext cx="4876800" cy="331470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220AA044-8608-4246-A76A-3805D7FD4A59}"/>
              </a:ext>
            </a:extLst>
          </p:cNvPr>
          <p:cNvSpPr/>
          <p:nvPr/>
        </p:nvSpPr>
        <p:spPr>
          <a:xfrm>
            <a:off x="6089650" y="3867664"/>
            <a:ext cx="580767" cy="54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804D4-A389-F648-857B-C893F8DA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98797"/>
            <a:ext cx="5268097" cy="66592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790812-87C6-3047-BB78-A438E606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89" y="1890582"/>
            <a:ext cx="5187799" cy="45843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85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E4E378-9470-284D-8686-CF9A93DDFA7E}"/>
              </a:ext>
            </a:extLst>
          </p:cNvPr>
          <p:cNvSpPr/>
          <p:nvPr/>
        </p:nvSpPr>
        <p:spPr>
          <a:xfrm>
            <a:off x="1355834" y="909173"/>
            <a:ext cx="8818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https://developers.naver.com/docs/papago/papago-nmt-example-code.md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7667CF-FD9E-D044-B465-0382A847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0" y="1475739"/>
            <a:ext cx="7684692" cy="52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7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74F97C-6B96-8B41-980B-C3C7CE2D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90" y="657781"/>
            <a:ext cx="8131520" cy="58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B10352-18AE-C540-802E-45DBC81C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90500"/>
            <a:ext cx="4927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585A7E-9763-CC44-AEA6-235E285F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31" y="0"/>
            <a:ext cx="9604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1F10F9-D8B5-4B4B-B364-3ECAC000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45" y="164142"/>
            <a:ext cx="5766309" cy="6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756</Words>
  <Application>Microsoft Office PowerPoint</Application>
  <PresentationFormat>와이드스크린</PresentationFormat>
  <Paragraphs>158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테마</vt:lpstr>
      <vt:lpstr>객체지향프로그래밍(I) Chapter 12</vt:lpstr>
      <vt:lpstr>화면 캡처 프로그램</vt:lpstr>
      <vt:lpstr>한글-영문 번역기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계산기 작성</vt:lpstr>
      <vt:lpstr>Tic-Tac-Toe</vt:lpstr>
      <vt:lpstr>미니 탁구 게임</vt:lpstr>
      <vt:lpstr>PowerPoint 프레젠테이션</vt:lpstr>
      <vt:lpstr>PowerPoint 프레젠테이션</vt:lpstr>
      <vt:lpstr>PowerPoint 프레젠테이션</vt:lpstr>
      <vt:lpstr>PowerPoint 프레젠테이션</vt:lpstr>
      <vt:lpstr>미니 탁구 게임 업그레이드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박성철</dc:creator>
  <cp:lastModifiedBy>박성철</cp:lastModifiedBy>
  <cp:revision>2</cp:revision>
  <cp:lastPrinted>2021-03-12T01:39:16Z</cp:lastPrinted>
  <dcterms:created xsi:type="dcterms:W3CDTF">2021-03-03T08:11:22Z</dcterms:created>
  <dcterms:modified xsi:type="dcterms:W3CDTF">2021-03-17T23:47:32Z</dcterms:modified>
</cp:coreProperties>
</file>