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0370E-6052-4C05-A965-C90F17112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E9A8C2-D001-4616-A670-3BE0F9878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A8B19-BC28-40FC-BC1D-7D29A5F6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13E42-B425-4627-9CAA-E39763BB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A84BD-D448-4F1A-948C-8CDA8D2C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7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4532F-74DF-4EC3-91C6-347F411D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0B9CC-8E70-4982-80A6-36E7A1342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8C3A9-4B68-471C-927D-606327CA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2F660-ACCB-4AB4-8E91-D6B737BD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35352-A532-4F2B-9379-AF632375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3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D51F9-EF2C-4DE2-8CBB-23C2BC09F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73BD1-CFC5-4D7D-BFD5-501E6620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D306F-7A48-443C-A09B-F4DC83D0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0C7C4-AEB1-48A5-B1E6-0B1234E8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8E846-49B5-4ED5-AD65-02B39954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0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77BA9-2E41-4D0B-B87B-3160387D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4CC8C-C3C4-4B92-A80B-E8012E15B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32C6B-630F-4C08-B0A4-D9528F7C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EC977-E986-4409-869F-DE608FCA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4FC46-869A-4A9E-9E6D-0924128E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C25EB-2AB6-412E-AFE9-D6AAC10A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2D15-D3E2-4B75-A6E6-D0EA6A78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07EB4-AB8B-4D7A-9EC6-DED48A9F7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DFA75-066A-428D-A080-CD005677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9E3E9-5399-4DF4-8BBF-0657DEB6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2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42F04-7700-4DF7-B262-51122311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3464C-5AD6-4706-8A42-5893E4CEE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5DB69B-EB3B-4356-B489-5C944098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C70FFE-4DDC-4A8A-81CC-E342E123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D18074-A47D-4B8D-A025-34CBBC3E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1BD6D-CE91-490C-B3B9-AD81E928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1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8CA17-D3B4-4E76-A48B-E54CA8B6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0D45F-6693-4768-A675-411850F2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A7021D-C9EB-49DD-B15B-54BCB39B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70B380-F063-4E11-8492-37BCF7DC1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76135-9550-4022-A721-38D5961C1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D3BCEF-E856-440F-A69D-BBDE496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FB40DD-EB13-4CEA-B666-94B29441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8D0288-52C6-476B-8E1D-9130AEC2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10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7F03B-2046-4C2C-92EA-5A337C41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7BBC78-09D4-4FB8-BAB4-C984B4EE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4E709-F888-4E6C-B39C-C6FEB1EF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84EFC6-D60D-4DF0-A770-5828790B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44A79C-79AD-43B7-AF3D-0A2C75C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4A48BE-F839-4BDE-B55E-DF5392B6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B7E7C7-3E4D-44D3-89C6-9326D433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8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CC085-34D9-428A-A9B3-138439C8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81669-DA46-469A-8399-D165D9F9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9A795-984E-487E-8C89-26AA1294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034D2-2B2D-4D77-87C6-94054B1B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7EE83-0305-47FA-AD81-1886C0F7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29D359-2026-4826-ADB7-F0F4287C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0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289F2-D980-44F4-9711-D8639CEC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4771A4-D83A-4C65-ACC9-D995BC4D0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787A01-F56E-42F3-96FA-CE3851934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3CC0-E923-438D-943A-56F9811F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68138-2F47-49CB-B564-41D8FF88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A064D-82B9-4133-8966-600FB351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2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3BDBF-52B9-4EA7-A898-C0A13D61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344BA6-D331-44E5-8979-B7E557DA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A3EBA-06B4-4DDB-8190-802DAE557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5D5C6-C798-415F-901D-61747D34E650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0FE12-607D-445C-B168-088A17727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74F5A-5A98-467F-8F6F-D856BB56A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CBD86-90E6-49DA-B4E0-A73154C8F8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2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E95B8-8EB2-491F-957F-F9FBE8A7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90" y="1046254"/>
            <a:ext cx="8807335" cy="5011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0E5DE-21E3-4C84-90E1-F6446173B192}"/>
              </a:ext>
            </a:extLst>
          </p:cNvPr>
          <p:cNvSpPr txBox="1"/>
          <p:nvPr/>
        </p:nvSpPr>
        <p:spPr>
          <a:xfrm>
            <a:off x="1538653" y="457199"/>
            <a:ext cx="2778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2</a:t>
            </a:r>
            <a:r>
              <a:rPr lang="ko-KR" altLang="en-US" sz="30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02428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804B09-5323-463F-BCAA-979124715A45}"/>
              </a:ext>
            </a:extLst>
          </p:cNvPr>
          <p:cNvSpPr txBox="1"/>
          <p:nvPr/>
        </p:nvSpPr>
        <p:spPr>
          <a:xfrm>
            <a:off x="1538653" y="457199"/>
            <a:ext cx="2778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3</a:t>
            </a:r>
            <a:r>
              <a:rPr lang="ko-KR" altLang="en-US" sz="3000" dirty="0"/>
              <a:t>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47CDDE-09E3-4DEE-AE70-499E8CFC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29" y="1011197"/>
            <a:ext cx="9824071" cy="55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3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C03ED1-1032-4AE2-A286-C64E9D0A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65" y="1459432"/>
            <a:ext cx="7687535" cy="4350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4222AB-3C4C-4149-A728-A95AD77440D0}"/>
              </a:ext>
            </a:extLst>
          </p:cNvPr>
          <p:cNvSpPr txBox="1"/>
          <p:nvPr/>
        </p:nvSpPr>
        <p:spPr>
          <a:xfrm>
            <a:off x="1538653" y="457199"/>
            <a:ext cx="2778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4</a:t>
            </a:r>
            <a:r>
              <a:rPr lang="ko-KR" altLang="en-US" sz="30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65606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F5328-C21B-4B06-A8AA-745D9D965273}"/>
              </a:ext>
            </a:extLst>
          </p:cNvPr>
          <p:cNvSpPr txBox="1"/>
          <p:nvPr/>
        </p:nvSpPr>
        <p:spPr>
          <a:xfrm>
            <a:off x="1538653" y="457199"/>
            <a:ext cx="2778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6</a:t>
            </a:r>
            <a:r>
              <a:rPr lang="ko-KR" altLang="en-US" sz="3000" dirty="0"/>
              <a:t>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176C07-9352-45BC-A4A2-0BA1D0DA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89541"/>
            <a:ext cx="8286750" cy="46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8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진홍</dc:creator>
  <cp:lastModifiedBy>김 진홍</cp:lastModifiedBy>
  <cp:revision>7</cp:revision>
  <dcterms:created xsi:type="dcterms:W3CDTF">2021-06-16T01:01:28Z</dcterms:created>
  <dcterms:modified xsi:type="dcterms:W3CDTF">2021-06-16T02:48:28Z</dcterms:modified>
</cp:coreProperties>
</file>