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38D8A-2857-D44F-9BCB-3DE62215ED8A}" v="36" dt="2021-05-21T01:58:54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S::scpark@yjc.ac.kr::b2bfd8f1-2f1b-482e-bab5-85850215cba3" providerId="AD" clId="Web-{EC04CE70-92E5-4BEA-91AB-1BD7B3D733AF}"/>
    <pc:docChg chg="modSld">
      <pc:chgData name="박성철" userId="S::scpark@yjc.ac.kr::b2bfd8f1-2f1b-482e-bab5-85850215cba3" providerId="AD" clId="Web-{EC04CE70-92E5-4BEA-91AB-1BD7B3D733AF}" dt="2021-05-20T00:54:58.763" v="23" actId="20577"/>
      <pc:docMkLst>
        <pc:docMk/>
      </pc:docMkLst>
      <pc:sldChg chg="modSp">
        <pc:chgData name="박성철" userId="S::scpark@yjc.ac.kr::b2bfd8f1-2f1b-482e-bab5-85850215cba3" providerId="AD" clId="Web-{EC04CE70-92E5-4BEA-91AB-1BD7B3D733AF}" dt="2021-05-20T00:54:58.763" v="23" actId="20577"/>
        <pc:sldMkLst>
          <pc:docMk/>
          <pc:sldMk cId="3569210928" sldId="256"/>
        </pc:sldMkLst>
        <pc:spChg chg="mod">
          <ac:chgData name="박성철" userId="S::scpark@yjc.ac.kr::b2bfd8f1-2f1b-482e-bab5-85850215cba3" providerId="AD" clId="Web-{EC04CE70-92E5-4BEA-91AB-1BD7B3D733AF}" dt="2021-05-20T00:54:41.199" v="9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성철" userId="S::scpark@yjc.ac.kr::b2bfd8f1-2f1b-482e-bab5-85850215cba3" providerId="AD" clId="Web-{EC04CE70-92E5-4BEA-91AB-1BD7B3D733AF}" dt="2021-05-20T00:54:58.763" v="23" actId="20577"/>
          <ac:spMkLst>
            <pc:docMk/>
            <pc:sldMk cId="3569210928" sldId="256"/>
            <ac:spMk id="3" creationId="{00000000-0000-0000-0000-000000000000}"/>
          </ac:spMkLst>
        </pc:spChg>
      </pc:sldChg>
    </pc:docChg>
  </pc:docChgLst>
  <pc:docChgLst>
    <pc:chgData name="박성철" userId="b2bfd8f1-2f1b-482e-bab5-85850215cba3" providerId="ADAL" clId="{A7138D8A-2857-D44F-9BCB-3DE62215ED8A}"/>
    <pc:docChg chg="undo custSel addSld delSld modSld">
      <pc:chgData name="박성철" userId="b2bfd8f1-2f1b-482e-bab5-85850215cba3" providerId="ADAL" clId="{A7138D8A-2857-D44F-9BCB-3DE62215ED8A}" dt="2021-05-21T01:59:03.266" v="332" actId="208"/>
      <pc:docMkLst>
        <pc:docMk/>
      </pc:docMkLst>
      <pc:sldChg chg="addSp delSp modSp new mod">
        <pc:chgData name="박성철" userId="b2bfd8f1-2f1b-482e-bab5-85850215cba3" providerId="ADAL" clId="{A7138D8A-2857-D44F-9BCB-3DE62215ED8A}" dt="2021-05-20T01:04:16.460" v="78" actId="688"/>
        <pc:sldMkLst>
          <pc:docMk/>
          <pc:sldMk cId="3578883033" sldId="257"/>
        </pc:sldMkLst>
        <pc:spChg chg="mod">
          <ac:chgData name="박성철" userId="b2bfd8f1-2f1b-482e-bab5-85850215cba3" providerId="ADAL" clId="{A7138D8A-2857-D44F-9BCB-3DE62215ED8A}" dt="2021-05-20T01:00:47.015" v="28" actId="20577"/>
          <ac:spMkLst>
            <pc:docMk/>
            <pc:sldMk cId="3578883033" sldId="257"/>
            <ac:spMk id="2" creationId="{40A3D6D4-3D39-124F-93EB-D077F7A3C536}"/>
          </ac:spMkLst>
        </pc:spChg>
        <pc:spChg chg="del">
          <ac:chgData name="박성철" userId="b2bfd8f1-2f1b-482e-bab5-85850215cba3" providerId="ADAL" clId="{A7138D8A-2857-D44F-9BCB-3DE62215ED8A}" dt="2021-05-20T01:01:07.879" v="29"/>
          <ac:spMkLst>
            <pc:docMk/>
            <pc:sldMk cId="3578883033" sldId="257"/>
            <ac:spMk id="3" creationId="{86E518A1-18FE-FF41-A15D-63CC734461A2}"/>
          </ac:spMkLst>
        </pc:spChg>
        <pc:spChg chg="add del mod">
          <ac:chgData name="박성철" userId="b2bfd8f1-2f1b-482e-bab5-85850215cba3" providerId="ADAL" clId="{A7138D8A-2857-D44F-9BCB-3DE62215ED8A}" dt="2021-05-20T01:02:41.432" v="50"/>
          <ac:spMkLst>
            <pc:docMk/>
            <pc:sldMk cId="3578883033" sldId="257"/>
            <ac:spMk id="6" creationId="{43DD409E-6F6A-824D-954C-12EF82EFB1B7}"/>
          </ac:spMkLst>
        </pc:spChg>
        <pc:spChg chg="add mod">
          <ac:chgData name="박성철" userId="b2bfd8f1-2f1b-482e-bab5-85850215cba3" providerId="ADAL" clId="{A7138D8A-2857-D44F-9BCB-3DE62215ED8A}" dt="2021-05-20T01:03:53.476" v="72" actId="1076"/>
          <ac:spMkLst>
            <pc:docMk/>
            <pc:sldMk cId="3578883033" sldId="257"/>
            <ac:spMk id="9" creationId="{11E6DD2A-31B8-984B-9A25-0B4E2D3A928E}"/>
          </ac:spMkLst>
        </pc:spChg>
        <pc:spChg chg="add mod">
          <ac:chgData name="박성철" userId="b2bfd8f1-2f1b-482e-bab5-85850215cba3" providerId="ADAL" clId="{A7138D8A-2857-D44F-9BCB-3DE62215ED8A}" dt="2021-05-20T01:04:08.641" v="75" actId="688"/>
          <ac:spMkLst>
            <pc:docMk/>
            <pc:sldMk cId="3578883033" sldId="257"/>
            <ac:spMk id="10" creationId="{C13CEF1F-6829-534C-8DD9-4E0A4CA59D12}"/>
          </ac:spMkLst>
        </pc:spChg>
        <pc:spChg chg="add mod">
          <ac:chgData name="박성철" userId="b2bfd8f1-2f1b-482e-bab5-85850215cba3" providerId="ADAL" clId="{A7138D8A-2857-D44F-9BCB-3DE62215ED8A}" dt="2021-05-20T01:04:16.460" v="78" actId="688"/>
          <ac:spMkLst>
            <pc:docMk/>
            <pc:sldMk cId="3578883033" sldId="257"/>
            <ac:spMk id="11" creationId="{2E6254AF-73FB-7146-9C65-2360BD32D5FB}"/>
          </ac:spMkLst>
        </pc:spChg>
        <pc:picChg chg="add mod">
          <ac:chgData name="박성철" userId="b2bfd8f1-2f1b-482e-bab5-85850215cba3" providerId="ADAL" clId="{A7138D8A-2857-D44F-9BCB-3DE62215ED8A}" dt="2021-05-20T01:02:44.816" v="51" actId="14100"/>
          <ac:picMkLst>
            <pc:docMk/>
            <pc:sldMk cId="3578883033" sldId="257"/>
            <ac:picMk id="4" creationId="{7CE87305-0CEC-5942-A2DA-0E141D126444}"/>
          </ac:picMkLst>
        </pc:picChg>
        <pc:picChg chg="add mod">
          <ac:chgData name="박성철" userId="b2bfd8f1-2f1b-482e-bab5-85850215cba3" providerId="ADAL" clId="{A7138D8A-2857-D44F-9BCB-3DE62215ED8A}" dt="2021-05-20T01:02:56.764" v="58" actId="1076"/>
          <ac:picMkLst>
            <pc:docMk/>
            <pc:sldMk cId="3578883033" sldId="257"/>
            <ac:picMk id="5" creationId="{BF227D62-0C30-2A45-8228-93B21F432CE6}"/>
          </ac:picMkLst>
        </pc:picChg>
        <pc:picChg chg="add mod">
          <ac:chgData name="박성철" userId="b2bfd8f1-2f1b-482e-bab5-85850215cba3" providerId="ADAL" clId="{A7138D8A-2857-D44F-9BCB-3DE62215ED8A}" dt="2021-05-20T01:02:51.747" v="57" actId="1076"/>
          <ac:picMkLst>
            <pc:docMk/>
            <pc:sldMk cId="3578883033" sldId="257"/>
            <ac:picMk id="7" creationId="{AF566E94-2BA9-0A44-8C19-48A2DB83F19B}"/>
          </ac:picMkLst>
        </pc:picChg>
        <pc:picChg chg="add mod">
          <ac:chgData name="박성철" userId="b2bfd8f1-2f1b-482e-bab5-85850215cba3" providerId="ADAL" clId="{A7138D8A-2857-D44F-9BCB-3DE62215ED8A}" dt="2021-05-20T01:03:32.742" v="64" actId="1076"/>
          <ac:picMkLst>
            <pc:docMk/>
            <pc:sldMk cId="3578883033" sldId="257"/>
            <ac:picMk id="8" creationId="{3D2A72AA-CBEF-404C-AC30-244A9384179F}"/>
          </ac:picMkLst>
        </pc:picChg>
      </pc:sldChg>
      <pc:sldChg chg="addSp modSp new mod">
        <pc:chgData name="박성철" userId="b2bfd8f1-2f1b-482e-bab5-85850215cba3" providerId="ADAL" clId="{A7138D8A-2857-D44F-9BCB-3DE62215ED8A}" dt="2021-05-20T01:07:50.188" v="108" actId="1076"/>
        <pc:sldMkLst>
          <pc:docMk/>
          <pc:sldMk cId="3433072986" sldId="258"/>
        </pc:sldMkLst>
        <pc:spChg chg="mod">
          <ac:chgData name="박성철" userId="b2bfd8f1-2f1b-482e-bab5-85850215cba3" providerId="ADAL" clId="{A7138D8A-2857-D44F-9BCB-3DE62215ED8A}" dt="2021-05-20T01:07:16.407" v="104" actId="20577"/>
          <ac:spMkLst>
            <pc:docMk/>
            <pc:sldMk cId="3433072986" sldId="258"/>
            <ac:spMk id="2" creationId="{D94EEFF6-C186-E344-9983-68E9671C061F}"/>
          </ac:spMkLst>
        </pc:spChg>
        <pc:spChg chg="mod">
          <ac:chgData name="박성철" userId="b2bfd8f1-2f1b-482e-bab5-85850215cba3" providerId="ADAL" clId="{A7138D8A-2857-D44F-9BCB-3DE62215ED8A}" dt="2021-05-20T01:07:05.685" v="80" actId="113"/>
          <ac:spMkLst>
            <pc:docMk/>
            <pc:sldMk cId="3433072986" sldId="258"/>
            <ac:spMk id="3" creationId="{EEFF7BB4-4317-1344-BCC1-EA68F6B73F32}"/>
          </ac:spMkLst>
        </pc:spChg>
        <pc:picChg chg="add mod">
          <ac:chgData name="박성철" userId="b2bfd8f1-2f1b-482e-bab5-85850215cba3" providerId="ADAL" clId="{A7138D8A-2857-D44F-9BCB-3DE62215ED8A}" dt="2021-05-20T01:07:11.107" v="82" actId="1076"/>
          <ac:picMkLst>
            <pc:docMk/>
            <pc:sldMk cId="3433072986" sldId="258"/>
            <ac:picMk id="4" creationId="{363463B2-5872-174F-96BC-737FE162BFCD}"/>
          </ac:picMkLst>
        </pc:picChg>
        <pc:picChg chg="add mod">
          <ac:chgData name="박성철" userId="b2bfd8f1-2f1b-482e-bab5-85850215cba3" providerId="ADAL" clId="{A7138D8A-2857-D44F-9BCB-3DE62215ED8A}" dt="2021-05-20T01:07:50.188" v="108" actId="1076"/>
          <ac:picMkLst>
            <pc:docMk/>
            <pc:sldMk cId="3433072986" sldId="258"/>
            <ac:picMk id="5" creationId="{58D8F366-B53A-1D40-A91F-DA11AAEB8794}"/>
          </ac:picMkLst>
        </pc:picChg>
      </pc:sldChg>
      <pc:sldChg chg="addSp delSp modSp new mod">
        <pc:chgData name="박성철" userId="b2bfd8f1-2f1b-482e-bab5-85850215cba3" providerId="ADAL" clId="{A7138D8A-2857-D44F-9BCB-3DE62215ED8A}" dt="2021-05-20T01:32:10.201" v="129" actId="20577"/>
        <pc:sldMkLst>
          <pc:docMk/>
          <pc:sldMk cId="1198932297" sldId="259"/>
        </pc:sldMkLst>
        <pc:spChg chg="mod">
          <ac:chgData name="박성철" userId="b2bfd8f1-2f1b-482e-bab5-85850215cba3" providerId="ADAL" clId="{A7138D8A-2857-D44F-9BCB-3DE62215ED8A}" dt="2021-05-20T01:32:10.201" v="129" actId="20577"/>
          <ac:spMkLst>
            <pc:docMk/>
            <pc:sldMk cId="1198932297" sldId="259"/>
            <ac:spMk id="2" creationId="{75913984-63BB-EB4F-9953-97035E245EA0}"/>
          </ac:spMkLst>
        </pc:spChg>
        <pc:spChg chg="del">
          <ac:chgData name="박성철" userId="b2bfd8f1-2f1b-482e-bab5-85850215cba3" providerId="ADAL" clId="{A7138D8A-2857-D44F-9BCB-3DE62215ED8A}" dt="2021-05-20T01:32:06.133" v="110"/>
          <ac:spMkLst>
            <pc:docMk/>
            <pc:sldMk cId="1198932297" sldId="259"/>
            <ac:spMk id="3" creationId="{497DF933-FD1D-5642-8DC6-8B052060872F}"/>
          </ac:spMkLst>
        </pc:spChg>
        <pc:picChg chg="add mod">
          <ac:chgData name="박성철" userId="b2bfd8f1-2f1b-482e-bab5-85850215cba3" providerId="ADAL" clId="{A7138D8A-2857-D44F-9BCB-3DE62215ED8A}" dt="2021-05-20T01:32:06.133" v="110"/>
          <ac:picMkLst>
            <pc:docMk/>
            <pc:sldMk cId="1198932297" sldId="259"/>
            <ac:picMk id="4" creationId="{C11926CD-B663-5A49-B6EB-55E9982A3344}"/>
          </ac:picMkLst>
        </pc:picChg>
      </pc:sldChg>
      <pc:sldChg chg="addSp delSp modSp new mod">
        <pc:chgData name="박성철" userId="b2bfd8f1-2f1b-482e-bab5-85850215cba3" providerId="ADAL" clId="{A7138D8A-2857-D44F-9BCB-3DE62215ED8A}" dt="2021-05-21T00:12:40.075" v="161" actId="1076"/>
        <pc:sldMkLst>
          <pc:docMk/>
          <pc:sldMk cId="625112590" sldId="260"/>
        </pc:sldMkLst>
        <pc:picChg chg="add del mod">
          <ac:chgData name="박성철" userId="b2bfd8f1-2f1b-482e-bab5-85850215cba3" providerId="ADAL" clId="{A7138D8A-2857-D44F-9BCB-3DE62215ED8A}" dt="2021-05-21T00:12:35.207" v="158" actId="478"/>
          <ac:picMkLst>
            <pc:docMk/>
            <pc:sldMk cId="625112590" sldId="260"/>
            <ac:picMk id="2" creationId="{70CF81FA-8F34-1648-8484-4CF1AEBA4C82}"/>
          </ac:picMkLst>
        </pc:picChg>
        <pc:picChg chg="add mod">
          <ac:chgData name="박성철" userId="b2bfd8f1-2f1b-482e-bab5-85850215cba3" providerId="ADAL" clId="{A7138D8A-2857-D44F-9BCB-3DE62215ED8A}" dt="2021-05-21T00:12:40.075" v="161" actId="1076"/>
          <ac:picMkLst>
            <pc:docMk/>
            <pc:sldMk cId="625112590" sldId="260"/>
            <ac:picMk id="3" creationId="{FB0B9689-98FA-6C40-A7CC-7DD3E1771DEA}"/>
          </ac:picMkLst>
        </pc:picChg>
      </pc:sldChg>
      <pc:sldChg chg="addSp delSp modSp new mod">
        <pc:chgData name="박성철" userId="b2bfd8f1-2f1b-482e-bab5-85850215cba3" providerId="ADAL" clId="{A7138D8A-2857-D44F-9BCB-3DE62215ED8A}" dt="2021-05-21T00:14:31.316" v="172" actId="208"/>
        <pc:sldMkLst>
          <pc:docMk/>
          <pc:sldMk cId="1069495910" sldId="261"/>
        </pc:sldMkLst>
        <pc:picChg chg="add del mod">
          <ac:chgData name="박성철" userId="b2bfd8f1-2f1b-482e-bab5-85850215cba3" providerId="ADAL" clId="{A7138D8A-2857-D44F-9BCB-3DE62215ED8A}" dt="2021-05-21T00:12:45.019" v="162" actId="478"/>
          <ac:picMkLst>
            <pc:docMk/>
            <pc:sldMk cId="1069495910" sldId="261"/>
            <ac:picMk id="2" creationId="{E4CE406D-BF18-F343-AD4C-736E73D1E553}"/>
          </ac:picMkLst>
        </pc:picChg>
        <pc:picChg chg="add del mod">
          <ac:chgData name="박성철" userId="b2bfd8f1-2f1b-482e-bab5-85850215cba3" providerId="ADAL" clId="{A7138D8A-2857-D44F-9BCB-3DE62215ED8A}" dt="2021-05-21T00:14:24.624" v="167" actId="478"/>
          <ac:picMkLst>
            <pc:docMk/>
            <pc:sldMk cId="1069495910" sldId="261"/>
            <ac:picMk id="3" creationId="{0A195BB2-73EA-A647-AAD5-7F8F480E33C8}"/>
          </ac:picMkLst>
        </pc:picChg>
        <pc:picChg chg="add mod">
          <ac:chgData name="박성철" userId="b2bfd8f1-2f1b-482e-bab5-85850215cba3" providerId="ADAL" clId="{A7138D8A-2857-D44F-9BCB-3DE62215ED8A}" dt="2021-05-21T00:13:56.394" v="166" actId="208"/>
          <ac:picMkLst>
            <pc:docMk/>
            <pc:sldMk cId="1069495910" sldId="261"/>
            <ac:picMk id="4" creationId="{89AA493D-699A-CF49-9366-F779DFE4A0C3}"/>
          </ac:picMkLst>
        </pc:picChg>
        <pc:picChg chg="add mod">
          <ac:chgData name="박성철" userId="b2bfd8f1-2f1b-482e-bab5-85850215cba3" providerId="ADAL" clId="{A7138D8A-2857-D44F-9BCB-3DE62215ED8A}" dt="2021-05-21T00:14:31.316" v="172" actId="208"/>
          <ac:picMkLst>
            <pc:docMk/>
            <pc:sldMk cId="1069495910" sldId="261"/>
            <ac:picMk id="5" creationId="{EB943E0B-6AF7-9C4C-83CA-6EE1CB1F435A}"/>
          </ac:picMkLst>
        </pc:picChg>
      </pc:sldChg>
      <pc:sldChg chg="addSp delSp modSp new mod">
        <pc:chgData name="박성철" userId="b2bfd8f1-2f1b-482e-bab5-85850215cba3" providerId="ADAL" clId="{A7138D8A-2857-D44F-9BCB-3DE62215ED8A}" dt="2021-05-21T00:16:08.584" v="194" actId="208"/>
        <pc:sldMkLst>
          <pc:docMk/>
          <pc:sldMk cId="240378505" sldId="262"/>
        </pc:sldMkLst>
        <pc:picChg chg="add del mod">
          <ac:chgData name="박성철" userId="b2bfd8f1-2f1b-482e-bab5-85850215cba3" providerId="ADAL" clId="{A7138D8A-2857-D44F-9BCB-3DE62215ED8A}" dt="2021-05-21T00:15:18.345" v="176" actId="478"/>
          <ac:picMkLst>
            <pc:docMk/>
            <pc:sldMk cId="240378505" sldId="262"/>
            <ac:picMk id="2" creationId="{41E098B8-F7A8-1440-9DA4-6ADC185CDFC8}"/>
          </ac:picMkLst>
        </pc:picChg>
        <pc:picChg chg="add mod">
          <ac:chgData name="박성철" userId="b2bfd8f1-2f1b-482e-bab5-85850215cba3" providerId="ADAL" clId="{A7138D8A-2857-D44F-9BCB-3DE62215ED8A}" dt="2021-05-21T00:16:08.584" v="194" actId="208"/>
          <ac:picMkLst>
            <pc:docMk/>
            <pc:sldMk cId="240378505" sldId="262"/>
            <ac:picMk id="3" creationId="{A44A274C-0402-5440-B845-354F4339AADA}"/>
          </ac:picMkLst>
        </pc:picChg>
        <pc:picChg chg="add mod">
          <ac:chgData name="박성철" userId="b2bfd8f1-2f1b-482e-bab5-85850215cba3" providerId="ADAL" clId="{A7138D8A-2857-D44F-9BCB-3DE62215ED8A}" dt="2021-05-21T00:16:08.584" v="194" actId="208"/>
          <ac:picMkLst>
            <pc:docMk/>
            <pc:sldMk cId="240378505" sldId="262"/>
            <ac:picMk id="4" creationId="{DCA30953-D5C1-BE44-A3CD-474275675BB7}"/>
          </ac:picMkLst>
        </pc:picChg>
      </pc:sldChg>
      <pc:sldChg chg="addSp delSp modSp new mod">
        <pc:chgData name="박성철" userId="b2bfd8f1-2f1b-482e-bab5-85850215cba3" providerId="ADAL" clId="{A7138D8A-2857-D44F-9BCB-3DE62215ED8A}" dt="2021-05-21T00:11:47.481" v="156" actId="1076"/>
        <pc:sldMkLst>
          <pc:docMk/>
          <pc:sldMk cId="4011351932" sldId="263"/>
        </pc:sldMkLst>
        <pc:picChg chg="add del">
          <ac:chgData name="박성철" userId="b2bfd8f1-2f1b-482e-bab5-85850215cba3" providerId="ADAL" clId="{A7138D8A-2857-D44F-9BCB-3DE62215ED8A}" dt="2021-05-21T00:11:41.903" v="151" actId="478"/>
          <ac:picMkLst>
            <pc:docMk/>
            <pc:sldMk cId="4011351932" sldId="263"/>
            <ac:picMk id="2" creationId="{B424DDEF-1CE0-7A46-B005-63A1440D082E}"/>
          </ac:picMkLst>
        </pc:picChg>
        <pc:picChg chg="add mod">
          <ac:chgData name="박성철" userId="b2bfd8f1-2f1b-482e-bab5-85850215cba3" providerId="ADAL" clId="{A7138D8A-2857-D44F-9BCB-3DE62215ED8A}" dt="2021-05-21T00:11:47.481" v="156" actId="1076"/>
          <ac:picMkLst>
            <pc:docMk/>
            <pc:sldMk cId="4011351932" sldId="263"/>
            <ac:picMk id="5" creationId="{162AC37C-ACE1-4545-BF72-6326956147E8}"/>
          </ac:picMkLst>
        </pc:picChg>
        <pc:cxnChg chg="add del mod">
          <ac:chgData name="박성철" userId="b2bfd8f1-2f1b-482e-bab5-85850215cba3" providerId="ADAL" clId="{A7138D8A-2857-D44F-9BCB-3DE62215ED8A}" dt="2021-05-21T00:11:46.486" v="155" actId="478"/>
          <ac:cxnSpMkLst>
            <pc:docMk/>
            <pc:sldMk cId="4011351932" sldId="263"/>
            <ac:cxnSpMk id="4" creationId="{CFA8E898-0155-1946-A943-C8B3A75BB26B}"/>
          </ac:cxnSpMkLst>
        </pc:cxnChg>
      </pc:sldChg>
      <pc:sldChg chg="addSp delSp modSp new mod modClrScheme chgLayout">
        <pc:chgData name="박성철" userId="b2bfd8f1-2f1b-482e-bab5-85850215cba3" providerId="ADAL" clId="{A7138D8A-2857-D44F-9BCB-3DE62215ED8A}" dt="2021-05-21T00:20:31.453" v="217" actId="688"/>
        <pc:sldMkLst>
          <pc:docMk/>
          <pc:sldMk cId="1384447746" sldId="264"/>
        </pc:sldMkLst>
        <pc:spChg chg="del">
          <ac:chgData name="박성철" userId="b2bfd8f1-2f1b-482e-bab5-85850215cba3" providerId="ADAL" clId="{A7138D8A-2857-D44F-9BCB-3DE62215ED8A}" dt="2021-05-21T00:16:55.471" v="196" actId="700"/>
          <ac:spMkLst>
            <pc:docMk/>
            <pc:sldMk cId="1384447746" sldId="264"/>
            <ac:spMk id="2" creationId="{60595B4E-F60F-2E4E-AFC7-C29940CA0A39}"/>
          </ac:spMkLst>
        </pc:spChg>
        <pc:spChg chg="del">
          <ac:chgData name="박성철" userId="b2bfd8f1-2f1b-482e-bab5-85850215cba3" providerId="ADAL" clId="{A7138D8A-2857-D44F-9BCB-3DE62215ED8A}" dt="2021-05-21T00:16:55.471" v="196" actId="700"/>
          <ac:spMkLst>
            <pc:docMk/>
            <pc:sldMk cId="1384447746" sldId="264"/>
            <ac:spMk id="3" creationId="{045BED06-ED5E-7841-831E-533F4F25FC4F}"/>
          </ac:spMkLst>
        </pc:spChg>
        <pc:spChg chg="add">
          <ac:chgData name="박성철" userId="b2bfd8f1-2f1b-482e-bab5-85850215cba3" providerId="ADAL" clId="{A7138D8A-2857-D44F-9BCB-3DE62215ED8A}" dt="2021-05-21T00:20:05.866" v="209" actId="11529"/>
          <ac:spMkLst>
            <pc:docMk/>
            <pc:sldMk cId="1384447746" sldId="264"/>
            <ac:spMk id="8" creationId="{117D39FC-5F31-B94F-A97F-3411A1B2B48E}"/>
          </ac:spMkLst>
        </pc:spChg>
        <pc:spChg chg="add mod">
          <ac:chgData name="박성철" userId="b2bfd8f1-2f1b-482e-bab5-85850215cba3" providerId="ADAL" clId="{A7138D8A-2857-D44F-9BCB-3DE62215ED8A}" dt="2021-05-21T00:20:19.303" v="214" actId="688"/>
          <ac:spMkLst>
            <pc:docMk/>
            <pc:sldMk cId="1384447746" sldId="264"/>
            <ac:spMk id="9" creationId="{17D049D7-834B-1C40-947E-4F1152A90B46}"/>
          </ac:spMkLst>
        </pc:spChg>
        <pc:spChg chg="add mod">
          <ac:chgData name="박성철" userId="b2bfd8f1-2f1b-482e-bab5-85850215cba3" providerId="ADAL" clId="{A7138D8A-2857-D44F-9BCB-3DE62215ED8A}" dt="2021-05-21T00:20:31.453" v="217" actId="688"/>
          <ac:spMkLst>
            <pc:docMk/>
            <pc:sldMk cId="1384447746" sldId="264"/>
            <ac:spMk id="10" creationId="{A2F5B770-3067-CC42-9C1C-4E29E945682F}"/>
          </ac:spMkLst>
        </pc:spChg>
        <pc:picChg chg="add mod">
          <ac:chgData name="박성철" userId="b2bfd8f1-2f1b-482e-bab5-85850215cba3" providerId="ADAL" clId="{A7138D8A-2857-D44F-9BCB-3DE62215ED8A}" dt="2021-05-21T00:17:19.493" v="199" actId="1076"/>
          <ac:picMkLst>
            <pc:docMk/>
            <pc:sldMk cId="1384447746" sldId="264"/>
            <ac:picMk id="4" creationId="{F3BDD3F8-2A86-E649-9CBC-79628C5C0320}"/>
          </ac:picMkLst>
        </pc:picChg>
        <pc:picChg chg="add mod">
          <ac:chgData name="박성철" userId="b2bfd8f1-2f1b-482e-bab5-85850215cba3" providerId="ADAL" clId="{A7138D8A-2857-D44F-9BCB-3DE62215ED8A}" dt="2021-05-21T00:17:37.223" v="202" actId="1076"/>
          <ac:picMkLst>
            <pc:docMk/>
            <pc:sldMk cId="1384447746" sldId="264"/>
            <ac:picMk id="5" creationId="{E260A657-EAEC-834D-8BDF-1B1E1C91CD49}"/>
          </ac:picMkLst>
        </pc:picChg>
        <pc:picChg chg="add mod">
          <ac:chgData name="박성철" userId="b2bfd8f1-2f1b-482e-bab5-85850215cba3" providerId="ADAL" clId="{A7138D8A-2857-D44F-9BCB-3DE62215ED8A}" dt="2021-05-21T00:17:53.300" v="204" actId="1076"/>
          <ac:picMkLst>
            <pc:docMk/>
            <pc:sldMk cId="1384447746" sldId="264"/>
            <ac:picMk id="6" creationId="{45215BCF-0284-6A4F-B508-9259428E2435}"/>
          </ac:picMkLst>
        </pc:picChg>
        <pc:picChg chg="add mod">
          <ac:chgData name="박성철" userId="b2bfd8f1-2f1b-482e-bab5-85850215cba3" providerId="ADAL" clId="{A7138D8A-2857-D44F-9BCB-3DE62215ED8A}" dt="2021-05-21T00:18:11.301" v="206" actId="1076"/>
          <ac:picMkLst>
            <pc:docMk/>
            <pc:sldMk cId="1384447746" sldId="264"/>
            <ac:picMk id="7" creationId="{6EB77D34-E4F4-4044-8DE9-6BDC3462F0CB}"/>
          </ac:picMkLst>
        </pc:picChg>
      </pc:sldChg>
      <pc:sldChg chg="addSp new">
        <pc:chgData name="박성철" userId="b2bfd8f1-2f1b-482e-bab5-85850215cba3" providerId="ADAL" clId="{A7138D8A-2857-D44F-9BCB-3DE62215ED8A}" dt="2021-05-21T00:19:24.522" v="208"/>
        <pc:sldMkLst>
          <pc:docMk/>
          <pc:sldMk cId="1526059932" sldId="265"/>
        </pc:sldMkLst>
        <pc:picChg chg="add">
          <ac:chgData name="박성철" userId="b2bfd8f1-2f1b-482e-bab5-85850215cba3" providerId="ADAL" clId="{A7138D8A-2857-D44F-9BCB-3DE62215ED8A}" dt="2021-05-21T00:19:24.522" v="208"/>
          <ac:picMkLst>
            <pc:docMk/>
            <pc:sldMk cId="1526059932" sldId="265"/>
            <ac:picMk id="2" creationId="{2FE33BF7-7748-254E-A609-C736BF51F148}"/>
          </ac:picMkLst>
        </pc:picChg>
      </pc:sldChg>
      <pc:sldChg chg="addSp modSp new mod modClrScheme chgLayout">
        <pc:chgData name="박성철" userId="b2bfd8f1-2f1b-482e-bab5-85850215cba3" providerId="ADAL" clId="{A7138D8A-2857-D44F-9BCB-3DE62215ED8A}" dt="2021-05-21T00:21:40.343" v="272" actId="20577"/>
        <pc:sldMkLst>
          <pc:docMk/>
          <pc:sldMk cId="4100312027" sldId="266"/>
        </pc:sldMkLst>
        <pc:spChg chg="add mod">
          <ac:chgData name="박성철" userId="b2bfd8f1-2f1b-482e-bab5-85850215cba3" providerId="ADAL" clId="{A7138D8A-2857-D44F-9BCB-3DE62215ED8A}" dt="2021-05-21T00:21:40.343" v="272" actId="20577"/>
          <ac:spMkLst>
            <pc:docMk/>
            <pc:sldMk cId="4100312027" sldId="266"/>
            <ac:spMk id="2" creationId="{F40FA47E-EA1A-584D-84CF-F87F22E29E16}"/>
          </ac:spMkLst>
        </pc:spChg>
        <pc:spChg chg="add mod">
          <ac:chgData name="박성철" userId="b2bfd8f1-2f1b-482e-bab5-85850215cba3" providerId="ADAL" clId="{A7138D8A-2857-D44F-9BCB-3DE62215ED8A}" dt="2021-05-21T00:21:31.250" v="219" actId="700"/>
          <ac:spMkLst>
            <pc:docMk/>
            <pc:sldMk cId="4100312027" sldId="266"/>
            <ac:spMk id="3" creationId="{AE552537-A5AD-2244-811C-D3871F5E2442}"/>
          </ac:spMkLst>
        </pc:spChg>
      </pc:sldChg>
      <pc:sldChg chg="addSp delSp modSp add mod modClrScheme chgLayout">
        <pc:chgData name="박성철" userId="b2bfd8f1-2f1b-482e-bab5-85850215cba3" providerId="ADAL" clId="{A7138D8A-2857-D44F-9BCB-3DE62215ED8A}" dt="2021-05-21T01:24:48.785" v="305" actId="14100"/>
        <pc:sldMkLst>
          <pc:docMk/>
          <pc:sldMk cId="1988432282" sldId="267"/>
        </pc:sldMkLst>
        <pc:spChg chg="add mod ord">
          <ac:chgData name="박성철" userId="b2bfd8f1-2f1b-482e-bab5-85850215cba3" providerId="ADAL" clId="{A7138D8A-2857-D44F-9BCB-3DE62215ED8A}" dt="2021-05-21T01:24:35.308" v="301" actId="20577"/>
          <ac:spMkLst>
            <pc:docMk/>
            <pc:sldMk cId="1988432282" sldId="267"/>
            <ac:spMk id="2" creationId="{6E13870D-7227-4944-8876-1C3FA40DE5E7}"/>
          </ac:spMkLst>
        </pc:spChg>
        <pc:spChg chg="add del mod ord">
          <ac:chgData name="박성철" userId="b2bfd8f1-2f1b-482e-bab5-85850215cba3" providerId="ADAL" clId="{A7138D8A-2857-D44F-9BCB-3DE62215ED8A}" dt="2021-05-21T01:24:44.594" v="303" actId="478"/>
          <ac:spMkLst>
            <pc:docMk/>
            <pc:sldMk cId="1988432282" sldId="267"/>
            <ac:spMk id="3" creationId="{AA455D92-5FD9-284D-BF47-B95A824CD3B6}"/>
          </ac:spMkLst>
        </pc:spChg>
        <pc:picChg chg="mod">
          <ac:chgData name="박성철" userId="b2bfd8f1-2f1b-482e-bab5-85850215cba3" providerId="ADAL" clId="{A7138D8A-2857-D44F-9BCB-3DE62215ED8A}" dt="2021-05-21T01:24:48.785" v="305" actId="14100"/>
          <ac:picMkLst>
            <pc:docMk/>
            <pc:sldMk cId="1988432282" sldId="267"/>
            <ac:picMk id="4" creationId="{9E9E6D8E-F37D-1648-B1AE-0A633E3D4C97}"/>
          </ac:picMkLst>
        </pc:picChg>
      </pc:sldChg>
      <pc:sldChg chg="addSp delSp modSp new del mod modClrScheme chgLayout">
        <pc:chgData name="박성철" userId="b2bfd8f1-2f1b-482e-bab5-85850215cba3" providerId="ADAL" clId="{A7138D8A-2857-D44F-9BCB-3DE62215ED8A}" dt="2021-05-21T01:24:06.294" v="278" actId="2696"/>
        <pc:sldMkLst>
          <pc:docMk/>
          <pc:sldMk cId="3438414891" sldId="267"/>
        </pc:sldMkLst>
        <pc:spChg chg="del">
          <ac:chgData name="박성철" userId="b2bfd8f1-2f1b-482e-bab5-85850215cba3" providerId="ADAL" clId="{A7138D8A-2857-D44F-9BCB-3DE62215ED8A}" dt="2021-05-21T01:23:43.031" v="274" actId="700"/>
          <ac:spMkLst>
            <pc:docMk/>
            <pc:sldMk cId="3438414891" sldId="267"/>
            <ac:spMk id="2" creationId="{21C4CD7E-9AF8-1B46-B67A-8D1033F555C5}"/>
          </ac:spMkLst>
        </pc:spChg>
        <pc:spChg chg="del">
          <ac:chgData name="박성철" userId="b2bfd8f1-2f1b-482e-bab5-85850215cba3" providerId="ADAL" clId="{A7138D8A-2857-D44F-9BCB-3DE62215ED8A}" dt="2021-05-21T01:23:43.031" v="274" actId="700"/>
          <ac:spMkLst>
            <pc:docMk/>
            <pc:sldMk cId="3438414891" sldId="267"/>
            <ac:spMk id="3" creationId="{A02E02E6-2E88-9440-80FA-A1E2256DB562}"/>
          </ac:spMkLst>
        </pc:spChg>
        <pc:picChg chg="add mod">
          <ac:chgData name="박성철" userId="b2bfd8f1-2f1b-482e-bab5-85850215cba3" providerId="ADAL" clId="{A7138D8A-2857-D44F-9BCB-3DE62215ED8A}" dt="2021-05-21T01:23:47.068" v="277" actId="1076"/>
          <ac:picMkLst>
            <pc:docMk/>
            <pc:sldMk cId="3438414891" sldId="267"/>
            <ac:picMk id="4" creationId="{9E9E6D8E-F37D-1648-B1AE-0A633E3D4C97}"/>
          </ac:picMkLst>
        </pc:picChg>
      </pc:sldChg>
      <pc:sldChg chg="addSp delSp new mod modClrScheme chgLayout">
        <pc:chgData name="박성철" userId="b2bfd8f1-2f1b-482e-bab5-85850215cba3" providerId="ADAL" clId="{A7138D8A-2857-D44F-9BCB-3DE62215ED8A}" dt="2021-05-21T01:56:43.554" v="308"/>
        <pc:sldMkLst>
          <pc:docMk/>
          <pc:sldMk cId="2722879492" sldId="268"/>
        </pc:sldMkLst>
        <pc:spChg chg="del">
          <ac:chgData name="박성철" userId="b2bfd8f1-2f1b-482e-bab5-85850215cba3" providerId="ADAL" clId="{A7138D8A-2857-D44F-9BCB-3DE62215ED8A}" dt="2021-05-21T01:56:42.845" v="307" actId="700"/>
          <ac:spMkLst>
            <pc:docMk/>
            <pc:sldMk cId="2722879492" sldId="268"/>
            <ac:spMk id="2" creationId="{D222A170-3698-2646-84E4-3EED4E915C17}"/>
          </ac:spMkLst>
        </pc:spChg>
        <pc:spChg chg="del">
          <ac:chgData name="박성철" userId="b2bfd8f1-2f1b-482e-bab5-85850215cba3" providerId="ADAL" clId="{A7138D8A-2857-D44F-9BCB-3DE62215ED8A}" dt="2021-05-21T01:56:42.845" v="307" actId="700"/>
          <ac:spMkLst>
            <pc:docMk/>
            <pc:sldMk cId="2722879492" sldId="268"/>
            <ac:spMk id="3" creationId="{CF700F91-FE77-2448-A155-7A25E837BE90}"/>
          </ac:spMkLst>
        </pc:spChg>
        <pc:picChg chg="add">
          <ac:chgData name="박성철" userId="b2bfd8f1-2f1b-482e-bab5-85850215cba3" providerId="ADAL" clId="{A7138D8A-2857-D44F-9BCB-3DE62215ED8A}" dt="2021-05-21T01:56:43.554" v="308"/>
          <ac:picMkLst>
            <pc:docMk/>
            <pc:sldMk cId="2722879492" sldId="268"/>
            <ac:picMk id="4" creationId="{BC85ADE5-EAA9-E34A-9B08-5A3947D11C63}"/>
          </ac:picMkLst>
        </pc:picChg>
      </pc:sldChg>
      <pc:sldChg chg="addSp modSp new mod">
        <pc:chgData name="박성철" userId="b2bfd8f1-2f1b-482e-bab5-85850215cba3" providerId="ADAL" clId="{A7138D8A-2857-D44F-9BCB-3DE62215ED8A}" dt="2021-05-21T01:57:53.684" v="319" actId="208"/>
        <pc:sldMkLst>
          <pc:docMk/>
          <pc:sldMk cId="2862474088" sldId="269"/>
        </pc:sldMkLst>
        <pc:picChg chg="add mod">
          <ac:chgData name="박성철" userId="b2bfd8f1-2f1b-482e-bab5-85850215cba3" providerId="ADAL" clId="{A7138D8A-2857-D44F-9BCB-3DE62215ED8A}" dt="2021-05-21T01:57:53.684" v="319" actId="208"/>
          <ac:picMkLst>
            <pc:docMk/>
            <pc:sldMk cId="2862474088" sldId="269"/>
            <ac:picMk id="2" creationId="{8FD9C316-5D5C-FA43-A54A-06C157E3EC4F}"/>
          </ac:picMkLst>
        </pc:picChg>
        <pc:picChg chg="add mod">
          <ac:chgData name="박성철" userId="b2bfd8f1-2f1b-482e-bab5-85850215cba3" providerId="ADAL" clId="{A7138D8A-2857-D44F-9BCB-3DE62215ED8A}" dt="2021-05-21T01:57:53.684" v="319" actId="208"/>
          <ac:picMkLst>
            <pc:docMk/>
            <pc:sldMk cId="2862474088" sldId="269"/>
            <ac:picMk id="3" creationId="{2B973238-524F-AD41-AD45-CC794A24406E}"/>
          </ac:picMkLst>
        </pc:picChg>
      </pc:sldChg>
      <pc:sldChg chg="addSp modSp new mod">
        <pc:chgData name="박성철" userId="b2bfd8f1-2f1b-482e-bab5-85850215cba3" providerId="ADAL" clId="{A7138D8A-2857-D44F-9BCB-3DE62215ED8A}" dt="2021-05-21T01:58:15.633" v="322" actId="1076"/>
        <pc:sldMkLst>
          <pc:docMk/>
          <pc:sldMk cId="4283353788" sldId="270"/>
        </pc:sldMkLst>
        <pc:picChg chg="add mod">
          <ac:chgData name="박성철" userId="b2bfd8f1-2f1b-482e-bab5-85850215cba3" providerId="ADAL" clId="{A7138D8A-2857-D44F-9BCB-3DE62215ED8A}" dt="2021-05-21T01:58:15.633" v="322" actId="1076"/>
          <ac:picMkLst>
            <pc:docMk/>
            <pc:sldMk cId="4283353788" sldId="270"/>
            <ac:picMk id="2" creationId="{D2D7B00F-AD86-A944-92F4-8A08406168D8}"/>
          </ac:picMkLst>
        </pc:picChg>
      </pc:sldChg>
      <pc:sldChg chg="addSp modSp new mod">
        <pc:chgData name="박성철" userId="b2bfd8f1-2f1b-482e-bab5-85850215cba3" providerId="ADAL" clId="{A7138D8A-2857-D44F-9BCB-3DE62215ED8A}" dt="2021-05-21T01:59:03.266" v="332" actId="208"/>
        <pc:sldMkLst>
          <pc:docMk/>
          <pc:sldMk cId="2167910313" sldId="271"/>
        </pc:sldMkLst>
        <pc:picChg chg="add mod">
          <ac:chgData name="박성철" userId="b2bfd8f1-2f1b-482e-bab5-85850215cba3" providerId="ADAL" clId="{A7138D8A-2857-D44F-9BCB-3DE62215ED8A}" dt="2021-05-21T01:59:03.266" v="332" actId="208"/>
          <ac:picMkLst>
            <pc:docMk/>
            <pc:sldMk cId="2167910313" sldId="271"/>
            <ac:picMk id="2" creationId="{7AFA4DF2-64C2-FC43-A07F-32EE69BF8152}"/>
          </ac:picMkLst>
        </pc:picChg>
        <pc:picChg chg="add mod">
          <ac:chgData name="박성철" userId="b2bfd8f1-2f1b-482e-bab5-85850215cba3" providerId="ADAL" clId="{A7138D8A-2857-D44F-9BCB-3DE62215ED8A}" dt="2021-05-21T01:59:03.266" v="332" actId="208"/>
          <ac:picMkLst>
            <pc:docMk/>
            <pc:sldMk cId="2167910313" sldId="271"/>
            <ac:picMk id="3" creationId="{3E67C3DE-490B-334F-B99C-DF95B563D3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2021. 5. 20.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데이터베이스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박 성 철</a:t>
            </a:r>
          </a:p>
          <a:p>
            <a:r>
              <a:rPr lang="ko-KR" altLang="en-US" dirty="0">
                <a:ea typeface="맑은 고딕"/>
              </a:rPr>
              <a:t>scpark@yju.ac.kr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2AC37C-ACE1-4545-BF72-63269561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0" y="1768732"/>
            <a:ext cx="10934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A47E-EA1A-584D-84CF-F87F22E2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데이터베이스로</a:t>
            </a:r>
            <a:r>
              <a:rPr lang="ko-KR" altLang="en-US" dirty="0"/>
              <a:t> 게임 기록 저장하기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2537-A5AD-2244-811C-D3871F5E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0031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9E6D8E-F37D-1648-B1AE-0A633E3D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690688"/>
            <a:ext cx="10212846" cy="44980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13870D-7227-4944-8876-1C3FA40D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843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85ADE5-EAA9-E34A-9B08-5A3947D1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574800"/>
            <a:ext cx="7581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D9C316-5D5C-FA43-A54A-06C157E3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6" y="198259"/>
            <a:ext cx="5272295" cy="6659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973238-524F-AD41-AD45-CC794A24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259"/>
            <a:ext cx="5916904" cy="65595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47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D7B00F-AD86-A944-92F4-8A084061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7" y="679450"/>
            <a:ext cx="67564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3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FA4DF2-64C2-FC43-A07F-32EE69BF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9" y="125896"/>
            <a:ext cx="6401220" cy="6606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67C3DE-490B-334F-B99C-DF95B563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29" y="1017657"/>
            <a:ext cx="5370719" cy="241134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79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BDD3F8-2A86-E649-9CBC-79628C5C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5" y="503065"/>
            <a:ext cx="4406900" cy="250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0A657-EAEC-834D-8BDF-1B1E1C91C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07" y="515765"/>
            <a:ext cx="4432300" cy="248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15BCF-0284-6A4F-B508-9259428E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480" y="3549374"/>
            <a:ext cx="4457700" cy="248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77D34-E4F4-4044-8DE9-6BDC3462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3599104"/>
            <a:ext cx="4470400" cy="2438400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117D39FC-5F31-B94F-A97F-3411A1B2B48E}"/>
              </a:ext>
            </a:extLst>
          </p:cNvPr>
          <p:cNvSpPr/>
          <p:nvPr/>
        </p:nvSpPr>
        <p:spPr>
          <a:xfrm>
            <a:off x="5287617" y="1537252"/>
            <a:ext cx="304800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7D049D7-834B-1C40-947E-4F1152A90B46}"/>
              </a:ext>
            </a:extLst>
          </p:cNvPr>
          <p:cNvSpPr/>
          <p:nvPr/>
        </p:nvSpPr>
        <p:spPr>
          <a:xfrm rot="5244147">
            <a:off x="7484575" y="3044985"/>
            <a:ext cx="304800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A2F5B770-3067-CC42-9C1C-4E29E945682F}"/>
              </a:ext>
            </a:extLst>
          </p:cNvPr>
          <p:cNvSpPr/>
          <p:nvPr/>
        </p:nvSpPr>
        <p:spPr>
          <a:xfrm rot="10800000">
            <a:off x="5316411" y="4573401"/>
            <a:ext cx="304800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444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E33BF7-7748-254E-A609-C736BF51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184400"/>
            <a:ext cx="7759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3D6D4-3D39-124F-93EB-D077F7A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생성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CE87305-0CEC-5942-A2DA-0E141D12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2" y="1489407"/>
            <a:ext cx="7180705" cy="2675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227D62-0C30-2A45-8228-93B21F43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06" y="3881420"/>
            <a:ext cx="8148155" cy="1948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566E94-2BA9-0A44-8C19-48A2DB83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773" y="4638895"/>
            <a:ext cx="5244995" cy="1796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2A72AA-CBEF-404C-AC30-244A93841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124" y="1771780"/>
            <a:ext cx="2263644" cy="2786023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1E6DD2A-31B8-984B-9A25-0B4E2D3A928E}"/>
              </a:ext>
            </a:extLst>
          </p:cNvPr>
          <p:cNvSpPr/>
          <p:nvPr/>
        </p:nvSpPr>
        <p:spPr>
          <a:xfrm rot="2643036">
            <a:off x="5939654" y="3756596"/>
            <a:ext cx="312691" cy="405308"/>
          </a:xfrm>
          <a:prstGeom prst="rightArrow">
            <a:avLst>
              <a:gd name="adj1" fmla="val 50000"/>
              <a:gd name="adj2" fmla="val 5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C13CEF1F-6829-534C-8DD9-4E0A4CA59D12}"/>
              </a:ext>
            </a:extLst>
          </p:cNvPr>
          <p:cNvSpPr/>
          <p:nvPr/>
        </p:nvSpPr>
        <p:spPr>
          <a:xfrm>
            <a:off x="6522427" y="4905410"/>
            <a:ext cx="312691" cy="405308"/>
          </a:xfrm>
          <a:prstGeom prst="rightArrow">
            <a:avLst>
              <a:gd name="adj1" fmla="val 50000"/>
              <a:gd name="adj2" fmla="val 5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2E6254AF-73FB-7146-9C65-2360BD32D5FB}"/>
              </a:ext>
            </a:extLst>
          </p:cNvPr>
          <p:cNvSpPr/>
          <p:nvPr/>
        </p:nvSpPr>
        <p:spPr>
          <a:xfrm rot="19459974">
            <a:off x="9068128" y="4557803"/>
            <a:ext cx="312691" cy="405308"/>
          </a:xfrm>
          <a:prstGeom prst="rightArrow">
            <a:avLst>
              <a:gd name="adj1" fmla="val 50000"/>
              <a:gd name="adj2" fmla="val 54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88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EEFF6-C186-E344-9983-68E9671C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테이블 생성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F7BB4-4317-1344-BCC1-EA68F6B7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3463B2-5872-174F-96BC-737FE162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79" y="2417210"/>
            <a:ext cx="6235700" cy="3009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D8F366-B53A-1D40-A91F-DA11AAEB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171" y="681037"/>
            <a:ext cx="28829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3984-63BB-EB4F-9953-97035E24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레코드</a:t>
            </a:r>
            <a:r>
              <a:rPr kumimoji="1" lang="ko-KR" altLang="en-US" dirty="0"/>
              <a:t> 삽입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11926CD-B663-5A49-B6EB-55E9982A3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3878"/>
            <a:ext cx="10515600" cy="17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0B9689-98FA-6C40-A7CC-7DD3E177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76" y="251791"/>
            <a:ext cx="7880587" cy="63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AA493D-699A-CF49-9366-F779DFE4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" y="132521"/>
            <a:ext cx="4462670" cy="64962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943E0B-6AF7-9C4C-83CA-6EE1CB1F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866" y="132521"/>
            <a:ext cx="5226951" cy="64353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949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4A274C-0402-5440-B845-354F4339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251790"/>
            <a:ext cx="5499653" cy="4970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A30953-D5C1-BE44-A3CD-47427567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31" y="1635545"/>
            <a:ext cx="6979934" cy="48110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037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24</Words>
  <Application>Microsoft Macintosh PowerPoint</Application>
  <PresentationFormat>와이드스크린</PresentationFormat>
  <Paragraphs>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데이터베이스 프로그래밍</vt:lpstr>
      <vt:lpstr>PowerPoint 프레젠테이션</vt:lpstr>
      <vt:lpstr>PowerPoint 프레젠테이션</vt:lpstr>
      <vt:lpstr>데이터베이스 생성</vt:lpstr>
      <vt:lpstr>테이블 생성</vt:lpstr>
      <vt:lpstr>레코드 삽입</vt:lpstr>
      <vt:lpstr>PowerPoint 프레젠테이션</vt:lpstr>
      <vt:lpstr>PowerPoint 프레젠테이션</vt:lpstr>
      <vt:lpstr>PowerPoint 프레젠테이션</vt:lpstr>
      <vt:lpstr>PowerPoint 프레젠테이션</vt:lpstr>
      <vt:lpstr>데이터베이스로 게임 기록 저장하기</vt:lpstr>
      <vt:lpstr>테이블 생성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박성철</cp:lastModifiedBy>
  <cp:revision>5</cp:revision>
  <dcterms:created xsi:type="dcterms:W3CDTF">2021-05-20T00:54:27Z</dcterms:created>
  <dcterms:modified xsi:type="dcterms:W3CDTF">2021-05-21T01:59:10Z</dcterms:modified>
</cp:coreProperties>
</file>