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2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043" autoAdjust="0"/>
  </p:normalViewPr>
  <p:slideViewPr>
    <p:cSldViewPr snapToGrid="0">
      <p:cViewPr varScale="1">
        <p:scale>
          <a:sx n="91" d="100"/>
          <a:sy n="91" d="100"/>
        </p:scale>
        <p:origin x="78" y="17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3422A-5769-4FFF-A8A7-5BBB8B78B2CD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019F5-B132-4BE3-99D0-3CB0C26F8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100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이번에 발표를 할 김진홍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제목은 </a:t>
            </a:r>
            <a:r>
              <a:rPr lang="en-US" altLang="ko-KR" dirty="0"/>
              <a:t>‘</a:t>
            </a:r>
            <a:r>
              <a:rPr lang="ko-KR" altLang="en-US" dirty="0"/>
              <a:t>일본에 가고 싶은 작은 이유</a:t>
            </a:r>
            <a:r>
              <a:rPr lang="en-US" altLang="ko-KR" dirty="0"/>
              <a:t>‘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제가 작다고 표현을 한 것은</a:t>
            </a:r>
            <a:r>
              <a:rPr lang="en-US" altLang="ko-KR" dirty="0"/>
              <a:t>, </a:t>
            </a:r>
            <a:r>
              <a:rPr lang="ko-KR" altLang="en-US" dirty="0"/>
              <a:t>정말 사소하고 작은 일이기 때문입니다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019F5-B132-4BE3-99D0-3CB0C26F82D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896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019F5-B132-4BE3-99D0-3CB0C26F82D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514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019F5-B132-4BE3-99D0-3CB0C26F82D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682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019F5-B132-4BE3-99D0-3CB0C26F82D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596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019F5-B132-4BE3-99D0-3CB0C26F82D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564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019F5-B132-4BE3-99D0-3CB0C26F82D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800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019F5-B132-4BE3-99D0-3CB0C26F82D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064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019F5-B132-4BE3-99D0-3CB0C26F82D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639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019F5-B132-4BE3-99D0-3CB0C26F82D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145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019F5-B132-4BE3-99D0-3CB0C26F82D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834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82378-7325-4FCC-93CD-82F1B4BC4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F18BF9-BB5B-4935-BAEF-E72ECE50D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48F0B-F830-4FDD-B20E-9B31B8598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49DAB-C021-4C7F-842F-54F01F259DE5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A84345-E769-49F1-84D0-805352F5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E0F9F4-4ED4-4FC5-80A5-2A5DC411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370D-2647-4B44-8D05-6CAB4902A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2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62A19-4870-406C-83ED-CF8E5BF8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4ED268-D5AD-4CC7-8581-803E93695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D78002-E526-423D-97C4-9D5C6CE5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49DAB-C021-4C7F-842F-54F01F259DE5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954701-23BC-4C2C-A00B-E885C986A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148480-C226-4F37-85DD-A62ECD583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370D-2647-4B44-8D05-6CAB4902A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66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7B62B1-1804-4CEE-B98E-2D0FA3DF5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F1D81F-6AF2-4736-B7E7-1A451687C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3B3C8-EA0E-4F11-AFDE-063D49EC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49DAB-C021-4C7F-842F-54F01F259DE5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FDFF72-7045-4344-97D5-1323F42A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12FA5B-BCF1-4310-847D-D8E12640A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370D-2647-4B44-8D05-6CAB4902A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53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5D4E3-472C-4DE8-8982-C27C3C773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887831-D026-45F8-8444-BFF3A52FA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428FB7-6FC6-4CA9-9576-5EE3DE031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49DAB-C021-4C7F-842F-54F01F259DE5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11F8FD-2167-4863-8821-9D76E1391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FDB10B-A374-42DB-BADE-6990E0910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370D-2647-4B44-8D05-6CAB4902A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044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DF030-27AE-46EB-85EF-A235590E1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659A02-CF69-4DF2-BCB3-72809BB34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C70FA2-251A-45B4-A8AD-D46059505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49DAB-C021-4C7F-842F-54F01F259DE5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277574-FDA2-4C1B-B763-BA5489D9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12451-1DD1-4ED5-99A9-F862EB87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370D-2647-4B44-8D05-6CAB4902A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38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F5619-5550-48CB-A6E3-C3DC3BA3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B00D4A-9B92-49E0-8BFE-4DE88A251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8E7347-41B5-4BB9-AE47-A2AEE03F0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E8259B-F19E-41C2-BC0D-FD58D941C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49DAB-C021-4C7F-842F-54F01F259DE5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309CC3-3EE1-40B5-8AA5-E02A227D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A0C303-568A-4D30-AF87-7A89E6D1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370D-2647-4B44-8D05-6CAB4902A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61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940E6-2E75-4234-A9D9-41C7E1D89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0BCB13-25FB-46E0-80F0-3CAB69081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A7F7FE-B419-4609-AD73-DD3A1365A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8A11E6-ED00-41EF-8129-24E6B8EAF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23BFAB-1B07-4CBE-9E14-044721CA8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69A385-86F2-45A3-9F75-08F7EAA78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49DAB-C021-4C7F-842F-54F01F259DE5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2BBEF6-6A26-4A6E-B99E-BA2CD6FA5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BAE845-3A8B-411E-B81E-492CC1B3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370D-2647-4B44-8D05-6CAB4902A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407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26368-6BAA-409B-B7F0-587CD1811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643804-BC38-42EE-A05C-C7097F878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49DAB-C021-4C7F-842F-54F01F259DE5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E32025-FB96-4EDE-9D71-2448010B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DF738F-D6D0-4A29-AAE5-29F16C7EF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370D-2647-4B44-8D05-6CAB4902A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00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259736-147D-49B5-9AED-CD3A39607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49DAB-C021-4C7F-842F-54F01F259DE5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4555E8-CAC1-451E-8258-E8AB64D4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40DF63-4737-4B08-974C-E87CE0D8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370D-2647-4B44-8D05-6CAB4902A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24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7239A-011A-430B-ADAF-11A46A283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17DA59-2476-48E7-893B-9BFE98B65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CA8665-31C2-42C7-894B-C3193CB86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676368-0B21-4944-BC88-0D5F29A12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49DAB-C021-4C7F-842F-54F01F259DE5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88936C-BA95-45BF-AFCB-296FECDF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F9B1C6-9D40-42B6-9431-3F085DC8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370D-2647-4B44-8D05-6CAB4902A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05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7144-7D00-4DCD-8E87-6D50EB801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3C49FD-B219-4630-8A9B-F932803BC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8821A0-B918-4465-B923-A421A0C38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D56FC8-5AF0-4FA4-9CF5-86DD514B4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49DAB-C021-4C7F-842F-54F01F259DE5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B05E8A-19FB-44A2-BF15-660DA3F0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FBA60D-5E24-4ABB-AC8A-D32BD18D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370D-2647-4B44-8D05-6CAB4902A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96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25A909-029B-43FD-82AC-DC5C8B44A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46A1C-DE0A-4787-B85C-88D14586F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AE26D-BC2F-44FE-ACD6-750EF3A15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49DAB-C021-4C7F-842F-54F01F259DE5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2C5946-0D14-440D-B7CB-4565BBECB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1E773-AFC5-4D93-B4EF-D371FA446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B370D-2647-4B44-8D05-6CAB4902A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32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F62518-F982-4FDF-BCA9-3C815C8612C3}"/>
              </a:ext>
            </a:extLst>
          </p:cNvPr>
          <p:cNvSpPr/>
          <p:nvPr/>
        </p:nvSpPr>
        <p:spPr>
          <a:xfrm>
            <a:off x="1" y="0"/>
            <a:ext cx="9143999" cy="6857999"/>
          </a:xfrm>
          <a:prstGeom prst="rect">
            <a:avLst/>
          </a:prstGeom>
          <a:solidFill>
            <a:srgbClr val="EF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D757A7-5242-4BC5-B9F1-BB766D97F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38" y="1568692"/>
            <a:ext cx="8050924" cy="350117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CFF5B55-D2A9-4BA4-B29D-4600DB4FCA9E}"/>
              </a:ext>
            </a:extLst>
          </p:cNvPr>
          <p:cNvSpPr/>
          <p:nvPr/>
        </p:nvSpPr>
        <p:spPr>
          <a:xfrm>
            <a:off x="426429" y="413238"/>
            <a:ext cx="8321918" cy="6016502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07B0EC-4FB4-46F6-A42E-FB8C54A015B2}"/>
              </a:ext>
            </a:extLst>
          </p:cNvPr>
          <p:cNvSpPr/>
          <p:nvPr/>
        </p:nvSpPr>
        <p:spPr>
          <a:xfrm>
            <a:off x="426429" y="428260"/>
            <a:ext cx="8291141" cy="600148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9700E0-A163-401D-A311-186F3D94F15E}"/>
              </a:ext>
            </a:extLst>
          </p:cNvPr>
          <p:cNvSpPr txBox="1"/>
          <p:nvPr/>
        </p:nvSpPr>
        <p:spPr>
          <a:xfrm>
            <a:off x="1988409" y="1401429"/>
            <a:ext cx="519795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노드 </a:t>
            </a:r>
            <a:r>
              <a:rPr lang="en-US" altLang="ko-KR" sz="3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JS </a:t>
            </a:r>
            <a:r>
              <a:rPr lang="ko-KR" altLang="en-US" sz="3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기말고사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ECB01A-80BD-4841-8A52-61C2303BC01F}"/>
              </a:ext>
            </a:extLst>
          </p:cNvPr>
          <p:cNvSpPr txBox="1"/>
          <p:nvPr/>
        </p:nvSpPr>
        <p:spPr>
          <a:xfrm>
            <a:off x="1988409" y="4556927"/>
            <a:ext cx="138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1701076</a:t>
            </a:r>
          </a:p>
          <a:p>
            <a:r>
              <a:rPr lang="ko-KR" altLang="en-US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김진홍</a:t>
            </a:r>
          </a:p>
        </p:txBody>
      </p:sp>
    </p:spTree>
    <p:extLst>
      <p:ext uri="{BB962C8B-B14F-4D97-AF65-F5344CB8AC3E}">
        <p14:creationId xmlns:p14="http://schemas.microsoft.com/office/powerpoint/2010/main" val="3632022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6849FD1-9E21-4326-98DA-8A4A92CEA767}"/>
              </a:ext>
            </a:extLst>
          </p:cNvPr>
          <p:cNvSpPr/>
          <p:nvPr/>
        </p:nvSpPr>
        <p:spPr>
          <a:xfrm>
            <a:off x="1" y="0"/>
            <a:ext cx="9143999" cy="6857999"/>
          </a:xfrm>
          <a:prstGeom prst="rect">
            <a:avLst/>
          </a:prstGeom>
          <a:solidFill>
            <a:srgbClr val="EF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7737A5-11E7-45B9-8D4F-1248C5A235D0}"/>
              </a:ext>
            </a:extLst>
          </p:cNvPr>
          <p:cNvSpPr/>
          <p:nvPr/>
        </p:nvSpPr>
        <p:spPr>
          <a:xfrm>
            <a:off x="426429" y="413238"/>
            <a:ext cx="8321918" cy="6016502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2C650B-9914-4CD6-B7B3-1F82C257DA53}"/>
              </a:ext>
            </a:extLst>
          </p:cNvPr>
          <p:cNvSpPr txBox="1"/>
          <p:nvPr/>
        </p:nvSpPr>
        <p:spPr>
          <a:xfrm>
            <a:off x="1973021" y="661471"/>
            <a:ext cx="519795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현지 </a:t>
            </a:r>
            <a:r>
              <a:rPr lang="ko-KR" altLang="en-US" sz="3500" dirty="0" err="1">
                <a:latin typeface="아임크리수진" panose="00000500000000000000" pitchFamily="2" charset="-127"/>
                <a:ea typeface="아임크리수진" panose="00000500000000000000" pitchFamily="2" charset="-127"/>
              </a:rPr>
              <a:t>학기제</a:t>
            </a:r>
            <a:endParaRPr lang="ko-KR" altLang="en-US" sz="3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BA748B-5B6E-4340-BCE8-5D8AC62F0728}"/>
              </a:ext>
            </a:extLst>
          </p:cNvPr>
          <p:cNvSpPr txBox="1"/>
          <p:nvPr/>
        </p:nvSpPr>
        <p:spPr>
          <a:xfrm>
            <a:off x="3657600" y="2792068"/>
            <a:ext cx="45173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Introduction </a:t>
            </a:r>
            <a:r>
              <a:rPr lang="ko-KR" altLang="en-US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페이지로 이동</a:t>
            </a:r>
            <a:endParaRPr lang="en-US" altLang="ko-KR" sz="20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  <a:p>
            <a:endParaRPr lang="en-US" altLang="ko-KR" sz="20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  <a:p>
            <a:r>
              <a:rPr lang="ko-KR" altLang="en-US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내용은 </a:t>
            </a:r>
            <a:r>
              <a:rPr lang="en-US" altLang="ko-KR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Q&amp;A</a:t>
            </a:r>
            <a:r>
              <a:rPr lang="ko-KR" altLang="en-US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와 비슷하지만 관리자 </a:t>
            </a:r>
            <a:r>
              <a:rPr lang="en-US" altLang="ko-KR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(id =1 )</a:t>
            </a:r>
            <a:r>
              <a:rPr lang="ko-KR" altLang="en-US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이 아닌 경우에는 수정과 삭제</a:t>
            </a:r>
            <a:r>
              <a:rPr lang="en-US" altLang="ko-KR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, </a:t>
            </a:r>
            <a:r>
              <a:rPr lang="ko-KR" altLang="en-US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작성 버튼이 나오지 않는다</a:t>
            </a:r>
            <a:r>
              <a:rPr lang="en-US" altLang="ko-KR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46CA4CF-084A-4F45-B945-64BEC3CA6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222" y="1397876"/>
            <a:ext cx="2323206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6849FD1-9E21-4326-98DA-8A4A92CEA767}"/>
              </a:ext>
            </a:extLst>
          </p:cNvPr>
          <p:cNvSpPr/>
          <p:nvPr/>
        </p:nvSpPr>
        <p:spPr>
          <a:xfrm>
            <a:off x="1" y="0"/>
            <a:ext cx="9143999" cy="6857999"/>
          </a:xfrm>
          <a:prstGeom prst="rect">
            <a:avLst/>
          </a:prstGeom>
          <a:solidFill>
            <a:srgbClr val="EF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7737A5-11E7-45B9-8D4F-1248C5A235D0}"/>
              </a:ext>
            </a:extLst>
          </p:cNvPr>
          <p:cNvSpPr/>
          <p:nvPr/>
        </p:nvSpPr>
        <p:spPr>
          <a:xfrm>
            <a:off x="426429" y="413238"/>
            <a:ext cx="8321918" cy="6016502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246BE4-32D1-4927-94C8-E6791706A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4" y="1386845"/>
            <a:ext cx="7767310" cy="22819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2C650B-9914-4CD6-B7B3-1F82C257DA53}"/>
              </a:ext>
            </a:extLst>
          </p:cNvPr>
          <p:cNvSpPr txBox="1"/>
          <p:nvPr/>
        </p:nvSpPr>
        <p:spPr>
          <a:xfrm>
            <a:off x="1973021" y="661471"/>
            <a:ext cx="519795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 가입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BA748B-5B6E-4340-BCE8-5D8AC62F0728}"/>
              </a:ext>
            </a:extLst>
          </p:cNvPr>
          <p:cNvSpPr txBox="1"/>
          <p:nvPr/>
        </p:nvSpPr>
        <p:spPr>
          <a:xfrm>
            <a:off x="688344" y="4035769"/>
            <a:ext cx="77673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 버튼 </a:t>
            </a:r>
            <a:r>
              <a:rPr lang="en-US" altLang="ko-KR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: /join </a:t>
            </a:r>
            <a:r>
              <a:rPr lang="ko-KR" altLang="en-US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으로 </a:t>
            </a:r>
            <a:r>
              <a:rPr lang="en-US" altLang="ko-KR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get </a:t>
            </a:r>
            <a:r>
              <a:rPr lang="ko-KR" altLang="en-US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요청</a:t>
            </a:r>
            <a:endParaRPr lang="en-US" altLang="ko-KR" sz="20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  <a:p>
            <a:r>
              <a:rPr lang="ko-KR" altLang="en-US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 되어있는지 체크 함</a:t>
            </a:r>
            <a:r>
              <a:rPr lang="en-US" altLang="ko-KR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.</a:t>
            </a:r>
          </a:p>
          <a:p>
            <a:r>
              <a:rPr lang="ko-KR" altLang="en-US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오른쪽의 회원가입을 누를 경우 데이터베이스에 동일 이메일이 있는지 체크하고 있으면 오류를 </a:t>
            </a:r>
            <a:r>
              <a:rPr lang="en-US" altLang="ko-KR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alert</a:t>
            </a:r>
            <a:r>
              <a:rPr lang="ko-KR" altLang="en-US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 출력</a:t>
            </a:r>
            <a:r>
              <a:rPr lang="en-US" altLang="ko-KR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.</a:t>
            </a:r>
            <a:endParaRPr lang="ko-KR" altLang="en-US" sz="20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7051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6849FD1-9E21-4326-98DA-8A4A92CEA767}"/>
              </a:ext>
            </a:extLst>
          </p:cNvPr>
          <p:cNvSpPr/>
          <p:nvPr/>
        </p:nvSpPr>
        <p:spPr>
          <a:xfrm>
            <a:off x="1" y="0"/>
            <a:ext cx="9143999" cy="6857999"/>
          </a:xfrm>
          <a:prstGeom prst="rect">
            <a:avLst/>
          </a:prstGeom>
          <a:solidFill>
            <a:srgbClr val="EF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7737A5-11E7-45B9-8D4F-1248C5A235D0}"/>
              </a:ext>
            </a:extLst>
          </p:cNvPr>
          <p:cNvSpPr/>
          <p:nvPr/>
        </p:nvSpPr>
        <p:spPr>
          <a:xfrm>
            <a:off x="426429" y="413238"/>
            <a:ext cx="8321918" cy="6016502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2C650B-9914-4CD6-B7B3-1F82C257DA53}"/>
              </a:ext>
            </a:extLst>
          </p:cNvPr>
          <p:cNvSpPr txBox="1"/>
          <p:nvPr/>
        </p:nvSpPr>
        <p:spPr>
          <a:xfrm>
            <a:off x="1973021" y="661471"/>
            <a:ext cx="519795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Q&amp;A</a:t>
            </a:r>
            <a:endParaRPr lang="ko-KR" altLang="en-US" sz="3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BA748B-5B6E-4340-BCE8-5D8AC62F0728}"/>
              </a:ext>
            </a:extLst>
          </p:cNvPr>
          <p:cNvSpPr txBox="1"/>
          <p:nvPr/>
        </p:nvSpPr>
        <p:spPr>
          <a:xfrm>
            <a:off x="4065728" y="2756072"/>
            <a:ext cx="4367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게시글 형태로 </a:t>
            </a:r>
            <a:r>
              <a:rPr lang="en-US" altLang="ko-KR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Q&amp;A</a:t>
            </a:r>
            <a:r>
              <a:rPr lang="ko-KR" altLang="en-US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표시</a:t>
            </a:r>
            <a:r>
              <a:rPr lang="en-US" altLang="ko-KR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.</a:t>
            </a:r>
          </a:p>
          <a:p>
            <a:r>
              <a:rPr lang="ko-KR" altLang="en-US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제목을 누르면 해당 게시글로 이어짐</a:t>
            </a:r>
            <a:r>
              <a:rPr lang="en-US" altLang="ko-KR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.</a:t>
            </a:r>
          </a:p>
          <a:p>
            <a:endParaRPr lang="ko-KR" altLang="en-US" sz="20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D8D6F3-0DB6-422C-AB7F-276923610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32" y="1498792"/>
            <a:ext cx="2969348" cy="353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44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6849FD1-9E21-4326-98DA-8A4A92CEA767}"/>
              </a:ext>
            </a:extLst>
          </p:cNvPr>
          <p:cNvSpPr/>
          <p:nvPr/>
        </p:nvSpPr>
        <p:spPr>
          <a:xfrm>
            <a:off x="1" y="0"/>
            <a:ext cx="9143999" cy="6857999"/>
          </a:xfrm>
          <a:prstGeom prst="rect">
            <a:avLst/>
          </a:prstGeom>
          <a:solidFill>
            <a:srgbClr val="EF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7737A5-11E7-45B9-8D4F-1248C5A235D0}"/>
              </a:ext>
            </a:extLst>
          </p:cNvPr>
          <p:cNvSpPr/>
          <p:nvPr/>
        </p:nvSpPr>
        <p:spPr>
          <a:xfrm>
            <a:off x="426429" y="413238"/>
            <a:ext cx="8321918" cy="6016502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2C650B-9914-4CD6-B7B3-1F82C257DA53}"/>
              </a:ext>
            </a:extLst>
          </p:cNvPr>
          <p:cNvSpPr txBox="1"/>
          <p:nvPr/>
        </p:nvSpPr>
        <p:spPr>
          <a:xfrm>
            <a:off x="1973021" y="661471"/>
            <a:ext cx="519795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Q&amp;A</a:t>
            </a:r>
            <a:endParaRPr lang="ko-KR" altLang="en-US" sz="3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BA748B-5B6E-4340-BCE8-5D8AC62F0728}"/>
              </a:ext>
            </a:extLst>
          </p:cNvPr>
          <p:cNvSpPr txBox="1"/>
          <p:nvPr/>
        </p:nvSpPr>
        <p:spPr>
          <a:xfrm>
            <a:off x="4222665" y="2151726"/>
            <a:ext cx="43671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하단의 게시글 작성 버튼을 누르면 </a:t>
            </a:r>
            <a:r>
              <a:rPr lang="en-US" altLang="ko-KR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  <a:r>
              <a:rPr lang="en-US" altLang="ko-KR" sz="2000" dirty="0" err="1">
                <a:latin typeface="아임크리수진" panose="00000500000000000000" pitchFamily="2" charset="-127"/>
                <a:ea typeface="아임크리수진" panose="00000500000000000000" pitchFamily="2" charset="-127"/>
              </a:rPr>
              <a:t>postTitle</a:t>
            </a:r>
            <a:r>
              <a:rPr lang="en-US" altLang="ko-KR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/create</a:t>
            </a:r>
            <a:r>
              <a:rPr lang="ko-KR" altLang="en-US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 </a:t>
            </a:r>
            <a:r>
              <a:rPr lang="en-US" altLang="ko-KR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get</a:t>
            </a:r>
            <a:r>
              <a:rPr lang="ko-KR" altLang="en-US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요청</a:t>
            </a:r>
            <a:endParaRPr lang="en-US" altLang="ko-KR" sz="20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  <a:p>
            <a:r>
              <a:rPr lang="en-US" altLang="ko-KR" sz="2000" dirty="0" err="1">
                <a:latin typeface="아임크리수진" panose="00000500000000000000" pitchFamily="2" charset="-127"/>
                <a:ea typeface="아임크리수진" panose="00000500000000000000" pitchFamily="2" charset="-127"/>
              </a:rPr>
              <a:t>postCreate</a:t>
            </a:r>
            <a:r>
              <a:rPr lang="en-US" altLang="ko-KR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</a:t>
            </a:r>
            <a:r>
              <a:rPr lang="ko-KR" altLang="en-US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페이지로 이동</a:t>
            </a:r>
            <a:endParaRPr lang="en-US" altLang="ko-KR" sz="20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  <a:p>
            <a:endParaRPr lang="en-US" altLang="ko-KR" sz="20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  <a:p>
            <a:r>
              <a:rPr lang="ko-KR" altLang="en-US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작성 페이지에서 질문을 적고 등록 하면 </a:t>
            </a:r>
            <a:endParaRPr lang="en-US" altLang="ko-KR" sz="20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  <a:p>
            <a:r>
              <a:rPr lang="en-US" altLang="ko-KR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/post</a:t>
            </a:r>
            <a:r>
              <a:rPr lang="ko-KR" altLang="en-US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 </a:t>
            </a:r>
            <a:r>
              <a:rPr lang="en-US" altLang="ko-KR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post </a:t>
            </a:r>
            <a:r>
              <a:rPr lang="ko-KR" altLang="en-US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요청</a:t>
            </a:r>
            <a:endParaRPr lang="en-US" altLang="ko-KR" sz="20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  <a:p>
            <a:r>
              <a:rPr lang="ko-KR" altLang="en-US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그리고 </a:t>
            </a:r>
            <a:r>
              <a:rPr lang="en-US" altLang="ko-KR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render</a:t>
            </a:r>
            <a:r>
              <a:rPr lang="ko-KR" altLang="en-US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 </a:t>
            </a:r>
            <a:r>
              <a:rPr lang="en-US" altLang="ko-KR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main</a:t>
            </a:r>
            <a:r>
              <a:rPr lang="ko-KR" altLang="en-US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페이지로 이동</a:t>
            </a:r>
            <a:r>
              <a:rPr lang="en-US" altLang="ko-KR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.</a:t>
            </a:r>
          </a:p>
          <a:p>
            <a:endParaRPr lang="en-US" altLang="ko-KR" sz="20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  <a:p>
            <a:r>
              <a:rPr lang="ko-KR" altLang="en-US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다만 여기에서 생성인지</a:t>
            </a:r>
            <a:r>
              <a:rPr lang="en-US" altLang="ko-KR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, </a:t>
            </a:r>
            <a:r>
              <a:rPr lang="ko-KR" altLang="en-US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수정인지 확인함</a:t>
            </a:r>
            <a:r>
              <a:rPr lang="en-US" altLang="ko-KR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.</a:t>
            </a:r>
          </a:p>
          <a:p>
            <a:endParaRPr lang="ko-KR" altLang="en-US" sz="20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7C73A0-A4FE-4A7C-ADC0-704DC2EEA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775" y="2149916"/>
            <a:ext cx="3272340" cy="8430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E57374D-DB9B-41F1-8775-2D15268E3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140" y="3613575"/>
            <a:ext cx="3352975" cy="141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0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6849FD1-9E21-4326-98DA-8A4A92CEA767}"/>
              </a:ext>
            </a:extLst>
          </p:cNvPr>
          <p:cNvSpPr/>
          <p:nvPr/>
        </p:nvSpPr>
        <p:spPr>
          <a:xfrm>
            <a:off x="1" y="0"/>
            <a:ext cx="9143999" cy="6857999"/>
          </a:xfrm>
          <a:prstGeom prst="rect">
            <a:avLst/>
          </a:prstGeom>
          <a:solidFill>
            <a:srgbClr val="EF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7737A5-11E7-45B9-8D4F-1248C5A235D0}"/>
              </a:ext>
            </a:extLst>
          </p:cNvPr>
          <p:cNvSpPr/>
          <p:nvPr/>
        </p:nvSpPr>
        <p:spPr>
          <a:xfrm>
            <a:off x="426429" y="413238"/>
            <a:ext cx="8321918" cy="6016502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2C650B-9914-4CD6-B7B3-1F82C257DA53}"/>
              </a:ext>
            </a:extLst>
          </p:cNvPr>
          <p:cNvSpPr txBox="1"/>
          <p:nvPr/>
        </p:nvSpPr>
        <p:spPr>
          <a:xfrm>
            <a:off x="1973021" y="661471"/>
            <a:ext cx="519795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Q&amp;A</a:t>
            </a:r>
            <a:endParaRPr lang="ko-KR" altLang="en-US" sz="3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BA748B-5B6E-4340-BCE8-5D8AC62F0728}"/>
              </a:ext>
            </a:extLst>
          </p:cNvPr>
          <p:cNvSpPr txBox="1"/>
          <p:nvPr/>
        </p:nvSpPr>
        <p:spPr>
          <a:xfrm>
            <a:off x="4222665" y="2151726"/>
            <a:ext cx="43671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게시글 제목을 누르면 </a:t>
            </a:r>
            <a:r>
              <a:rPr lang="en-US" altLang="ko-KR" sz="2000" dirty="0" err="1">
                <a:latin typeface="아임크리수진" panose="00000500000000000000" pitchFamily="2" charset="-127"/>
                <a:ea typeface="아임크리수진" panose="00000500000000000000" pitchFamily="2" charset="-127"/>
              </a:rPr>
              <a:t>postTitle</a:t>
            </a:r>
            <a:r>
              <a:rPr lang="ko-KR" altLang="en-US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페이지로 이동</a:t>
            </a:r>
            <a:r>
              <a:rPr lang="en-US" altLang="ko-KR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.</a:t>
            </a:r>
          </a:p>
          <a:p>
            <a:r>
              <a:rPr lang="ko-KR" altLang="en-US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해당 게시글과 댓글들이 보임</a:t>
            </a:r>
            <a:r>
              <a:rPr lang="en-US" altLang="ko-KR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.</a:t>
            </a:r>
          </a:p>
          <a:p>
            <a:r>
              <a:rPr lang="ko-KR" altLang="en-US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댓글은 당사자와 관리자만 달 수 있으며</a:t>
            </a:r>
            <a:r>
              <a:rPr lang="en-US" altLang="ko-KR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,</a:t>
            </a:r>
          </a:p>
          <a:p>
            <a:r>
              <a:rPr lang="ko-KR" altLang="en-US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수정과 삭제는 당사자만 가능하며</a:t>
            </a:r>
            <a:r>
              <a:rPr lang="en-US" altLang="ko-KR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, </a:t>
            </a:r>
            <a:r>
              <a:rPr lang="ko-KR" altLang="en-US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관리자는 삭제만 가능</a:t>
            </a:r>
            <a:endParaRPr lang="en-US" altLang="ko-KR" sz="20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1B2A38-0CEA-47BA-AE72-9D0BB1B98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08" y="1334816"/>
            <a:ext cx="3437847" cy="494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86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6849FD1-9E21-4326-98DA-8A4A92CEA767}"/>
              </a:ext>
            </a:extLst>
          </p:cNvPr>
          <p:cNvSpPr/>
          <p:nvPr/>
        </p:nvSpPr>
        <p:spPr>
          <a:xfrm>
            <a:off x="1" y="0"/>
            <a:ext cx="9143999" cy="6857999"/>
          </a:xfrm>
          <a:prstGeom prst="rect">
            <a:avLst/>
          </a:prstGeom>
          <a:solidFill>
            <a:srgbClr val="EF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7737A5-11E7-45B9-8D4F-1248C5A235D0}"/>
              </a:ext>
            </a:extLst>
          </p:cNvPr>
          <p:cNvSpPr/>
          <p:nvPr/>
        </p:nvSpPr>
        <p:spPr>
          <a:xfrm>
            <a:off x="426429" y="413238"/>
            <a:ext cx="8321918" cy="6016502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2C650B-9914-4CD6-B7B3-1F82C257DA53}"/>
              </a:ext>
            </a:extLst>
          </p:cNvPr>
          <p:cNvSpPr txBox="1"/>
          <p:nvPr/>
        </p:nvSpPr>
        <p:spPr>
          <a:xfrm>
            <a:off x="1973021" y="661471"/>
            <a:ext cx="519795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Q&amp;A</a:t>
            </a:r>
            <a:endParaRPr lang="ko-KR" altLang="en-US" sz="3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BA748B-5B6E-4340-BCE8-5D8AC62F0728}"/>
              </a:ext>
            </a:extLst>
          </p:cNvPr>
          <p:cNvSpPr txBox="1"/>
          <p:nvPr/>
        </p:nvSpPr>
        <p:spPr>
          <a:xfrm>
            <a:off x="1894982" y="3908624"/>
            <a:ext cx="43671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수정을 누르면 쓰여 있던 제목과 내용이 적힌 곳으로 이동</a:t>
            </a:r>
            <a:r>
              <a:rPr lang="en-US" altLang="ko-KR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. </a:t>
            </a:r>
          </a:p>
          <a:p>
            <a:endParaRPr lang="en-US" altLang="ko-KR" sz="20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  <a:p>
            <a:r>
              <a:rPr lang="ko-KR" altLang="en-US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페이지는 </a:t>
            </a:r>
            <a:r>
              <a:rPr lang="en-US" altLang="ko-KR" sz="2000" dirty="0" err="1">
                <a:latin typeface="아임크리수진" panose="00000500000000000000" pitchFamily="2" charset="-127"/>
                <a:ea typeface="아임크리수진" panose="00000500000000000000" pitchFamily="2" charset="-127"/>
              </a:rPr>
              <a:t>postCreate</a:t>
            </a:r>
            <a:r>
              <a:rPr lang="ko-KR" altLang="en-US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 생성과 똑같지만 생성인지 수정인지 체크하는 변수를 활용해 현재의 상태를 확인</a:t>
            </a:r>
            <a:r>
              <a:rPr lang="en-US" altLang="ko-KR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268244D-07B1-4B2A-8F5C-5728777CC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982" y="1428461"/>
            <a:ext cx="50387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25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6849FD1-9E21-4326-98DA-8A4A92CEA767}"/>
              </a:ext>
            </a:extLst>
          </p:cNvPr>
          <p:cNvSpPr/>
          <p:nvPr/>
        </p:nvSpPr>
        <p:spPr>
          <a:xfrm>
            <a:off x="1" y="0"/>
            <a:ext cx="9143999" cy="6857999"/>
          </a:xfrm>
          <a:prstGeom prst="rect">
            <a:avLst/>
          </a:prstGeom>
          <a:solidFill>
            <a:srgbClr val="EF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7737A5-11E7-45B9-8D4F-1248C5A235D0}"/>
              </a:ext>
            </a:extLst>
          </p:cNvPr>
          <p:cNvSpPr/>
          <p:nvPr/>
        </p:nvSpPr>
        <p:spPr>
          <a:xfrm>
            <a:off x="426429" y="413238"/>
            <a:ext cx="8321918" cy="6016502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2C650B-9914-4CD6-B7B3-1F82C257DA53}"/>
              </a:ext>
            </a:extLst>
          </p:cNvPr>
          <p:cNvSpPr txBox="1"/>
          <p:nvPr/>
        </p:nvSpPr>
        <p:spPr>
          <a:xfrm>
            <a:off x="1973021" y="661471"/>
            <a:ext cx="519795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Q&amp;A</a:t>
            </a:r>
            <a:endParaRPr lang="ko-KR" altLang="en-US" sz="3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BA748B-5B6E-4340-BCE8-5D8AC62F0728}"/>
              </a:ext>
            </a:extLst>
          </p:cNvPr>
          <p:cNvSpPr txBox="1"/>
          <p:nvPr/>
        </p:nvSpPr>
        <p:spPr>
          <a:xfrm>
            <a:off x="5041005" y="1753599"/>
            <a:ext cx="32831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검색을 누를 시</a:t>
            </a:r>
            <a:r>
              <a:rPr lang="en-US" altLang="ko-KR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, </a:t>
            </a:r>
            <a:r>
              <a:rPr lang="ko-KR" altLang="en-US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해당 검색어가 포함된 </a:t>
            </a:r>
            <a:r>
              <a:rPr lang="ko-KR" altLang="en-US" sz="2000" dirty="0" err="1">
                <a:latin typeface="아임크리수진" panose="00000500000000000000" pitchFamily="2" charset="-127"/>
                <a:ea typeface="아임크리수진" panose="00000500000000000000" pitchFamily="2" charset="-127"/>
              </a:rPr>
              <a:t>게시글들을</a:t>
            </a:r>
            <a:r>
              <a:rPr lang="ko-KR" altLang="en-US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보여줌</a:t>
            </a:r>
            <a:r>
              <a:rPr lang="en-US" altLang="ko-KR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.</a:t>
            </a:r>
          </a:p>
          <a:p>
            <a:endParaRPr lang="en-US" altLang="ko-KR" sz="20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  <a:p>
            <a:r>
              <a:rPr lang="ko-KR" altLang="en-US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옆의 결과물은 </a:t>
            </a:r>
            <a:r>
              <a:rPr lang="en-US" altLang="ko-KR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‘</a:t>
            </a:r>
            <a:r>
              <a:rPr lang="ko-KR" altLang="en-US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컴퓨터</a:t>
            </a:r>
            <a:r>
              <a:rPr lang="en-US" altLang="ko-KR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‘</a:t>
            </a:r>
            <a:r>
              <a:rPr lang="ko-KR" altLang="en-US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라 검색한 결과</a:t>
            </a:r>
            <a:endParaRPr lang="en-US" altLang="ko-KR" sz="20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B5E243-408C-4A67-8543-6BCAB0420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868" y="1460938"/>
            <a:ext cx="3491699" cy="465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19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6849FD1-9E21-4326-98DA-8A4A92CEA767}"/>
              </a:ext>
            </a:extLst>
          </p:cNvPr>
          <p:cNvSpPr/>
          <p:nvPr/>
        </p:nvSpPr>
        <p:spPr>
          <a:xfrm>
            <a:off x="1" y="0"/>
            <a:ext cx="9143999" cy="6857999"/>
          </a:xfrm>
          <a:prstGeom prst="rect">
            <a:avLst/>
          </a:prstGeom>
          <a:solidFill>
            <a:srgbClr val="EF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7737A5-11E7-45B9-8D4F-1248C5A235D0}"/>
              </a:ext>
            </a:extLst>
          </p:cNvPr>
          <p:cNvSpPr/>
          <p:nvPr/>
        </p:nvSpPr>
        <p:spPr>
          <a:xfrm>
            <a:off x="426429" y="413238"/>
            <a:ext cx="8321918" cy="6016502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2C650B-9914-4CD6-B7B3-1F82C257DA53}"/>
              </a:ext>
            </a:extLst>
          </p:cNvPr>
          <p:cNvSpPr txBox="1"/>
          <p:nvPr/>
        </p:nvSpPr>
        <p:spPr>
          <a:xfrm>
            <a:off x="1973021" y="661471"/>
            <a:ext cx="519795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계정 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BA748B-5B6E-4340-BCE8-5D8AC62F0728}"/>
              </a:ext>
            </a:extLst>
          </p:cNvPr>
          <p:cNvSpPr txBox="1"/>
          <p:nvPr/>
        </p:nvSpPr>
        <p:spPr>
          <a:xfrm>
            <a:off x="4379303" y="1753599"/>
            <a:ext cx="394489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자기소개 </a:t>
            </a:r>
            <a:r>
              <a:rPr lang="en-US" altLang="ko-KR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: profile </a:t>
            </a:r>
            <a:r>
              <a:rPr lang="ko-KR" altLang="en-US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페이지로 이동</a:t>
            </a:r>
            <a:endParaRPr lang="en-US" altLang="ko-KR" sz="20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  <a:p>
            <a:endParaRPr lang="en-US" altLang="ko-KR" sz="20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  <a:p>
            <a:r>
              <a:rPr lang="ko-KR" altLang="en-US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현지 </a:t>
            </a:r>
            <a:r>
              <a:rPr lang="ko-KR" altLang="en-US" sz="2000" dirty="0" err="1">
                <a:latin typeface="아임크리수진" panose="00000500000000000000" pitchFamily="2" charset="-127"/>
                <a:ea typeface="아임크리수진" panose="00000500000000000000" pitchFamily="2" charset="-127"/>
              </a:rPr>
              <a:t>학기제</a:t>
            </a:r>
            <a:r>
              <a:rPr lang="ko-KR" altLang="en-US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</a:t>
            </a:r>
            <a:r>
              <a:rPr lang="en-US" altLang="ko-KR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: introduction </a:t>
            </a:r>
            <a:r>
              <a:rPr lang="ko-KR" altLang="en-US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페이지로 이동</a:t>
            </a:r>
            <a:endParaRPr lang="en-US" altLang="ko-KR" sz="20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  <a:p>
            <a:endParaRPr lang="en-US" altLang="ko-KR" sz="20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  <a:p>
            <a:r>
              <a:rPr lang="ko-KR" altLang="en-US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로그아웃 </a:t>
            </a:r>
            <a:r>
              <a:rPr lang="en-US" altLang="ko-KR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: /auth/logout </a:t>
            </a:r>
            <a:r>
              <a:rPr lang="ko-KR" altLang="en-US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으로 </a:t>
            </a:r>
            <a:r>
              <a:rPr lang="en-US" altLang="ko-KR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get </a:t>
            </a:r>
            <a:r>
              <a:rPr lang="ko-KR" altLang="en-US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요청</a:t>
            </a:r>
            <a:r>
              <a:rPr lang="en-US" altLang="ko-KR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. </a:t>
            </a:r>
            <a:r>
              <a:rPr lang="ko-KR" altLang="en-US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로그아웃</a:t>
            </a:r>
            <a:r>
              <a:rPr lang="en-US" altLang="ko-KR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, </a:t>
            </a:r>
            <a:r>
              <a:rPr lang="ko-KR" altLang="en-US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세션 파괴</a:t>
            </a:r>
            <a:r>
              <a:rPr lang="en-US" altLang="ko-KR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, </a:t>
            </a:r>
            <a:r>
              <a:rPr lang="ko-KR" altLang="en-US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메인 페이지로 이동</a:t>
            </a:r>
            <a:r>
              <a:rPr lang="en-US" altLang="ko-KR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.</a:t>
            </a:r>
          </a:p>
          <a:p>
            <a:endParaRPr lang="en-US" altLang="ko-KR" sz="20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  <a:p>
            <a:r>
              <a:rPr lang="ko-KR" altLang="en-US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처음으로 </a:t>
            </a:r>
            <a:r>
              <a:rPr lang="en-US" altLang="ko-KR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: main</a:t>
            </a:r>
            <a:r>
              <a:rPr lang="ko-KR" altLang="en-US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페이지로 이동</a:t>
            </a:r>
            <a:r>
              <a:rPr lang="en-US" altLang="ko-KR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.</a:t>
            </a:r>
          </a:p>
          <a:p>
            <a:endParaRPr lang="en-US" altLang="ko-KR" sz="20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E49D3B3-69B8-490B-A57C-3727CA8A1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5" y="2569207"/>
            <a:ext cx="30289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77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6849FD1-9E21-4326-98DA-8A4A92CEA767}"/>
              </a:ext>
            </a:extLst>
          </p:cNvPr>
          <p:cNvSpPr/>
          <p:nvPr/>
        </p:nvSpPr>
        <p:spPr>
          <a:xfrm>
            <a:off x="1" y="0"/>
            <a:ext cx="9143999" cy="6857999"/>
          </a:xfrm>
          <a:prstGeom prst="rect">
            <a:avLst/>
          </a:prstGeom>
          <a:solidFill>
            <a:srgbClr val="EF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7737A5-11E7-45B9-8D4F-1248C5A235D0}"/>
              </a:ext>
            </a:extLst>
          </p:cNvPr>
          <p:cNvSpPr/>
          <p:nvPr/>
        </p:nvSpPr>
        <p:spPr>
          <a:xfrm>
            <a:off x="426429" y="413238"/>
            <a:ext cx="8321918" cy="6016502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2C650B-9914-4CD6-B7B3-1F82C257DA53}"/>
              </a:ext>
            </a:extLst>
          </p:cNvPr>
          <p:cNvSpPr txBox="1"/>
          <p:nvPr/>
        </p:nvSpPr>
        <p:spPr>
          <a:xfrm>
            <a:off x="1973021" y="661471"/>
            <a:ext cx="519795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자기소개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BA748B-5B6E-4340-BCE8-5D8AC62F0728}"/>
              </a:ext>
            </a:extLst>
          </p:cNvPr>
          <p:cNvSpPr txBox="1"/>
          <p:nvPr/>
        </p:nvSpPr>
        <p:spPr>
          <a:xfrm>
            <a:off x="5281058" y="2144216"/>
            <a:ext cx="29358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Profile </a:t>
            </a:r>
            <a:r>
              <a:rPr lang="ko-KR" altLang="en-US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페이지</a:t>
            </a:r>
            <a:endParaRPr lang="en-US" altLang="ko-KR" sz="20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  <a:p>
            <a:endParaRPr lang="en-US" altLang="ko-KR" sz="20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  <a:p>
            <a:r>
              <a:rPr lang="ko-KR" altLang="en-US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처음에는 아무것도 </a:t>
            </a:r>
            <a:r>
              <a:rPr lang="ko-KR" altLang="en-US" sz="2000" dirty="0" err="1">
                <a:latin typeface="아임크리수진" panose="00000500000000000000" pitchFamily="2" charset="-127"/>
                <a:ea typeface="아임크리수진" panose="00000500000000000000" pitchFamily="2" charset="-127"/>
              </a:rPr>
              <a:t>쓰여있지</a:t>
            </a:r>
            <a:r>
              <a:rPr lang="ko-KR" altLang="en-US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않고 수정 버튼을 누르면 </a:t>
            </a:r>
            <a:endParaRPr lang="en-US" altLang="ko-KR" sz="20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  <a:p>
            <a:r>
              <a:rPr lang="ko-KR" altLang="en-US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작성 페이지로 </a:t>
            </a:r>
            <a:r>
              <a:rPr lang="ko-KR" altLang="en-US" sz="2000" dirty="0" err="1">
                <a:latin typeface="아임크리수진" panose="00000500000000000000" pitchFamily="2" charset="-127"/>
                <a:ea typeface="아임크리수진" panose="00000500000000000000" pitchFamily="2" charset="-127"/>
              </a:rPr>
              <a:t>넘어감</a:t>
            </a:r>
            <a:r>
              <a:rPr lang="en-US" altLang="ko-KR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. </a:t>
            </a:r>
            <a:r>
              <a:rPr lang="ko-KR" altLang="en-US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여기서도 수정인지 생성인지 확인하는 변수로 체크함</a:t>
            </a:r>
            <a:r>
              <a:rPr lang="en-US" altLang="ko-KR" sz="2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C05B1C-73DE-4BC7-859F-9B4CC4E6A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160" y="1654724"/>
            <a:ext cx="4012818" cy="1819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0870D8-1613-4D46-86DD-4240F4954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897" y="3851036"/>
            <a:ext cx="4040508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89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</TotalTime>
  <Words>297</Words>
  <Application>Microsoft Office PowerPoint</Application>
  <PresentationFormat>화면 슬라이드 쇼(4:3)</PresentationFormat>
  <Paragraphs>63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아임크리수진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진홍</dc:creator>
  <cp:lastModifiedBy>김 진홍</cp:lastModifiedBy>
  <cp:revision>188</cp:revision>
  <dcterms:created xsi:type="dcterms:W3CDTF">2021-04-19T10:54:19Z</dcterms:created>
  <dcterms:modified xsi:type="dcterms:W3CDTF">2021-06-13T05:20:34Z</dcterms:modified>
</cp:coreProperties>
</file>