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B0A9-20CC-4946-B11A-FEDCE8BB4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F9A52-17DD-4752-BB7E-3B3F0A40A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07C5-0FEC-4018-BACC-4BA03A27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572D3-C790-46F6-8D66-1ACF4DEE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7418B-308F-4964-991A-C1FFDE82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3684-25EA-49C3-B1E1-437EE7A0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467B-4474-4C9F-BF03-F543076E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66029-2A2A-432C-9146-4A8CB42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BE04-AC1D-4135-9EE6-BBB289B6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73F2F-C814-43D4-8AB3-12BD4088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05671-C2BF-49BA-A520-74DFAADC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E2691-9028-4C88-A576-D1CF444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AE577-7E1F-4C1B-86F4-C41D9E05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3CE69-05D3-430A-B611-5F911C8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717CB-B63A-4387-8F56-2C23AB35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5E83D-C7BF-475C-A2A0-6FEAA0FF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C0ADC-6F7E-4324-BA17-DD0FC217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17BEB-D93E-45FB-B398-33AD5E0D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584E0-503A-4411-A8A3-0B39E3E6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A3F91-2ADE-460C-A566-3F3DB1F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01C07-DE9F-4930-9C5B-564BB9C3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531A2-88C1-4D59-A4A4-2ABB35D3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18F89-0480-4CA8-BBB7-7B864DB7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DBF59-92DD-4B9A-8283-A4657BC3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1CEF2-7FF4-4FC0-8CAC-F1C7E8E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0AEA2-1CF7-40AE-A70F-96835B1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E00F0-E7B7-404B-85C1-05C1FB07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F5E66-D0CA-40B9-8791-0ADA1A0A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EFD3-1E42-4B8C-BE9D-B2935391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7A364-2078-4A0E-8A9F-F6C11F8E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8ECC6-5F0F-4BB2-B001-1D468211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618D2-B2FB-4127-871E-54CFE109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DAF0E-9857-4C63-AFC0-EAC76D07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565DE-66E1-4FA4-A6C6-ABE215DA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E30AB-7079-4BF6-9380-D9336911D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7CB76-E333-4D89-B8CA-BE8A58555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9F735-0A9C-43D8-94F2-AF74A13B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E03C99-16CD-4583-AA31-B6683D0E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2AAE9-3A75-4142-8F84-A0528F60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0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840B0-1A1D-4D23-8666-1F82F31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5EBCE9-CC28-4B80-B6D6-CC3C7267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F72051-8077-4BF3-A80C-A12ECCE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048A0-3C93-44A6-91A0-ADC133D9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7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6917A-D238-4719-BB75-D7B67663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7FC1A-6BC4-4133-81BA-8453D0E6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A2C4A-D2C3-4E05-BB5C-183E12FB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06B88-23EB-4533-B9F4-C5F85C4D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EE03C-31AF-4147-A6D0-25673DFF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A0B87-E70C-401E-8EB5-0CF019AF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CFE5-D340-4783-BDCB-D30E5419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11840-92F6-448B-8468-1FD89195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3BAC5-6000-4A09-A7F0-915A0070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5C95-66AD-42F7-B1C3-F50D87F3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3D7CD-0FCC-4954-9096-53CF93AD9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75DA9-92E9-4C49-82D0-6663EB10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3A8A-A5DD-4B70-9B63-D2257C90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DB6F4-7B73-451C-976D-E95BBA25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CB4CA-5992-42B8-9BB4-2F9534A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D3061-E842-4713-9B6F-DE148508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4DB10-B3C2-485B-8646-4286F2BE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636B1-6219-4B3A-B48B-11D0FB4B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071D-A289-4269-9F62-267B0D5E170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8D775-7275-456F-B2F4-3A89A427E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71F5-EB80-4726-B272-06AC9785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01D1A9-194A-4E41-8F20-45731562373B}"/>
              </a:ext>
            </a:extLst>
          </p:cNvPr>
          <p:cNvSpPr/>
          <p:nvPr/>
        </p:nvSpPr>
        <p:spPr>
          <a:xfrm>
            <a:off x="3692769" y="597877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F56BE-04F9-4B7E-A092-B73702F1BDD8}"/>
              </a:ext>
            </a:extLst>
          </p:cNvPr>
          <p:cNvSpPr/>
          <p:nvPr/>
        </p:nvSpPr>
        <p:spPr>
          <a:xfrm>
            <a:off x="4765430" y="1415562"/>
            <a:ext cx="2206869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923977-9BF5-4B46-A609-2A50B753FB28}"/>
              </a:ext>
            </a:extLst>
          </p:cNvPr>
          <p:cNvSpPr/>
          <p:nvPr/>
        </p:nvSpPr>
        <p:spPr>
          <a:xfrm>
            <a:off x="4765430" y="2501412"/>
            <a:ext cx="2206869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0DD17-061D-4A8A-8EB1-651C717BEE49}"/>
              </a:ext>
            </a:extLst>
          </p:cNvPr>
          <p:cNvSpPr/>
          <p:nvPr/>
        </p:nvSpPr>
        <p:spPr>
          <a:xfrm>
            <a:off x="4302368" y="3591659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A2956-5425-48BD-A5B8-27ED8A5A6EEA}"/>
              </a:ext>
            </a:extLst>
          </p:cNvPr>
          <p:cNvSpPr/>
          <p:nvPr/>
        </p:nvSpPr>
        <p:spPr>
          <a:xfrm>
            <a:off x="6090138" y="3591659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319795-4DB3-4D4F-9525-99C4BD45D0BC}"/>
              </a:ext>
            </a:extLst>
          </p:cNvPr>
          <p:cNvSpPr/>
          <p:nvPr/>
        </p:nvSpPr>
        <p:spPr>
          <a:xfrm>
            <a:off x="5076091" y="5231426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7A5D3-5215-4879-89BB-2DFA336882F5}"/>
              </a:ext>
            </a:extLst>
          </p:cNvPr>
          <p:cNvSpPr/>
          <p:nvPr/>
        </p:nvSpPr>
        <p:spPr>
          <a:xfrm>
            <a:off x="5076091" y="4409344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19B941-2449-498C-9591-9A4674429C2A}"/>
              </a:ext>
            </a:extLst>
          </p:cNvPr>
          <p:cNvSpPr/>
          <p:nvPr/>
        </p:nvSpPr>
        <p:spPr>
          <a:xfrm>
            <a:off x="140677" y="158262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첫 화면</a:t>
            </a:r>
            <a:endParaRPr lang="en-US" altLang="ko-KR" dirty="0"/>
          </a:p>
          <a:p>
            <a:pPr algn="ctr"/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4837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298D7A-C04E-4806-A1F9-E1EF99CAE77D}"/>
              </a:ext>
            </a:extLst>
          </p:cNvPr>
          <p:cNvSpPr/>
          <p:nvPr/>
        </p:nvSpPr>
        <p:spPr>
          <a:xfrm>
            <a:off x="2233246" y="514350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765EF6-FEBE-44FE-8C90-388511DC6C4D}"/>
              </a:ext>
            </a:extLst>
          </p:cNvPr>
          <p:cNvSpPr/>
          <p:nvPr/>
        </p:nvSpPr>
        <p:spPr>
          <a:xfrm>
            <a:off x="140677" y="158262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1D915-A6A8-43C4-B798-29B13BC14EF6}"/>
              </a:ext>
            </a:extLst>
          </p:cNvPr>
          <p:cNvSpPr/>
          <p:nvPr/>
        </p:nvSpPr>
        <p:spPr>
          <a:xfrm>
            <a:off x="2866292" y="1222130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영진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D68BCD-3035-4D2E-9E79-676ACF6EB8B2}"/>
              </a:ext>
            </a:extLst>
          </p:cNvPr>
          <p:cNvSpPr/>
          <p:nvPr/>
        </p:nvSpPr>
        <p:spPr>
          <a:xfrm>
            <a:off x="2866292" y="2022231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9D513B-EBF6-4818-AA27-0E5582C23C61}"/>
              </a:ext>
            </a:extLst>
          </p:cNvPr>
          <p:cNvSpPr/>
          <p:nvPr/>
        </p:nvSpPr>
        <p:spPr>
          <a:xfrm>
            <a:off x="2866291" y="2839916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73A5E3-85E9-4EC3-A7C8-D2B8DF40FA98}"/>
              </a:ext>
            </a:extLst>
          </p:cNvPr>
          <p:cNvSpPr/>
          <p:nvPr/>
        </p:nvSpPr>
        <p:spPr>
          <a:xfrm>
            <a:off x="2866290" y="3714750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EC9EF6-941C-48F0-A102-7C96F12EFE4F}"/>
              </a:ext>
            </a:extLst>
          </p:cNvPr>
          <p:cNvSpPr/>
          <p:nvPr/>
        </p:nvSpPr>
        <p:spPr>
          <a:xfrm>
            <a:off x="2866289" y="4637942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EE5AE-0174-47AC-B18A-C32B27935237}"/>
              </a:ext>
            </a:extLst>
          </p:cNvPr>
          <p:cNvSpPr/>
          <p:nvPr/>
        </p:nvSpPr>
        <p:spPr>
          <a:xfrm>
            <a:off x="2866288" y="5455627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6826D-79BF-4897-B0B6-A54CDC71D9FA}"/>
              </a:ext>
            </a:extLst>
          </p:cNvPr>
          <p:cNvSpPr/>
          <p:nvPr/>
        </p:nvSpPr>
        <p:spPr>
          <a:xfrm>
            <a:off x="7025054" y="514350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E3DC35-844A-4A56-AA9C-7FF597CB4460}"/>
              </a:ext>
            </a:extLst>
          </p:cNvPr>
          <p:cNvSpPr/>
          <p:nvPr/>
        </p:nvSpPr>
        <p:spPr>
          <a:xfrm>
            <a:off x="7543800" y="971550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124390-7BD3-472C-9200-1E3F97703680}"/>
              </a:ext>
            </a:extLst>
          </p:cNvPr>
          <p:cNvSpPr/>
          <p:nvPr/>
        </p:nvSpPr>
        <p:spPr>
          <a:xfrm>
            <a:off x="7543800" y="1789235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3DD3A9-558E-490C-BE15-530F4505D709}"/>
              </a:ext>
            </a:extLst>
          </p:cNvPr>
          <p:cNvSpPr/>
          <p:nvPr/>
        </p:nvSpPr>
        <p:spPr>
          <a:xfrm>
            <a:off x="5117120" y="604473"/>
            <a:ext cx="835270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C2D9C5-DD13-4D15-9C58-797B9088021B}"/>
              </a:ext>
            </a:extLst>
          </p:cNvPr>
          <p:cNvSpPr/>
          <p:nvPr/>
        </p:nvSpPr>
        <p:spPr>
          <a:xfrm>
            <a:off x="2602523" y="622056"/>
            <a:ext cx="835270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8483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3DD074-FEB9-4AC1-A09F-98061CD38A77}"/>
              </a:ext>
            </a:extLst>
          </p:cNvPr>
          <p:cNvSpPr/>
          <p:nvPr/>
        </p:nvSpPr>
        <p:spPr>
          <a:xfrm>
            <a:off x="140677" y="140677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8C09E-F171-4C00-A095-78DF0956E16E}"/>
              </a:ext>
            </a:extLst>
          </p:cNvPr>
          <p:cNvSpPr/>
          <p:nvPr/>
        </p:nvSpPr>
        <p:spPr>
          <a:xfrm>
            <a:off x="3455376" y="465993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1A08E-ABC2-44F0-9311-7623EE89CBCF}"/>
              </a:ext>
            </a:extLst>
          </p:cNvPr>
          <p:cNvSpPr/>
          <p:nvPr/>
        </p:nvSpPr>
        <p:spPr>
          <a:xfrm>
            <a:off x="4026875" y="2136531"/>
            <a:ext cx="3042139" cy="25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영진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일로 </a:t>
            </a:r>
            <a:r>
              <a:rPr lang="ko-KR" altLang="en-US" dirty="0" err="1"/>
              <a:t>보내드림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전송됨</a:t>
            </a:r>
          </a:p>
        </p:txBody>
      </p:sp>
    </p:spTree>
    <p:extLst>
      <p:ext uri="{BB962C8B-B14F-4D97-AF65-F5344CB8AC3E}">
        <p14:creationId xmlns:p14="http://schemas.microsoft.com/office/powerpoint/2010/main" val="31936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6AF41F-8FB9-4EB3-B06D-5EBB8DA6D7BB}"/>
              </a:ext>
            </a:extLst>
          </p:cNvPr>
          <p:cNvSpPr/>
          <p:nvPr/>
        </p:nvSpPr>
        <p:spPr>
          <a:xfrm>
            <a:off x="2132135" y="452805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508C89-B74A-419E-8907-53222977E4B3}"/>
              </a:ext>
            </a:extLst>
          </p:cNvPr>
          <p:cNvSpPr/>
          <p:nvPr/>
        </p:nvSpPr>
        <p:spPr>
          <a:xfrm>
            <a:off x="140677" y="140678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2C3C73-955E-49B6-8909-E61980D25603}"/>
              </a:ext>
            </a:extLst>
          </p:cNvPr>
          <p:cNvSpPr/>
          <p:nvPr/>
        </p:nvSpPr>
        <p:spPr>
          <a:xfrm>
            <a:off x="2268416" y="720970"/>
            <a:ext cx="3982916" cy="538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8B6D28-F4D5-4168-8BC8-69DCB97E4401}"/>
              </a:ext>
            </a:extLst>
          </p:cNvPr>
          <p:cNvSpPr/>
          <p:nvPr/>
        </p:nvSpPr>
        <p:spPr>
          <a:xfrm>
            <a:off x="3046536" y="4963258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빠른찾기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71909A-D121-4781-AA07-22D9E3BE36D9}"/>
              </a:ext>
            </a:extLst>
          </p:cNvPr>
          <p:cNvSpPr/>
          <p:nvPr/>
        </p:nvSpPr>
        <p:spPr>
          <a:xfrm>
            <a:off x="4585190" y="4963258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조건만남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F7B39-50D1-4867-B99B-E6074BCBE32A}"/>
              </a:ext>
            </a:extLst>
          </p:cNvPr>
          <p:cNvSpPr/>
          <p:nvPr/>
        </p:nvSpPr>
        <p:spPr>
          <a:xfrm>
            <a:off x="2132135" y="452805"/>
            <a:ext cx="914401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메뉴바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C59E1-3C19-4232-A34A-3AAA778F934E}"/>
              </a:ext>
            </a:extLst>
          </p:cNvPr>
          <p:cNvSpPr/>
          <p:nvPr/>
        </p:nvSpPr>
        <p:spPr>
          <a:xfrm>
            <a:off x="7095394" y="465993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8BEAD2-9840-452E-B2A7-79857751BAA0}"/>
              </a:ext>
            </a:extLst>
          </p:cNvPr>
          <p:cNvSpPr/>
          <p:nvPr/>
        </p:nvSpPr>
        <p:spPr>
          <a:xfrm>
            <a:off x="7231675" y="751743"/>
            <a:ext cx="3982916" cy="538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A6E0CF-DD7C-4777-8FA5-AA4CDD692424}"/>
              </a:ext>
            </a:extLst>
          </p:cNvPr>
          <p:cNvSpPr/>
          <p:nvPr/>
        </p:nvSpPr>
        <p:spPr>
          <a:xfrm>
            <a:off x="8009795" y="4976446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빠른찾기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512A9E-1AC5-4EED-A3AB-1F09AEF74FA3}"/>
              </a:ext>
            </a:extLst>
          </p:cNvPr>
          <p:cNvSpPr/>
          <p:nvPr/>
        </p:nvSpPr>
        <p:spPr>
          <a:xfrm>
            <a:off x="9548449" y="4976446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조건찾기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3F8725-851B-4553-9531-92DC743FC712}"/>
              </a:ext>
            </a:extLst>
          </p:cNvPr>
          <p:cNvSpPr/>
          <p:nvPr/>
        </p:nvSpPr>
        <p:spPr>
          <a:xfrm>
            <a:off x="7095394" y="465993"/>
            <a:ext cx="2964471" cy="581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A302F-6766-467C-94A0-7E4ED0050C72}"/>
              </a:ext>
            </a:extLst>
          </p:cNvPr>
          <p:cNvSpPr/>
          <p:nvPr/>
        </p:nvSpPr>
        <p:spPr>
          <a:xfrm>
            <a:off x="7095394" y="435220"/>
            <a:ext cx="2964471" cy="1270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B1CDA1-A41B-43AD-BA65-C1941C73A008}"/>
              </a:ext>
            </a:extLst>
          </p:cNvPr>
          <p:cNvSpPr/>
          <p:nvPr/>
        </p:nvSpPr>
        <p:spPr>
          <a:xfrm>
            <a:off x="7095394" y="5682029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F4AE30-267C-4AF7-B2BD-649153AF75AF}"/>
              </a:ext>
            </a:extLst>
          </p:cNvPr>
          <p:cNvSpPr/>
          <p:nvPr/>
        </p:nvSpPr>
        <p:spPr>
          <a:xfrm>
            <a:off x="7095393" y="1717245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CAEE1E-56CC-45DB-80C4-63AAE08505B0}"/>
              </a:ext>
            </a:extLst>
          </p:cNvPr>
          <p:cNvSpPr/>
          <p:nvPr/>
        </p:nvSpPr>
        <p:spPr>
          <a:xfrm>
            <a:off x="7095392" y="2350292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파티원</a:t>
            </a:r>
            <a:r>
              <a:rPr lang="ko-KR" altLang="en-US" dirty="0"/>
              <a:t> 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DE1C7-1A1F-4E38-9C58-0A8139D42A42}"/>
              </a:ext>
            </a:extLst>
          </p:cNvPr>
          <p:cNvSpPr/>
          <p:nvPr/>
        </p:nvSpPr>
        <p:spPr>
          <a:xfrm>
            <a:off x="7079279" y="2983338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사사게</a:t>
            </a:r>
            <a:r>
              <a:rPr lang="en-US" altLang="ko-KR" dirty="0"/>
              <a:t>/</a:t>
            </a:r>
            <a:r>
              <a:rPr lang="ko-KR" altLang="en-US" dirty="0"/>
              <a:t>시사토론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5C8550-81C8-4902-812C-0E77B31AF62E}"/>
              </a:ext>
            </a:extLst>
          </p:cNvPr>
          <p:cNvSpPr/>
          <p:nvPr/>
        </p:nvSpPr>
        <p:spPr>
          <a:xfrm>
            <a:off x="7111509" y="3607590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886C0E-51B4-4329-9287-734D498D433F}"/>
              </a:ext>
            </a:extLst>
          </p:cNvPr>
          <p:cNvSpPr/>
          <p:nvPr/>
        </p:nvSpPr>
        <p:spPr>
          <a:xfrm>
            <a:off x="7079279" y="4227448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연애 상담 </a:t>
            </a:r>
            <a:r>
              <a:rPr lang="en-US" altLang="ko-KR" dirty="0"/>
              <a:t>/ </a:t>
            </a:r>
            <a:r>
              <a:rPr lang="ko-KR" altLang="en-US" dirty="0"/>
              <a:t>과금</a:t>
            </a:r>
          </a:p>
        </p:txBody>
      </p:sp>
    </p:spTree>
    <p:extLst>
      <p:ext uri="{BB962C8B-B14F-4D97-AF65-F5344CB8AC3E}">
        <p14:creationId xmlns:p14="http://schemas.microsoft.com/office/powerpoint/2010/main" val="352147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5668FF-A9D7-4FDF-B47D-D3C9FFEE565E}"/>
              </a:ext>
            </a:extLst>
          </p:cNvPr>
          <p:cNvSpPr/>
          <p:nvPr/>
        </p:nvSpPr>
        <p:spPr>
          <a:xfrm>
            <a:off x="2233246" y="514350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F824D1-6A21-40D0-AE36-4A1040EB4477}"/>
              </a:ext>
            </a:extLst>
          </p:cNvPr>
          <p:cNvSpPr/>
          <p:nvPr/>
        </p:nvSpPr>
        <p:spPr>
          <a:xfrm>
            <a:off x="140677" y="140677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78CD6E-5C05-4AE6-AF33-A790F89E5E0E}"/>
              </a:ext>
            </a:extLst>
          </p:cNvPr>
          <p:cNvSpPr/>
          <p:nvPr/>
        </p:nvSpPr>
        <p:spPr>
          <a:xfrm>
            <a:off x="2233246" y="514350"/>
            <a:ext cx="4185139" cy="93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19E8D0-5134-4A92-AC6C-B2FAE26F21E1}"/>
              </a:ext>
            </a:extLst>
          </p:cNvPr>
          <p:cNvSpPr/>
          <p:nvPr/>
        </p:nvSpPr>
        <p:spPr>
          <a:xfrm>
            <a:off x="2233245" y="1448532"/>
            <a:ext cx="4185139" cy="3624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83EF57-37CD-4729-B26E-BF23312850EE}"/>
              </a:ext>
            </a:extLst>
          </p:cNvPr>
          <p:cNvSpPr/>
          <p:nvPr/>
        </p:nvSpPr>
        <p:spPr>
          <a:xfrm>
            <a:off x="2233245" y="5073162"/>
            <a:ext cx="4185139" cy="12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8A4CAB-13FB-4F9F-80CA-564AE36FB653}"/>
              </a:ext>
            </a:extLst>
          </p:cNvPr>
          <p:cNvSpPr/>
          <p:nvPr/>
        </p:nvSpPr>
        <p:spPr>
          <a:xfrm>
            <a:off x="2602523" y="5530362"/>
            <a:ext cx="2338754" cy="386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069A8-1AA9-44DC-99E0-881AEA1EE3FF}"/>
              </a:ext>
            </a:extLst>
          </p:cNvPr>
          <p:cNvSpPr/>
          <p:nvPr/>
        </p:nvSpPr>
        <p:spPr>
          <a:xfrm>
            <a:off x="5152292" y="5530362"/>
            <a:ext cx="943708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4A0DDC-93E9-449A-8159-2A2CFF31D5B5}"/>
              </a:ext>
            </a:extLst>
          </p:cNvPr>
          <p:cNvSpPr/>
          <p:nvPr/>
        </p:nvSpPr>
        <p:spPr>
          <a:xfrm>
            <a:off x="7496908" y="514350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A8C36-17AF-4139-A366-92C1096F112E}"/>
              </a:ext>
            </a:extLst>
          </p:cNvPr>
          <p:cNvSpPr/>
          <p:nvPr/>
        </p:nvSpPr>
        <p:spPr>
          <a:xfrm>
            <a:off x="7496908" y="514350"/>
            <a:ext cx="4185139" cy="93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246E72-85EE-4EAA-B2B1-C4B738F5E6A6}"/>
              </a:ext>
            </a:extLst>
          </p:cNvPr>
          <p:cNvSpPr/>
          <p:nvPr/>
        </p:nvSpPr>
        <p:spPr>
          <a:xfrm>
            <a:off x="7496907" y="1448532"/>
            <a:ext cx="4185139" cy="3624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43BD87-AA9F-4048-8DA9-A7A7F5F5362B}"/>
              </a:ext>
            </a:extLst>
          </p:cNvPr>
          <p:cNvSpPr/>
          <p:nvPr/>
        </p:nvSpPr>
        <p:spPr>
          <a:xfrm>
            <a:off x="7496907" y="5073162"/>
            <a:ext cx="4185139" cy="12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785163-8011-4632-AE79-34B55084AF7D}"/>
              </a:ext>
            </a:extLst>
          </p:cNvPr>
          <p:cNvSpPr/>
          <p:nvPr/>
        </p:nvSpPr>
        <p:spPr>
          <a:xfrm>
            <a:off x="7866185" y="5530362"/>
            <a:ext cx="2338754" cy="386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FBE9B3-E1B6-49E9-A753-0366C11FBAAE}"/>
              </a:ext>
            </a:extLst>
          </p:cNvPr>
          <p:cNvSpPr/>
          <p:nvPr/>
        </p:nvSpPr>
        <p:spPr>
          <a:xfrm>
            <a:off x="10415954" y="5530362"/>
            <a:ext cx="943708" cy="386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C0D428-2499-4FFF-BE8C-2B54D232C4ED}"/>
              </a:ext>
            </a:extLst>
          </p:cNvPr>
          <p:cNvSpPr/>
          <p:nvPr/>
        </p:nvSpPr>
        <p:spPr>
          <a:xfrm>
            <a:off x="7496907" y="514350"/>
            <a:ext cx="2919046" cy="5829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35DD38-0F04-4205-87EC-F71F2B526CB9}"/>
              </a:ext>
            </a:extLst>
          </p:cNvPr>
          <p:cNvSpPr/>
          <p:nvPr/>
        </p:nvSpPr>
        <p:spPr>
          <a:xfrm>
            <a:off x="7702062" y="641838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출발지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4B654-365F-4F32-8E94-4433947B01DB}"/>
              </a:ext>
            </a:extLst>
          </p:cNvPr>
          <p:cNvSpPr/>
          <p:nvPr/>
        </p:nvSpPr>
        <p:spPr>
          <a:xfrm>
            <a:off x="7702062" y="1250706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도착지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A21F2C-6D57-4DEB-A90B-D30E344FCAD4}"/>
              </a:ext>
            </a:extLst>
          </p:cNvPr>
          <p:cNvSpPr/>
          <p:nvPr/>
        </p:nvSpPr>
        <p:spPr>
          <a:xfrm>
            <a:off x="7740162" y="2309631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D8EE8-F8F6-4EE1-B633-82B8BB37781D}"/>
              </a:ext>
            </a:extLst>
          </p:cNvPr>
          <p:cNvSpPr/>
          <p:nvPr/>
        </p:nvSpPr>
        <p:spPr>
          <a:xfrm>
            <a:off x="7740162" y="2926191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CECFF7-3D85-4641-A428-E5468C57C18D}"/>
              </a:ext>
            </a:extLst>
          </p:cNvPr>
          <p:cNvSpPr/>
          <p:nvPr/>
        </p:nvSpPr>
        <p:spPr>
          <a:xfrm>
            <a:off x="7740161" y="3504284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484BE-8F2B-41F1-BFE8-E700090BAA87}"/>
              </a:ext>
            </a:extLst>
          </p:cNvPr>
          <p:cNvSpPr/>
          <p:nvPr/>
        </p:nvSpPr>
        <p:spPr>
          <a:xfrm>
            <a:off x="7740161" y="4151617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CB7735-EB22-4FDB-BCC6-1A53F8B784C2}"/>
              </a:ext>
            </a:extLst>
          </p:cNvPr>
          <p:cNvSpPr/>
          <p:nvPr/>
        </p:nvSpPr>
        <p:spPr>
          <a:xfrm>
            <a:off x="7710855" y="1777971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?/4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0B15BB-B603-4A1F-A5AD-2CEB85950AA1}"/>
              </a:ext>
            </a:extLst>
          </p:cNvPr>
          <p:cNvSpPr/>
          <p:nvPr/>
        </p:nvSpPr>
        <p:spPr>
          <a:xfrm>
            <a:off x="7740161" y="4798950"/>
            <a:ext cx="2502877" cy="38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7636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진홍</dc:creator>
  <cp:lastModifiedBy>김 진홍</cp:lastModifiedBy>
  <cp:revision>47</cp:revision>
  <dcterms:created xsi:type="dcterms:W3CDTF">2021-05-04T11:08:45Z</dcterms:created>
  <dcterms:modified xsi:type="dcterms:W3CDTF">2021-05-12T07:53:54Z</dcterms:modified>
</cp:coreProperties>
</file>