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37B3-C861-4171-9736-92AA6D366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8D094-7B12-41B7-A16F-2C03AE3AC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6E96-9428-4EEA-AA06-EB977042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7F6F-7EFF-4DAA-801D-0334A96F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1EDCD-87D9-4B01-8C1E-9D721A43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83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FEDF-1424-4636-B25E-D664933E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02254-FBE6-4169-8952-829398CB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CBF5-5CAA-427E-90DD-10BB13D3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4E29-5DF7-417A-97B3-F3BB3ADF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4ADA-41B7-48B9-8058-729BD98A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5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37EEB-9EC7-49B3-8473-1E7897C9B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B81C-7DB4-4030-8421-746359827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C2DF-175A-4419-8E79-1F01153E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2DEF-F970-4773-899D-CF00A3A2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0936-CF99-4A0C-9CFF-CAD960C8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9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B589-F536-438C-887E-A89313E0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7A40-FB5F-4C8D-8C61-B4B726AB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E4E2-61E2-4FCC-AF18-D3D474DA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9019-5835-48B8-BB08-B5A5D592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3D0FB-3EAA-4BEE-A6F3-D7D4F6B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7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EC69-9130-4306-B51E-BB2355C7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411C4-3FEC-4590-9194-2B95BD9F4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C7883-E730-4E54-83E2-D8202798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56A5-8A1B-4BFC-A92E-68C836A1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6E97-E2F6-44A4-94ED-D7182998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65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513D-2E62-448B-A3FC-40101ED9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4008-66F4-488C-89EB-0601A7359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67B9A-6627-4529-84C7-734423346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D8415-7C30-4190-9542-93B8227A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24B20-7038-4341-BAC3-C9502CAF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A21B9-94D2-4431-BC23-E955F399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34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F736-94C6-42B0-8E54-763D6E03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3EBF-11DF-4CDD-81BF-4A0474D34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8CF44-7650-4EFE-8578-8F169889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A286D-6716-4C26-99FD-09AB1463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A8A81-0F66-4DEA-8B4A-D569DC542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BB096-DF0B-437F-A585-B760851B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5A65B-C5E7-4586-8BC1-8F39FDD7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53099-8ED9-46EB-ACF3-5EAD7EB5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9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2321-3CDA-4F8D-B1CB-19C8A03C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56C06-D104-4E98-9401-C31BE4A4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F8F49-E9CE-43B9-917D-C79039E7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9A371-A389-49CE-BFC4-5ED06E88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3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5B7B7-0BD9-448D-97EC-265F0EFA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28CB1-62BB-4AA8-903F-CD9FDF73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32CF-27CB-4611-AA7C-48C621E6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90B6-7712-448C-9245-EEA130FC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0134-D42A-4C20-913D-9AE16646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2EC37-282F-415D-8E81-498FCC0D6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2BE4D-C698-4998-8F9C-63992220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0EDBC-ABFD-45FD-AFB6-EC25AE0C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9745-0C3E-4EFE-92D6-FE93392A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31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62AD-3E3A-4E02-BC45-BEE653E0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EFEE1-959C-4B95-BD02-66D82EDE2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32FA8-5B1B-4C9E-942D-7DB952980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B1F1D-1A33-4576-83E6-F148E156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35115-8925-4747-B587-0DE4E1FE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ECBB0-B0B9-40D4-866F-CDD18B04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16FBA-DC5D-40A0-B129-8D209219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14D6C-B37C-4C29-A84B-1C9C4B5A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9247-7B2F-4414-B2D5-D732CFD52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BAB60-A295-44D6-8083-8E1C5275B046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91BA7-C356-4EA9-85F7-92B4560C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1E7FE-E048-46A0-A7CA-67C902CA2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7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A8293-DF24-4CFC-99F8-D5D4458CBB17}"/>
              </a:ext>
            </a:extLst>
          </p:cNvPr>
          <p:cNvSpPr/>
          <p:nvPr/>
        </p:nvSpPr>
        <p:spPr>
          <a:xfrm>
            <a:off x="8834903" y="4620294"/>
            <a:ext cx="1983347" cy="685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SQLITE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A5F80-F1E2-4C45-827A-6E6BE1A84CC9}"/>
              </a:ext>
            </a:extLst>
          </p:cNvPr>
          <p:cNvSpPr/>
          <p:nvPr/>
        </p:nvSpPr>
        <p:spPr>
          <a:xfrm>
            <a:off x="8834901" y="2626216"/>
            <a:ext cx="1983347" cy="685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DYNAMO 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AD907-27F3-42BC-A63D-39064556DFE9}"/>
              </a:ext>
            </a:extLst>
          </p:cNvPr>
          <p:cNvSpPr/>
          <p:nvPr/>
        </p:nvSpPr>
        <p:spPr>
          <a:xfrm>
            <a:off x="3065175" y="1416676"/>
            <a:ext cx="5432734" cy="45462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59577-D270-40F5-BA90-13C95EE42FC3}"/>
              </a:ext>
            </a:extLst>
          </p:cNvPr>
          <p:cNvSpPr/>
          <p:nvPr/>
        </p:nvSpPr>
        <p:spPr>
          <a:xfrm>
            <a:off x="8834901" y="1971274"/>
            <a:ext cx="1983347" cy="532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S3 Bucket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F9E43-9232-46DE-BA5B-F459ACD987B8}"/>
              </a:ext>
            </a:extLst>
          </p:cNvPr>
          <p:cNvSpPr/>
          <p:nvPr/>
        </p:nvSpPr>
        <p:spPr>
          <a:xfrm>
            <a:off x="8834902" y="3977424"/>
            <a:ext cx="1983347" cy="532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Local Filesystem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7AF962-2371-4466-B462-0399344FB811}"/>
              </a:ext>
            </a:extLst>
          </p:cNvPr>
          <p:cNvCxnSpPr>
            <a:cxnSpLocks/>
          </p:cNvCxnSpPr>
          <p:nvPr/>
        </p:nvCxnSpPr>
        <p:spPr>
          <a:xfrm>
            <a:off x="8680360" y="446399"/>
            <a:ext cx="0" cy="6018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20BBBC-0F0C-4756-9CA6-CC2D2C9F40CD}"/>
              </a:ext>
            </a:extLst>
          </p:cNvPr>
          <p:cNvSpPr txBox="1"/>
          <p:nvPr/>
        </p:nvSpPr>
        <p:spPr>
          <a:xfrm>
            <a:off x="8759783" y="419602"/>
            <a:ext cx="20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Persistence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F5520-46C2-4FE8-8FDE-37BD7299FF52}"/>
              </a:ext>
            </a:extLst>
          </p:cNvPr>
          <p:cNvSpPr txBox="1"/>
          <p:nvPr/>
        </p:nvSpPr>
        <p:spPr>
          <a:xfrm>
            <a:off x="9313566" y="1663253"/>
            <a:ext cx="978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A2833-2CCE-4974-BA4E-3FBC71291EB7}"/>
              </a:ext>
            </a:extLst>
          </p:cNvPr>
          <p:cNvSpPr txBox="1"/>
          <p:nvPr/>
        </p:nvSpPr>
        <p:spPr>
          <a:xfrm>
            <a:off x="9313566" y="3673914"/>
            <a:ext cx="107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Development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753F0-2F20-4F76-9C67-430E0E88DF11}"/>
              </a:ext>
            </a:extLst>
          </p:cNvPr>
          <p:cNvSpPr txBox="1"/>
          <p:nvPr/>
        </p:nvSpPr>
        <p:spPr>
          <a:xfrm>
            <a:off x="2768959" y="419602"/>
            <a:ext cx="58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Logic Application v1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E07700-DDEC-4710-9FA3-E8BDC9589C1B}"/>
              </a:ext>
            </a:extLst>
          </p:cNvPr>
          <p:cNvCxnSpPr>
            <a:cxnSpLocks/>
          </p:cNvCxnSpPr>
          <p:nvPr/>
        </p:nvCxnSpPr>
        <p:spPr>
          <a:xfrm>
            <a:off x="2625144" y="419602"/>
            <a:ext cx="0" cy="6018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A1861C1-E139-40C6-A4C1-14C2C2F6B9BC}"/>
              </a:ext>
            </a:extLst>
          </p:cNvPr>
          <p:cNvSpPr/>
          <p:nvPr/>
        </p:nvSpPr>
        <p:spPr>
          <a:xfrm>
            <a:off x="6714195" y="1821688"/>
            <a:ext cx="1521846" cy="3981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ACB028-0F14-46E8-9EC8-AF66F062683A}"/>
              </a:ext>
            </a:extLst>
          </p:cNvPr>
          <p:cNvSpPr/>
          <p:nvPr/>
        </p:nvSpPr>
        <p:spPr>
          <a:xfrm>
            <a:off x="4972334" y="1821688"/>
            <a:ext cx="1521846" cy="3981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774F76-3AA0-4102-ADAF-C5DB05292B46}"/>
              </a:ext>
            </a:extLst>
          </p:cNvPr>
          <p:cNvSpPr/>
          <p:nvPr/>
        </p:nvSpPr>
        <p:spPr>
          <a:xfrm>
            <a:off x="3244432" y="1821688"/>
            <a:ext cx="1521846" cy="3981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8AD408-4C00-427F-A41C-BAB6891AF45E}"/>
              </a:ext>
            </a:extLst>
          </p:cNvPr>
          <p:cNvSpPr txBox="1"/>
          <p:nvPr/>
        </p:nvSpPr>
        <p:spPr>
          <a:xfrm>
            <a:off x="6985720" y="1523408"/>
            <a:ext cx="978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91BCFC-BCF6-4F8E-BE5A-E3CCD8A45EE9}"/>
              </a:ext>
            </a:extLst>
          </p:cNvPr>
          <p:cNvSpPr txBox="1"/>
          <p:nvPr/>
        </p:nvSpPr>
        <p:spPr>
          <a:xfrm>
            <a:off x="5243859" y="1544689"/>
            <a:ext cx="978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Controllers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1AFBB4-7999-4F5D-A5B6-98CF4EBE825C}"/>
              </a:ext>
            </a:extLst>
          </p:cNvPr>
          <p:cNvSpPr txBox="1"/>
          <p:nvPr/>
        </p:nvSpPr>
        <p:spPr>
          <a:xfrm>
            <a:off x="3515957" y="1523408"/>
            <a:ext cx="978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B55C46-8AAF-485A-85E8-9EFA4ACAC6BD}"/>
              </a:ext>
            </a:extLst>
          </p:cNvPr>
          <p:cNvSpPr/>
          <p:nvPr/>
        </p:nvSpPr>
        <p:spPr>
          <a:xfrm>
            <a:off x="5170882" y="1971274"/>
            <a:ext cx="1051773" cy="3133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Manage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E6B4D-9BC4-4D32-9376-7652C4F05409}"/>
              </a:ext>
            </a:extLst>
          </p:cNvPr>
          <p:cNvSpPr/>
          <p:nvPr/>
        </p:nvSpPr>
        <p:spPr>
          <a:xfrm>
            <a:off x="3479468" y="1971274"/>
            <a:ext cx="1051773" cy="3133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Locate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A51533-F321-45C1-8F2D-4545AD69B801}"/>
              </a:ext>
            </a:extLst>
          </p:cNvPr>
          <p:cNvSpPr/>
          <p:nvPr/>
        </p:nvSpPr>
        <p:spPr>
          <a:xfrm>
            <a:off x="6934210" y="1971274"/>
            <a:ext cx="1051773" cy="3133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File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02FE94-4EAA-49A4-8EA3-984AC3226196}"/>
              </a:ext>
            </a:extLst>
          </p:cNvPr>
          <p:cNvSpPr/>
          <p:nvPr/>
        </p:nvSpPr>
        <p:spPr>
          <a:xfrm>
            <a:off x="6934210" y="2384673"/>
            <a:ext cx="1051773" cy="43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Property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92F88-A43E-4662-B08B-46DB79A4CF57}"/>
              </a:ext>
            </a:extLst>
          </p:cNvPr>
          <p:cNvSpPr/>
          <p:nvPr/>
        </p:nvSpPr>
        <p:spPr>
          <a:xfrm>
            <a:off x="5170882" y="2395992"/>
            <a:ext cx="1051773" cy="4131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Manage Property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C7DC59-CC45-4AF8-B09D-627482F3FF65}"/>
              </a:ext>
            </a:extLst>
          </p:cNvPr>
          <p:cNvSpPr/>
          <p:nvPr/>
        </p:nvSpPr>
        <p:spPr>
          <a:xfrm>
            <a:off x="3479468" y="2407311"/>
            <a:ext cx="1051773" cy="4131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Property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E44AFC-EF73-47BB-A283-1B5CF309EFD5}"/>
              </a:ext>
            </a:extLst>
          </p:cNvPr>
          <p:cNvSpPr txBox="1"/>
          <p:nvPr/>
        </p:nvSpPr>
        <p:spPr>
          <a:xfrm>
            <a:off x="463651" y="419602"/>
            <a:ext cx="20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Service / API Facade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E977D8-BB1C-4E29-97FB-7EB6953530DF}"/>
              </a:ext>
            </a:extLst>
          </p:cNvPr>
          <p:cNvSpPr/>
          <p:nvPr/>
        </p:nvSpPr>
        <p:spPr>
          <a:xfrm>
            <a:off x="435741" y="1971273"/>
            <a:ext cx="1983347" cy="532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Go CLI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ACA1B6-C698-42EA-B00C-C6C0541D7A3A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4531241" y="2127950"/>
            <a:ext cx="639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B9B4F4-5BB1-4353-B07A-E91BF4EC0A90}"/>
              </a:ext>
            </a:extLst>
          </p:cNvPr>
          <p:cNvCxnSpPr>
            <a:endCxn id="25" idx="1"/>
          </p:cNvCxnSpPr>
          <p:nvPr/>
        </p:nvCxnSpPr>
        <p:spPr>
          <a:xfrm>
            <a:off x="6222655" y="2127949"/>
            <a:ext cx="711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24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Roberts</dc:creator>
  <cp:lastModifiedBy>Andy Roberts</cp:lastModifiedBy>
  <cp:revision>7</cp:revision>
  <dcterms:created xsi:type="dcterms:W3CDTF">2019-02-28T08:25:03Z</dcterms:created>
  <dcterms:modified xsi:type="dcterms:W3CDTF">2019-02-28T09:55:20Z</dcterms:modified>
</cp:coreProperties>
</file>