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B7D7A23-97F2-49DD-8FEA-9303DFF5347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EA260B-85D1-4382-BF52-CDC423CA7642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7F36C70-E3C6-429D-BF6D-503E4FDA7D6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0A84800-611B-41E2-AF73-BAAFB5F0399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DF1BE7-FC2B-46C2-9E92-90ED8DEBBEAA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F5662C-1529-4831-93B0-E495E2A45478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A08A3A-77D5-44E9-A61A-547681DD04C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645955-2724-4EE7-A61B-28289C30682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650444-51B7-4002-8AC2-983EA445B6FD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29360" y="1322280"/>
            <a:ext cx="7687800" cy="77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D3193D-6312-4C9C-8CCB-E77E2A64BBC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BBEC63-EA53-45A4-8625-84A9F2C1E74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20E1B90-A24F-4A56-84C5-6A411520F0A0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2BC29E-F7A3-46C9-B3F9-4C670271C0B5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589175-4953-4F5D-8E24-100BA40F1980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4234BE-E6B4-403F-B5B9-CE8C5CDF1786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B16C89-5AE4-4273-B905-3B41B82A892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97EA7C-ED79-444C-8359-6BF1D28E8CD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E929B7F-9726-461D-9459-79300FA6C60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DFC0221-498D-4371-96A7-484BFE337EA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AF878C-E9E0-4E4B-AE96-AAA94D547D2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22280"/>
            <a:ext cx="7687800" cy="77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E476F09-4CCA-4491-9BBC-FC61930333D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5B02C3A-DBB9-4F2E-877F-290A0949114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9AE966F-8F70-4738-8A4A-4491FF07DE1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B498438-1E68-4C8E-8457-6148C0579DD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DE65027-11CD-4267-88B4-5538F43B314D}" type="slidenum">
              <a:rPr b="0" lang="es" sz="1000" spc="-1" strike="noStrike">
                <a:solidFill>
                  <a:srgbClr val="595959"/>
                </a:solidFill>
                <a:latin typeface="Lato"/>
                <a:ea typeface="Lato"/>
              </a:rPr>
              <a:t>&lt;numero&gt;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F002E2B-BA8A-4400-B775-88BF4C6705B0}" type="slidenum">
              <a:rPr b="0" lang="es" sz="1000" spc="-1" strike="noStrike">
                <a:solidFill>
                  <a:srgbClr val="595959"/>
                </a:solidFill>
                <a:latin typeface="Lato"/>
                <a:ea typeface="Lato"/>
              </a:rPr>
              <a:t>&lt;numero&gt;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900" spc="-1" strike="noStrike">
                <a:solidFill>
                  <a:srgbClr val="1a1a1a"/>
                </a:solidFill>
                <a:latin typeface="Raleway"/>
                <a:ea typeface="Raleway"/>
              </a:rPr>
              <a:t>Idea Proyecto Base de Datos SQL - E-Commerce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729360" y="2445840"/>
            <a:ext cx="7687800" cy="2302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600" spc="-1" strike="noStrike">
                <a:solidFill>
                  <a:srgbClr val="595959"/>
                </a:solidFill>
                <a:latin typeface="Lato"/>
                <a:ea typeface="Lato"/>
              </a:rPr>
              <a:t>La idea es diseñar una base de datos de un e-commerce de electrodomésticos (proyecto final presentado en el curso de JavaScript realizado anteriormente).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600" spc="-1" strike="noStrike">
                <a:solidFill>
                  <a:srgbClr val="595959"/>
                </a:solidFill>
                <a:latin typeface="Lato"/>
                <a:ea typeface="Lato"/>
              </a:rPr>
              <a:t>Dentro de la base de datos se almacenarán los clientes (id, nombre, e-mail, productos comprados, domicilio) y los productos (id, nombre producto, modelo, descripción,  imagen, cantidad, precio).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600" spc="-1" strike="noStrike">
                <a:solidFill>
                  <a:srgbClr val="595959"/>
                </a:solidFill>
                <a:latin typeface="Lato"/>
                <a:ea typeface="Lato"/>
              </a:rPr>
              <a:t>La finalidad es por un lado que el usuario tenga registro de los productos que ya compró y que a su vez el e-commerce lleve un registro de los productos vendidos, cantidad en stock, variación de precios, etc.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LibreOffice/7.3.2.2$Windows_X86_64 LibreOffice_project/49f2b1bff42cfccbd8f788c8dc32c1c309559be0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2023-05-29T13:52:01Z</dcterms:modified>
  <cp:revision>1</cp:revision>
  <dc:subject/>
  <dc:title/>
</cp:coreProperties>
</file>