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33"/>
  </p:notesMasterIdLst>
  <p:sldIdLst>
    <p:sldId id="256" r:id="rId5"/>
    <p:sldId id="269" r:id="rId6"/>
    <p:sldId id="257" r:id="rId7"/>
    <p:sldId id="264" r:id="rId8"/>
    <p:sldId id="273" r:id="rId9"/>
    <p:sldId id="279" r:id="rId10"/>
    <p:sldId id="280" r:id="rId11"/>
    <p:sldId id="267" r:id="rId12"/>
    <p:sldId id="270" r:id="rId13"/>
    <p:sldId id="271" r:id="rId14"/>
    <p:sldId id="272" r:id="rId15"/>
    <p:sldId id="276" r:id="rId16"/>
    <p:sldId id="275" r:id="rId17"/>
    <p:sldId id="277" r:id="rId18"/>
    <p:sldId id="265" r:id="rId19"/>
    <p:sldId id="258" r:id="rId20"/>
    <p:sldId id="259" r:id="rId21"/>
    <p:sldId id="263" r:id="rId22"/>
    <p:sldId id="260" r:id="rId23"/>
    <p:sldId id="281" r:id="rId24"/>
    <p:sldId id="282" r:id="rId25"/>
    <p:sldId id="283" r:id="rId26"/>
    <p:sldId id="284" r:id="rId27"/>
    <p:sldId id="287" r:id="rId28"/>
    <p:sldId id="291" r:id="rId29"/>
    <p:sldId id="285" r:id="rId30"/>
    <p:sldId id="286" r:id="rId31"/>
    <p:sldId id="289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A2FDA77-713E-4011-96AC-F1FF8E98F53C}">
          <p14:sldIdLst>
            <p14:sldId id="256"/>
            <p14:sldId id="269"/>
            <p14:sldId id="257"/>
            <p14:sldId id="264"/>
            <p14:sldId id="273"/>
            <p14:sldId id="279"/>
            <p14:sldId id="280"/>
            <p14:sldId id="267"/>
            <p14:sldId id="270"/>
            <p14:sldId id="271"/>
            <p14:sldId id="272"/>
            <p14:sldId id="276"/>
            <p14:sldId id="275"/>
            <p14:sldId id="277"/>
            <p14:sldId id="265"/>
            <p14:sldId id="258"/>
            <p14:sldId id="259"/>
            <p14:sldId id="263"/>
            <p14:sldId id="260"/>
            <p14:sldId id="281"/>
            <p14:sldId id="282"/>
            <p14:sldId id="283"/>
            <p14:sldId id="284"/>
            <p14:sldId id="287"/>
            <p14:sldId id="291"/>
            <p14:sldId id="285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 Van De Vijver" initials="LVDV" lastIdx="1" clrIdx="0">
    <p:extLst>
      <p:ext uri="{19B8F6BF-5375-455C-9EA6-DF929625EA0E}">
        <p15:presenceInfo xmlns:p15="http://schemas.microsoft.com/office/powerpoint/2012/main" userId="Lea Van De Vij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C879-3E9C-4E8F-B704-038CF7F8DB9D}" v="119" dt="2020-02-08T12:31:41.950"/>
    <p1510:client id="{0C6EDCC1-A92B-4AAE-B003-F90886911224}" v="836" dt="2020-02-07T15:06:45.180"/>
    <p1510:client id="{15A8E9D0-888A-4D12-A307-4BC00881A709}" v="1888" dt="2020-02-07T18:55:27.749"/>
    <p1510:client id="{1FE048F7-976B-5928-CAC8-06AE7888F925}" v="12" dt="2020-02-08T07:04:44.820"/>
    <p1510:client id="{3043B682-21FE-49A9-A9B0-F213E8A40844}" v="56" dt="2020-02-07T12:39:20.241"/>
    <p1510:client id="{597CB552-1BE9-7A0A-868F-8BD2B8682692}" v="430" dt="2020-02-07T13:41:49.697"/>
    <p1510:client id="{66B77A1F-CE6B-352A-5ABA-5623B6FAE8AD}" v="194" dt="2020-02-08T12:51:21.990"/>
    <p1510:client id="{6B38E62C-208C-486A-9993-485A3EEB3B24}" v="57" dt="2020-02-08T09:34:57.445"/>
    <p1510:client id="{7F7BB13B-3859-FF67-091D-A06E28ECA525}" v="45" dt="2020-02-08T07:18:38.257"/>
    <p1510:client id="{8500F03E-C2C0-447F-A127-8B493009E8F8}" v="1159" dt="2020-02-08T12:38:12.354"/>
    <p1510:client id="{B3BA0FB7-1F25-4CDA-B52C-C6691D8A825A}" v="73" dt="2020-02-07T15:41:53.161"/>
    <p1510:client id="{BCE7649C-D6CB-49C9-AFDD-07BC9EF0B529}" v="587" dt="2020-02-07T19:11:32.247"/>
    <p1510:client id="{E2B3758C-ADBD-C6BF-7C36-32FDD84E4E56}" v="1034" dt="2020-02-07T15:37:5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ce-my.sharepoint.com/personal/sylvain_tanguy_etu_unice_fr/Documents/PolyBee/02-SOFTWARE/Server%20Protocols%20trade-of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ce-my.sharepoint.com/personal/sylvain_tanguy_etu_unice_fr/Documents/PolyBee/02-SOFTWARE/Server%20Protocols%20trade-of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MQTT via MOSQUITTO broker</c:v>
                </c:pt>
              </c:strCache>
            </c:strRef>
          </c:tx>
          <c:spPr>
            <a:solidFill>
              <a:schemeClr val="accent1">
                <a:alpha val="10196"/>
              </a:schemeClr>
            </a:solidFill>
            <a:ln w="50800">
              <a:solidFill>
                <a:schemeClr val="accent1">
                  <a:alpha val="30000"/>
                </a:schemeClr>
              </a:solidFill>
            </a:ln>
            <a:effectLst/>
          </c:spPr>
          <c:cat>
            <c:strRef>
              <c:f>Sheet1!$E$1:$G$1</c:f>
              <c:strCache>
                <c:ptCount val="3"/>
                <c:pt idx="0">
                  <c:v>Compatibilité</c:v>
                </c:pt>
                <c:pt idx="1">
                  <c:v>temps de mise en œuvre</c:v>
                </c:pt>
                <c:pt idx="2">
                  <c:v>Complexité </c:v>
                </c:pt>
              </c:strCache>
            </c:strRef>
          </c:cat>
          <c:val>
            <c:numRef>
              <c:f>Sheet1!$E$2:$G$2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A-44EA-8745-3408AE88400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MQTT via ActiveMQ broker</c:v>
                </c:pt>
              </c:strCache>
            </c:strRef>
          </c:tx>
          <c:spPr>
            <a:solidFill>
              <a:schemeClr val="accent2">
                <a:alpha val="10196"/>
              </a:schemeClr>
            </a:solidFill>
            <a:ln w="50800">
              <a:solidFill>
                <a:schemeClr val="accent2">
                  <a:alpha val="30000"/>
                </a:schemeClr>
              </a:solidFill>
            </a:ln>
            <a:effectLst/>
          </c:spPr>
          <c:val>
            <c:numRef>
              <c:f>Sheet1!$E$3:$G$3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A-44EA-8745-3408AE88400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STOMP</c:v>
                </c:pt>
              </c:strCache>
            </c:strRef>
          </c:tx>
          <c:spPr>
            <a:solidFill>
              <a:schemeClr val="accent3">
                <a:alpha val="10196"/>
              </a:schemeClr>
            </a:solidFill>
            <a:ln w="50800">
              <a:solidFill>
                <a:schemeClr val="accent3">
                  <a:alpha val="30000"/>
                </a:schemeClr>
              </a:solidFill>
            </a:ln>
            <a:effectLst/>
          </c:spPr>
          <c:val>
            <c:numRef>
              <c:f>Sheet1!$E$4:$G$4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3A-44EA-8745-3408AE88400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websocket</c:v>
                </c:pt>
              </c:strCache>
            </c:strRef>
          </c:tx>
          <c:spPr>
            <a:solidFill>
              <a:schemeClr val="accent4">
                <a:alpha val="10196"/>
              </a:schemeClr>
            </a:solidFill>
            <a:ln w="50800">
              <a:solidFill>
                <a:schemeClr val="accent4">
                  <a:alpha val="30000"/>
                </a:schemeClr>
              </a:solidFill>
            </a:ln>
            <a:effectLst/>
          </c:spPr>
          <c:val>
            <c:numRef>
              <c:f>Sheet1!$E$5:$G$5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3A-44EA-8745-3408AE88400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Node-Red</c:v>
                </c:pt>
              </c:strCache>
            </c:strRef>
          </c:tx>
          <c:spPr>
            <a:solidFill>
              <a:schemeClr val="accent5">
                <a:alpha val="10196"/>
              </a:schemeClr>
            </a:solidFill>
            <a:ln w="50800">
              <a:solidFill>
                <a:schemeClr val="accent5">
                  <a:alpha val="30000"/>
                </a:schemeClr>
              </a:solidFill>
            </a:ln>
            <a:effectLst/>
          </c:spPr>
          <c:val>
            <c:numRef>
              <c:f>Sheet1!$E$6:$G$6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3A-44EA-8745-3408AE88400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6">
                <a:alpha val="10196"/>
              </a:schemeClr>
            </a:solidFill>
            <a:ln w="50800">
              <a:solidFill>
                <a:schemeClr val="accent6">
                  <a:alpha val="30000"/>
                </a:schemeClr>
              </a:solidFill>
            </a:ln>
            <a:effectLst/>
          </c:spPr>
          <c:val>
            <c:numRef>
              <c:f>Sheet1!$E$7:$G$7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3A-44EA-8745-3408AE884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9273807"/>
        <c:axId val="1850393519"/>
      </c:radarChart>
      <c:catAx>
        <c:axId val="124927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50393519"/>
        <c:crosses val="autoZero"/>
        <c:auto val="1"/>
        <c:lblAlgn val="ctr"/>
        <c:lblOffset val="100"/>
        <c:noMultiLvlLbl val="0"/>
      </c:catAx>
      <c:valAx>
        <c:axId val="185039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927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Score aide à la décision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MQTT via MOSQUITTO broker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8-4B15-B500-FC88E929C76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MQTT via ActiveMQ broker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Sheet1!$H$3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78-4B15-B500-FC88E929C76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STOMP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Sheet1!$H$1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Sheet1!$H$4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78-4B15-B500-FC88E929C76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websocket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Sheet1!$H$1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78-4B15-B500-FC88E929C76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Node-Red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Sheet1!$H$1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Sheet1!$H$6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78-4B15-B500-FC88E929C76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Sheet1!$H$1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Sheet1!$H$7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78-4B15-B500-FC88E929C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40185023"/>
        <c:axId val="1849740015"/>
      </c:barChart>
      <c:catAx>
        <c:axId val="1840185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49740015"/>
        <c:crosses val="autoZero"/>
        <c:auto val="1"/>
        <c:lblAlgn val="ctr"/>
        <c:lblOffset val="100"/>
        <c:noMultiLvlLbl val="0"/>
      </c:catAx>
      <c:valAx>
        <c:axId val="1849740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018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9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50800" cap="rnd" cmpd="sng" algn="ctr">
        <a:solidFill>
          <a:schemeClr val="phClr">
            <a:alpha val="3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2700" cap="flat" cmpd="sng" algn="ctr">
        <a:solidFill>
          <a:schemeClr val="lt1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4655C-0625-4386-BF83-79969DBAD7A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A0EADD-7EF0-4780-9850-1AD0CB72E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Bq24650</a:t>
          </a:r>
          <a:endParaRPr lang="en-US"/>
        </a:p>
      </dgm:t>
    </dgm:pt>
    <dgm:pt modelId="{9BD279FF-21B1-4D5B-A9D4-EA3F1F1A02A6}" type="parTrans" cxnId="{83BB527D-8C02-4ED4-8425-018B406B182C}">
      <dgm:prSet/>
      <dgm:spPr/>
      <dgm:t>
        <a:bodyPr/>
        <a:lstStyle/>
        <a:p>
          <a:endParaRPr lang="en-US"/>
        </a:p>
      </dgm:t>
    </dgm:pt>
    <dgm:pt modelId="{EEBB0191-D7B6-4402-A049-67B2476AFEE8}" type="sibTrans" cxnId="{83BB527D-8C02-4ED4-8425-018B406B182C}">
      <dgm:prSet/>
      <dgm:spPr/>
      <dgm:t>
        <a:bodyPr/>
        <a:lstStyle/>
        <a:p>
          <a:endParaRPr lang="en-US"/>
        </a:p>
      </dgm:t>
    </dgm:pt>
    <dgm:pt modelId="{3B665B75-1F4D-406E-98D5-154247FD7C5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Description du composant</a:t>
          </a:r>
          <a:endParaRPr lang="en-US"/>
        </a:p>
      </dgm:t>
    </dgm:pt>
    <dgm:pt modelId="{7DD70160-FF42-4AF1-A74D-E8E9540BD2E6}" type="parTrans" cxnId="{38AD7B91-22E0-4A83-9272-4FF453878177}">
      <dgm:prSet/>
      <dgm:spPr/>
      <dgm:t>
        <a:bodyPr/>
        <a:lstStyle/>
        <a:p>
          <a:endParaRPr lang="en-US"/>
        </a:p>
      </dgm:t>
    </dgm:pt>
    <dgm:pt modelId="{AE932E3E-98E9-4E46-BE42-7FE86C3AD157}" type="sibTrans" cxnId="{38AD7B91-22E0-4A83-9272-4FF453878177}">
      <dgm:prSet/>
      <dgm:spPr/>
      <dgm:t>
        <a:bodyPr/>
        <a:lstStyle/>
        <a:p>
          <a:endParaRPr lang="en-US"/>
        </a:p>
      </dgm:t>
    </dgm:pt>
    <dgm:pt modelId="{7C4611EF-E8DC-4108-B459-6DB0AA3746C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Diode Schottky</a:t>
          </a:r>
          <a:endParaRPr lang="en-US"/>
        </a:p>
      </dgm:t>
    </dgm:pt>
    <dgm:pt modelId="{AD81423E-7BC7-441E-8B57-F5947E546596}" type="parTrans" cxnId="{97643EC8-8D76-4786-983B-9988E18AD7A4}">
      <dgm:prSet/>
      <dgm:spPr/>
      <dgm:t>
        <a:bodyPr/>
        <a:lstStyle/>
        <a:p>
          <a:endParaRPr lang="en-US"/>
        </a:p>
      </dgm:t>
    </dgm:pt>
    <dgm:pt modelId="{DCEFE175-C1D8-4CDB-8E60-FDE46EB4B854}" type="sibTrans" cxnId="{97643EC8-8D76-4786-983B-9988E18AD7A4}">
      <dgm:prSet/>
      <dgm:spPr/>
      <dgm:t>
        <a:bodyPr/>
        <a:lstStyle/>
        <a:p>
          <a:endParaRPr lang="en-US"/>
        </a:p>
      </dgm:t>
    </dgm:pt>
    <dgm:pt modelId="{96D0AEB6-AE68-427C-BFEA-16A258D3684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Alimentation à découpage</a:t>
          </a:r>
          <a:endParaRPr lang="en-US"/>
        </a:p>
      </dgm:t>
    </dgm:pt>
    <dgm:pt modelId="{8188989E-F314-432B-B0F9-6F5CE2F871FE}" type="parTrans" cxnId="{9E7CB78C-F006-47D9-95C5-1F45C507655F}">
      <dgm:prSet/>
      <dgm:spPr/>
      <dgm:t>
        <a:bodyPr/>
        <a:lstStyle/>
        <a:p>
          <a:endParaRPr lang="en-US"/>
        </a:p>
      </dgm:t>
    </dgm:pt>
    <dgm:pt modelId="{3647D58E-08DC-457D-AC73-E7E7BE9E2E3C}" type="sibTrans" cxnId="{9E7CB78C-F006-47D9-95C5-1F45C507655F}">
      <dgm:prSet/>
      <dgm:spPr/>
      <dgm:t>
        <a:bodyPr/>
        <a:lstStyle/>
        <a:p>
          <a:endParaRPr lang="en-US"/>
        </a:p>
      </dgm:t>
    </dgm:pt>
    <dgm:pt modelId="{398A45C8-9C39-4E12-A002-913804F217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MAX17263</a:t>
          </a:r>
          <a:endParaRPr lang="en-US"/>
        </a:p>
      </dgm:t>
    </dgm:pt>
    <dgm:pt modelId="{9E2D8833-96E1-43A0-A773-08214C1A3C57}" type="parTrans" cxnId="{56B0805E-1759-4FA1-B16C-D3ABB1BF545A}">
      <dgm:prSet/>
      <dgm:spPr/>
      <dgm:t>
        <a:bodyPr/>
        <a:lstStyle/>
        <a:p>
          <a:endParaRPr lang="en-US"/>
        </a:p>
      </dgm:t>
    </dgm:pt>
    <dgm:pt modelId="{EC696C72-B9D4-4D81-BDE8-DB43191B0B35}" type="sibTrans" cxnId="{56B0805E-1759-4FA1-B16C-D3ABB1BF545A}">
      <dgm:prSet/>
      <dgm:spPr/>
      <dgm:t>
        <a:bodyPr/>
        <a:lstStyle/>
        <a:p>
          <a:endParaRPr lang="en-US"/>
        </a:p>
      </dgm:t>
    </dgm:pt>
    <dgm:pt modelId="{C8A9B6A9-59F8-4C59-9F63-54534D8DAA7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Description du composant</a:t>
          </a:r>
          <a:endParaRPr lang="en-US"/>
        </a:p>
      </dgm:t>
    </dgm:pt>
    <dgm:pt modelId="{CB23A327-6EF8-41A9-87C4-D6E22F1532FC}" type="parTrans" cxnId="{2A18FDA3-A62B-4898-A52E-50D3131C7FA5}">
      <dgm:prSet/>
      <dgm:spPr/>
      <dgm:t>
        <a:bodyPr/>
        <a:lstStyle/>
        <a:p>
          <a:endParaRPr lang="en-US"/>
        </a:p>
      </dgm:t>
    </dgm:pt>
    <dgm:pt modelId="{18957EFD-A11C-4286-9D2C-F59E59B491EE}" type="sibTrans" cxnId="{2A18FDA3-A62B-4898-A52E-50D3131C7FA5}">
      <dgm:prSet/>
      <dgm:spPr/>
      <dgm:t>
        <a:bodyPr/>
        <a:lstStyle/>
        <a:p>
          <a:endParaRPr lang="en-US"/>
        </a:p>
      </dgm:t>
    </dgm:pt>
    <dgm:pt modelId="{056EB993-832A-4BAB-97B9-DA62912A7D1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Utilisation de l'indicateur par LEDs 4 pins 12 leds</a:t>
          </a:r>
          <a:endParaRPr lang="en-US"/>
        </a:p>
      </dgm:t>
    </dgm:pt>
    <dgm:pt modelId="{3E7D7580-1EB7-4426-B1A4-99BEF86B2389}" type="parTrans" cxnId="{0E81E563-928B-4017-9E4F-753D22BF2B20}">
      <dgm:prSet/>
      <dgm:spPr/>
      <dgm:t>
        <a:bodyPr/>
        <a:lstStyle/>
        <a:p>
          <a:endParaRPr lang="en-US"/>
        </a:p>
      </dgm:t>
    </dgm:pt>
    <dgm:pt modelId="{DB195D2B-8EF6-43E0-AAD7-C3EFF6C41E18}" type="sibTrans" cxnId="{0E81E563-928B-4017-9E4F-753D22BF2B20}">
      <dgm:prSet/>
      <dgm:spPr/>
      <dgm:t>
        <a:bodyPr/>
        <a:lstStyle/>
        <a:p>
          <a:endParaRPr lang="en-US"/>
        </a:p>
      </dgm:t>
    </dgm:pt>
    <dgm:pt modelId="{F8DD3ACD-7806-41D4-8658-1DBBB2E33D4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Charlieplexing</a:t>
          </a:r>
          <a:endParaRPr lang="en-US"/>
        </a:p>
      </dgm:t>
    </dgm:pt>
    <dgm:pt modelId="{B4431FF8-B275-4EFD-A00D-F6EE196ABEAB}" type="parTrans" cxnId="{9BCFCF20-5671-43E1-9C78-274394EBF976}">
      <dgm:prSet/>
      <dgm:spPr/>
      <dgm:t>
        <a:bodyPr/>
        <a:lstStyle/>
        <a:p>
          <a:endParaRPr lang="en-US"/>
        </a:p>
      </dgm:t>
    </dgm:pt>
    <dgm:pt modelId="{CAE07024-7C81-4EF4-BB25-F30538FA89C6}" type="sibTrans" cxnId="{9BCFCF20-5671-43E1-9C78-274394EBF976}">
      <dgm:prSet/>
      <dgm:spPr/>
      <dgm:t>
        <a:bodyPr/>
        <a:lstStyle/>
        <a:p>
          <a:endParaRPr lang="en-US"/>
        </a:p>
      </dgm:t>
    </dgm:pt>
    <dgm:pt modelId="{AB14E867-DD61-42D6-BCCA-FB62F39FB80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Thermistance</a:t>
          </a:r>
          <a:endParaRPr lang="en-US"/>
        </a:p>
      </dgm:t>
    </dgm:pt>
    <dgm:pt modelId="{C983D3FA-FC44-4A51-A190-2D91C0D0E3EF}" type="parTrans" cxnId="{7F5C8524-9CC6-432E-AA83-B853E3E94B8C}">
      <dgm:prSet/>
      <dgm:spPr/>
      <dgm:t>
        <a:bodyPr/>
        <a:lstStyle/>
        <a:p>
          <a:endParaRPr lang="en-US"/>
        </a:p>
      </dgm:t>
    </dgm:pt>
    <dgm:pt modelId="{8B523399-D01E-4F3B-A17B-36DFC883F47A}" type="sibTrans" cxnId="{7F5C8524-9CC6-432E-AA83-B853E3E94B8C}">
      <dgm:prSet/>
      <dgm:spPr/>
      <dgm:t>
        <a:bodyPr/>
        <a:lstStyle/>
        <a:p>
          <a:endParaRPr lang="en-US"/>
        </a:p>
      </dgm:t>
    </dgm:pt>
    <dgm:pt modelId="{19EB6680-E67D-43DE-83A0-AFD72215A78E}" type="pres">
      <dgm:prSet presAssocID="{58C4655C-0625-4386-BF83-79969DBAD7A5}" presName="root" presStyleCnt="0">
        <dgm:presLayoutVars>
          <dgm:dir/>
          <dgm:resizeHandles val="exact"/>
        </dgm:presLayoutVars>
      </dgm:prSet>
      <dgm:spPr/>
    </dgm:pt>
    <dgm:pt modelId="{51C281B5-22E5-4BFF-B885-FD1A53E46CA0}" type="pres">
      <dgm:prSet presAssocID="{BDA0EADD-7EF0-4780-9850-1AD0CB72E9D3}" presName="compNode" presStyleCnt="0"/>
      <dgm:spPr/>
    </dgm:pt>
    <dgm:pt modelId="{0D0147F7-B8D8-4D29-9714-B43B193C247F}" type="pres">
      <dgm:prSet presAssocID="{BDA0EADD-7EF0-4780-9850-1AD0CB72E9D3}" presName="iconRect" presStyleLbl="node1" presStyleIdx="0" presStyleCnt="2"/>
      <dgm:spPr>
        <a:ln>
          <a:noFill/>
        </a:ln>
      </dgm:spPr>
    </dgm:pt>
    <dgm:pt modelId="{17EA6209-AC3E-47C1-AF1C-DAE1B6E1A732}" type="pres">
      <dgm:prSet presAssocID="{BDA0EADD-7EF0-4780-9850-1AD0CB72E9D3}" presName="iconSpace" presStyleCnt="0"/>
      <dgm:spPr/>
    </dgm:pt>
    <dgm:pt modelId="{2D522202-51AE-4DBD-A052-E3267A9A6788}" type="pres">
      <dgm:prSet presAssocID="{BDA0EADD-7EF0-4780-9850-1AD0CB72E9D3}" presName="parTx" presStyleLbl="revTx" presStyleIdx="0" presStyleCnt="4">
        <dgm:presLayoutVars>
          <dgm:chMax val="0"/>
          <dgm:chPref val="0"/>
        </dgm:presLayoutVars>
      </dgm:prSet>
      <dgm:spPr/>
    </dgm:pt>
    <dgm:pt modelId="{9367D369-3D47-41E8-AC13-8B93FF8CFF56}" type="pres">
      <dgm:prSet presAssocID="{BDA0EADD-7EF0-4780-9850-1AD0CB72E9D3}" presName="txSpace" presStyleCnt="0"/>
      <dgm:spPr/>
    </dgm:pt>
    <dgm:pt modelId="{095BAAA7-AEF6-4AFE-8054-54DB296E5610}" type="pres">
      <dgm:prSet presAssocID="{BDA0EADD-7EF0-4780-9850-1AD0CB72E9D3}" presName="desTx" presStyleLbl="revTx" presStyleIdx="1" presStyleCnt="4">
        <dgm:presLayoutVars/>
      </dgm:prSet>
      <dgm:spPr/>
    </dgm:pt>
    <dgm:pt modelId="{FFE609D6-B834-4182-A170-0BB134653B32}" type="pres">
      <dgm:prSet presAssocID="{EEBB0191-D7B6-4402-A049-67B2476AFEE8}" presName="sibTrans" presStyleCnt="0"/>
      <dgm:spPr/>
    </dgm:pt>
    <dgm:pt modelId="{59062192-4A27-4A96-8E7D-181235F65436}" type="pres">
      <dgm:prSet presAssocID="{398A45C8-9C39-4E12-A002-913804F217A2}" presName="compNode" presStyleCnt="0"/>
      <dgm:spPr/>
    </dgm:pt>
    <dgm:pt modelId="{8703CFE4-6E56-4E3A-A32D-FA763CB6E364}" type="pres">
      <dgm:prSet presAssocID="{398A45C8-9C39-4E12-A002-913804F217A2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6155CADB-AF32-452A-B5B4-545BBC339C93}" type="pres">
      <dgm:prSet presAssocID="{398A45C8-9C39-4E12-A002-913804F217A2}" presName="iconSpace" presStyleCnt="0"/>
      <dgm:spPr/>
    </dgm:pt>
    <dgm:pt modelId="{5251EB8D-014B-42A2-89BF-65B7371C534D}" type="pres">
      <dgm:prSet presAssocID="{398A45C8-9C39-4E12-A002-913804F217A2}" presName="parTx" presStyleLbl="revTx" presStyleIdx="2" presStyleCnt="4">
        <dgm:presLayoutVars>
          <dgm:chMax val="0"/>
          <dgm:chPref val="0"/>
        </dgm:presLayoutVars>
      </dgm:prSet>
      <dgm:spPr/>
    </dgm:pt>
    <dgm:pt modelId="{1728E95E-EDBA-4325-B5EC-C93C2827E009}" type="pres">
      <dgm:prSet presAssocID="{398A45C8-9C39-4E12-A002-913804F217A2}" presName="txSpace" presStyleCnt="0"/>
      <dgm:spPr/>
    </dgm:pt>
    <dgm:pt modelId="{E2061892-E67C-40A6-80A9-2509AA89F28D}" type="pres">
      <dgm:prSet presAssocID="{398A45C8-9C39-4E12-A002-913804F217A2}" presName="desTx" presStyleLbl="revTx" presStyleIdx="3" presStyleCnt="4">
        <dgm:presLayoutVars/>
      </dgm:prSet>
      <dgm:spPr/>
    </dgm:pt>
  </dgm:ptLst>
  <dgm:cxnLst>
    <dgm:cxn modelId="{061FBF0D-E9E9-4454-A45D-A18712563016}" type="presOf" srcId="{96D0AEB6-AE68-427C-BFEA-16A258D36840}" destId="{095BAAA7-AEF6-4AFE-8054-54DB296E5610}" srcOrd="0" destOrd="2" presId="urn:microsoft.com/office/officeart/2018/2/layout/IconLabelDescriptionList"/>
    <dgm:cxn modelId="{9BCFCF20-5671-43E1-9C78-274394EBF976}" srcId="{398A45C8-9C39-4E12-A002-913804F217A2}" destId="{F8DD3ACD-7806-41D4-8658-1DBBB2E33D41}" srcOrd="2" destOrd="0" parTransId="{B4431FF8-B275-4EFD-A00D-F6EE196ABEAB}" sibTransId="{CAE07024-7C81-4EF4-BB25-F30538FA89C6}"/>
    <dgm:cxn modelId="{7F5C8524-9CC6-432E-AA83-B853E3E94B8C}" srcId="{398A45C8-9C39-4E12-A002-913804F217A2}" destId="{AB14E867-DD61-42D6-BCCA-FB62F39FB800}" srcOrd="3" destOrd="0" parTransId="{C983D3FA-FC44-4A51-A190-2D91C0D0E3EF}" sibTransId="{8B523399-D01E-4F3B-A17B-36DFC883F47A}"/>
    <dgm:cxn modelId="{56B0805E-1759-4FA1-B16C-D3ABB1BF545A}" srcId="{58C4655C-0625-4386-BF83-79969DBAD7A5}" destId="{398A45C8-9C39-4E12-A002-913804F217A2}" srcOrd="1" destOrd="0" parTransId="{9E2D8833-96E1-43A0-A773-08214C1A3C57}" sibTransId="{EC696C72-B9D4-4D81-BDE8-DB43191B0B35}"/>
    <dgm:cxn modelId="{0E81E563-928B-4017-9E4F-753D22BF2B20}" srcId="{398A45C8-9C39-4E12-A002-913804F217A2}" destId="{056EB993-832A-4BAB-97B9-DA62912A7D13}" srcOrd="1" destOrd="0" parTransId="{3E7D7580-1EB7-4426-B1A4-99BEF86B2389}" sibTransId="{DB195D2B-8EF6-43E0-AAD7-C3EFF6C41E18}"/>
    <dgm:cxn modelId="{F7F37179-6F26-435B-B25A-BF7DF96DE715}" type="presOf" srcId="{AB14E867-DD61-42D6-BCCA-FB62F39FB800}" destId="{E2061892-E67C-40A6-80A9-2509AA89F28D}" srcOrd="0" destOrd="3" presId="urn:microsoft.com/office/officeart/2018/2/layout/IconLabelDescriptionList"/>
    <dgm:cxn modelId="{83BB527D-8C02-4ED4-8425-018B406B182C}" srcId="{58C4655C-0625-4386-BF83-79969DBAD7A5}" destId="{BDA0EADD-7EF0-4780-9850-1AD0CB72E9D3}" srcOrd="0" destOrd="0" parTransId="{9BD279FF-21B1-4D5B-A9D4-EA3F1F1A02A6}" sibTransId="{EEBB0191-D7B6-4402-A049-67B2476AFEE8}"/>
    <dgm:cxn modelId="{0A974988-BCC6-4FC8-9F48-BBF8A0EFC599}" type="presOf" srcId="{C8A9B6A9-59F8-4C59-9F63-54534D8DAA73}" destId="{E2061892-E67C-40A6-80A9-2509AA89F28D}" srcOrd="0" destOrd="0" presId="urn:microsoft.com/office/officeart/2018/2/layout/IconLabelDescriptionList"/>
    <dgm:cxn modelId="{B5FCAC8C-15E4-4C8A-A0C8-1B0592A4DA54}" type="presOf" srcId="{58C4655C-0625-4386-BF83-79969DBAD7A5}" destId="{19EB6680-E67D-43DE-83A0-AFD72215A78E}" srcOrd="0" destOrd="0" presId="urn:microsoft.com/office/officeart/2018/2/layout/IconLabelDescriptionList"/>
    <dgm:cxn modelId="{9E7CB78C-F006-47D9-95C5-1F45C507655F}" srcId="{BDA0EADD-7EF0-4780-9850-1AD0CB72E9D3}" destId="{96D0AEB6-AE68-427C-BFEA-16A258D36840}" srcOrd="2" destOrd="0" parTransId="{8188989E-F314-432B-B0F9-6F5CE2F871FE}" sibTransId="{3647D58E-08DC-457D-AC73-E7E7BE9E2E3C}"/>
    <dgm:cxn modelId="{38AD7B91-22E0-4A83-9272-4FF453878177}" srcId="{BDA0EADD-7EF0-4780-9850-1AD0CB72E9D3}" destId="{3B665B75-1F4D-406E-98D5-154247FD7C5F}" srcOrd="0" destOrd="0" parTransId="{7DD70160-FF42-4AF1-A74D-E8E9540BD2E6}" sibTransId="{AE932E3E-98E9-4E46-BE42-7FE86C3AD157}"/>
    <dgm:cxn modelId="{2A18FDA3-A62B-4898-A52E-50D3131C7FA5}" srcId="{398A45C8-9C39-4E12-A002-913804F217A2}" destId="{C8A9B6A9-59F8-4C59-9F63-54534D8DAA73}" srcOrd="0" destOrd="0" parTransId="{CB23A327-6EF8-41A9-87C4-D6E22F1532FC}" sibTransId="{18957EFD-A11C-4286-9D2C-F59E59B491EE}"/>
    <dgm:cxn modelId="{70CC5AA8-2DC3-4C5C-8A6A-D45CF3E29AB1}" type="presOf" srcId="{398A45C8-9C39-4E12-A002-913804F217A2}" destId="{5251EB8D-014B-42A2-89BF-65B7371C534D}" srcOrd="0" destOrd="0" presId="urn:microsoft.com/office/officeart/2018/2/layout/IconLabelDescriptionList"/>
    <dgm:cxn modelId="{00900CAA-4F22-40E8-A2B9-DD144F064B66}" type="presOf" srcId="{F8DD3ACD-7806-41D4-8658-1DBBB2E33D41}" destId="{E2061892-E67C-40A6-80A9-2509AA89F28D}" srcOrd="0" destOrd="2" presId="urn:microsoft.com/office/officeart/2018/2/layout/IconLabelDescriptionList"/>
    <dgm:cxn modelId="{228872AF-542C-41BF-A852-B274EC86ED43}" type="presOf" srcId="{3B665B75-1F4D-406E-98D5-154247FD7C5F}" destId="{095BAAA7-AEF6-4AFE-8054-54DB296E5610}" srcOrd="0" destOrd="0" presId="urn:microsoft.com/office/officeart/2018/2/layout/IconLabelDescriptionList"/>
    <dgm:cxn modelId="{48C872C0-6661-416E-B6B6-A55E13F1EBF9}" type="presOf" srcId="{7C4611EF-E8DC-4108-B459-6DB0AA3746CB}" destId="{095BAAA7-AEF6-4AFE-8054-54DB296E5610}" srcOrd="0" destOrd="1" presId="urn:microsoft.com/office/officeart/2018/2/layout/IconLabelDescriptionList"/>
    <dgm:cxn modelId="{97643EC8-8D76-4786-983B-9988E18AD7A4}" srcId="{BDA0EADD-7EF0-4780-9850-1AD0CB72E9D3}" destId="{7C4611EF-E8DC-4108-B459-6DB0AA3746CB}" srcOrd="1" destOrd="0" parTransId="{AD81423E-7BC7-441E-8B57-F5947E546596}" sibTransId="{DCEFE175-C1D8-4CDB-8E60-FDE46EB4B854}"/>
    <dgm:cxn modelId="{BB6B42D5-1789-4A9C-8C01-A7AA55775441}" type="presOf" srcId="{056EB993-832A-4BAB-97B9-DA62912A7D13}" destId="{E2061892-E67C-40A6-80A9-2509AA89F28D}" srcOrd="0" destOrd="1" presId="urn:microsoft.com/office/officeart/2018/2/layout/IconLabelDescriptionList"/>
    <dgm:cxn modelId="{2E1956E9-826E-4AE2-8372-C1DE21A9EBB3}" type="presOf" srcId="{BDA0EADD-7EF0-4780-9850-1AD0CB72E9D3}" destId="{2D522202-51AE-4DBD-A052-E3267A9A6788}" srcOrd="0" destOrd="0" presId="urn:microsoft.com/office/officeart/2018/2/layout/IconLabelDescriptionList"/>
    <dgm:cxn modelId="{060693C8-C770-4B9E-9D33-1C7305D706A6}" type="presParOf" srcId="{19EB6680-E67D-43DE-83A0-AFD72215A78E}" destId="{51C281B5-22E5-4BFF-B885-FD1A53E46CA0}" srcOrd="0" destOrd="0" presId="urn:microsoft.com/office/officeart/2018/2/layout/IconLabelDescriptionList"/>
    <dgm:cxn modelId="{4A7874A0-F815-41B4-A3A6-09E601013C89}" type="presParOf" srcId="{51C281B5-22E5-4BFF-B885-FD1A53E46CA0}" destId="{0D0147F7-B8D8-4D29-9714-B43B193C247F}" srcOrd="0" destOrd="0" presId="urn:microsoft.com/office/officeart/2018/2/layout/IconLabelDescriptionList"/>
    <dgm:cxn modelId="{13DA8690-2AC0-45E2-B6D8-CEF0B0057C11}" type="presParOf" srcId="{51C281B5-22E5-4BFF-B885-FD1A53E46CA0}" destId="{17EA6209-AC3E-47C1-AF1C-DAE1B6E1A732}" srcOrd="1" destOrd="0" presId="urn:microsoft.com/office/officeart/2018/2/layout/IconLabelDescriptionList"/>
    <dgm:cxn modelId="{7636CE64-31F7-4DF8-8121-7DF4015187BC}" type="presParOf" srcId="{51C281B5-22E5-4BFF-B885-FD1A53E46CA0}" destId="{2D522202-51AE-4DBD-A052-E3267A9A6788}" srcOrd="2" destOrd="0" presId="urn:microsoft.com/office/officeart/2018/2/layout/IconLabelDescriptionList"/>
    <dgm:cxn modelId="{04B85445-D58F-4474-8184-3B6E8C00C0F2}" type="presParOf" srcId="{51C281B5-22E5-4BFF-B885-FD1A53E46CA0}" destId="{9367D369-3D47-41E8-AC13-8B93FF8CFF56}" srcOrd="3" destOrd="0" presId="urn:microsoft.com/office/officeart/2018/2/layout/IconLabelDescriptionList"/>
    <dgm:cxn modelId="{36FA7875-3AC8-4F8D-B560-87AFB87986B5}" type="presParOf" srcId="{51C281B5-22E5-4BFF-B885-FD1A53E46CA0}" destId="{095BAAA7-AEF6-4AFE-8054-54DB296E5610}" srcOrd="4" destOrd="0" presId="urn:microsoft.com/office/officeart/2018/2/layout/IconLabelDescriptionList"/>
    <dgm:cxn modelId="{59394F51-1ABF-4ED8-8128-E1566D84CE94}" type="presParOf" srcId="{19EB6680-E67D-43DE-83A0-AFD72215A78E}" destId="{FFE609D6-B834-4182-A170-0BB134653B32}" srcOrd="1" destOrd="0" presId="urn:microsoft.com/office/officeart/2018/2/layout/IconLabelDescriptionList"/>
    <dgm:cxn modelId="{03EEB58F-5119-4491-ADC2-5696A3B2929B}" type="presParOf" srcId="{19EB6680-E67D-43DE-83A0-AFD72215A78E}" destId="{59062192-4A27-4A96-8E7D-181235F65436}" srcOrd="2" destOrd="0" presId="urn:microsoft.com/office/officeart/2018/2/layout/IconLabelDescriptionList"/>
    <dgm:cxn modelId="{118EEFB9-60C3-4384-96C6-99C9ECC049CC}" type="presParOf" srcId="{59062192-4A27-4A96-8E7D-181235F65436}" destId="{8703CFE4-6E56-4E3A-A32D-FA763CB6E364}" srcOrd="0" destOrd="0" presId="urn:microsoft.com/office/officeart/2018/2/layout/IconLabelDescriptionList"/>
    <dgm:cxn modelId="{DD73DC01-937C-47B7-BDC3-9E04BF10E541}" type="presParOf" srcId="{59062192-4A27-4A96-8E7D-181235F65436}" destId="{6155CADB-AF32-452A-B5B4-545BBC339C93}" srcOrd="1" destOrd="0" presId="urn:microsoft.com/office/officeart/2018/2/layout/IconLabelDescriptionList"/>
    <dgm:cxn modelId="{A05225E0-A6BF-47C4-8E5C-D6406A95E293}" type="presParOf" srcId="{59062192-4A27-4A96-8E7D-181235F65436}" destId="{5251EB8D-014B-42A2-89BF-65B7371C534D}" srcOrd="2" destOrd="0" presId="urn:microsoft.com/office/officeart/2018/2/layout/IconLabelDescriptionList"/>
    <dgm:cxn modelId="{40348CF0-846A-4833-9C50-77324E7612C3}" type="presParOf" srcId="{59062192-4A27-4A96-8E7D-181235F65436}" destId="{1728E95E-EDBA-4325-B5EC-C93C2827E009}" srcOrd="3" destOrd="0" presId="urn:microsoft.com/office/officeart/2018/2/layout/IconLabelDescriptionList"/>
    <dgm:cxn modelId="{3ABA0F81-81C9-4D67-B11F-E00B23B0759E}" type="presParOf" srcId="{59062192-4A27-4A96-8E7D-181235F65436}" destId="{E2061892-E67C-40A6-80A9-2509AA89F28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147F7-B8D8-4D29-9714-B43B193C247F}">
      <dsp:nvSpPr>
        <dsp:cNvPr id="0" name=""/>
        <dsp:cNvSpPr/>
      </dsp:nvSpPr>
      <dsp:spPr>
        <a:xfrm>
          <a:off x="559800" y="311472"/>
          <a:ext cx="1512000" cy="151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22202-51AE-4DBD-A052-E3267A9A6788}">
      <dsp:nvSpPr>
        <dsp:cNvPr id="0" name=""/>
        <dsp:cNvSpPr/>
      </dsp:nvSpPr>
      <dsp:spPr>
        <a:xfrm>
          <a:off x="559800" y="19837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Bq24650</a:t>
          </a:r>
          <a:endParaRPr lang="en-US" sz="3600" kern="1200"/>
        </a:p>
      </dsp:txBody>
      <dsp:txXfrm>
        <a:off x="559800" y="1983793"/>
        <a:ext cx="4320000" cy="648000"/>
      </dsp:txXfrm>
    </dsp:sp>
    <dsp:sp modelId="{095BAAA7-AEF6-4AFE-8054-54DB296E5610}">
      <dsp:nvSpPr>
        <dsp:cNvPr id="0" name=""/>
        <dsp:cNvSpPr/>
      </dsp:nvSpPr>
      <dsp:spPr>
        <a:xfrm>
          <a:off x="559800" y="2706361"/>
          <a:ext cx="4320000" cy="1333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Description du composant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Diode Schottky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Alimentation à découpage</a:t>
          </a:r>
          <a:endParaRPr lang="en-US" sz="1700" kern="1200"/>
        </a:p>
      </dsp:txBody>
      <dsp:txXfrm>
        <a:off x="559800" y="2706361"/>
        <a:ext cx="4320000" cy="1333503"/>
      </dsp:txXfrm>
    </dsp:sp>
    <dsp:sp modelId="{8703CFE4-6E56-4E3A-A32D-FA763CB6E364}">
      <dsp:nvSpPr>
        <dsp:cNvPr id="0" name=""/>
        <dsp:cNvSpPr/>
      </dsp:nvSpPr>
      <dsp:spPr>
        <a:xfrm>
          <a:off x="5635800" y="31147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1EB8D-014B-42A2-89BF-65B7371C534D}">
      <dsp:nvSpPr>
        <dsp:cNvPr id="0" name=""/>
        <dsp:cNvSpPr/>
      </dsp:nvSpPr>
      <dsp:spPr>
        <a:xfrm>
          <a:off x="5635800" y="19837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MAX17263</a:t>
          </a:r>
          <a:endParaRPr lang="en-US" sz="3600" kern="1200"/>
        </a:p>
      </dsp:txBody>
      <dsp:txXfrm>
        <a:off x="5635800" y="1983793"/>
        <a:ext cx="4320000" cy="648000"/>
      </dsp:txXfrm>
    </dsp:sp>
    <dsp:sp modelId="{E2061892-E67C-40A6-80A9-2509AA89F28D}">
      <dsp:nvSpPr>
        <dsp:cNvPr id="0" name=""/>
        <dsp:cNvSpPr/>
      </dsp:nvSpPr>
      <dsp:spPr>
        <a:xfrm>
          <a:off x="5635800" y="2706361"/>
          <a:ext cx="4320000" cy="1333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Description du composant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Utilisation de l'indicateur par LEDs 4 pins 12 leds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Charlieplexing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Thermistance</a:t>
          </a:r>
          <a:endParaRPr lang="en-US" sz="1700" kern="1200"/>
        </a:p>
      </dsp:txBody>
      <dsp:txXfrm>
        <a:off x="5635800" y="2706361"/>
        <a:ext cx="4320000" cy="1333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EB3E-B811-407D-9855-512A0A164AA0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7C35-B3EA-46D2-B631-25E12ECCF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erial_Peripheral_Interfac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ntr%C3%B4le_de_redondance_cycliqu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404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L’avantage des protocoles orientés IoT est qu’il assurent directement une bonne communication et de la sécurité entre la </a:t>
            </a:r>
            <a:r>
              <a:rPr lang="fr-FR" dirty="0" err="1"/>
              <a:t>gateway</a:t>
            </a:r>
            <a:r>
              <a:rPr lang="fr-FR" dirty="0"/>
              <a:t> et le serveur. Cependant la complexité de mise en œuvre impacte grandement la faisabilité pour la durée de notre projet. Aussi, la compatibilité avec un fournisseur d’accès gratuit est prise en compte.</a:t>
            </a:r>
          </a:p>
          <a:p>
            <a:r>
              <a:rPr lang="fr-FR" dirty="0"/>
              <a:t>Des fournisseurs de service IoT gratuits existent cependant mais n’enlève en rien à la complexité de la solution. </a:t>
            </a:r>
          </a:p>
          <a:p>
            <a:r>
              <a:rPr lang="fr-FR" dirty="0"/>
              <a:t>Les données n’ayant pas un besoin de sécurité fort, c’est donc le PHP qui est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11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y a 3 scripts PHP différents correspondants aux 3 types de modules. </a:t>
            </a:r>
            <a:endParaRPr lang="en-US" dirty="0"/>
          </a:p>
          <a:p>
            <a:r>
              <a:rPr lang="fr-FR" dirty="0"/>
              <a:t>Il restera à ajuster la liste des paramètres en fonction de l’évolution des différents modules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64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séquence présente une vue macro finale du programme qui sera </a:t>
            </a:r>
            <a:r>
              <a:rPr lang="fr-FR" dirty="0" err="1"/>
              <a:t>executé</a:t>
            </a:r>
            <a:endParaRPr lang="fr-FR" dirty="0" err="1">
              <a:cs typeface="Calibri"/>
            </a:endParaRPr>
          </a:p>
          <a:p>
            <a:r>
              <a:rPr lang="fr-FR" dirty="0"/>
              <a:t>Mode configuration BLE</a:t>
            </a:r>
            <a:endParaRPr lang="en-US" dirty="0"/>
          </a:p>
          <a:p>
            <a:r>
              <a:rPr lang="fr-FR" dirty="0"/>
              <a:t>Connexion Wifi</a:t>
            </a:r>
            <a:endParaRPr lang="en-US" dirty="0"/>
          </a:p>
          <a:p>
            <a:r>
              <a:rPr lang="fr-FR" dirty="0"/>
              <a:t>Echanges de messages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33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Utiliser les cartes TTGO LoRa afin de communiquer avec vos différents modules du rucher pour alimenter les services en ligne</a:t>
            </a:r>
            <a:endParaRPr lang="en-US">
              <a:cs typeface="Calibri" panose="020F0502020204030204"/>
            </a:endParaRPr>
          </a:p>
          <a:p>
            <a:pPr>
              <a:defRPr/>
            </a:pPr>
            <a:endParaRPr lang="fr-FR">
              <a:cs typeface="Calibri"/>
            </a:endParaRPr>
          </a:p>
          <a:p>
            <a:pPr>
              <a:defRPr/>
            </a:pPr>
            <a:r>
              <a:rPr lang="fr-FR"/>
              <a:t>les services en ligne  = page web de visualisation</a:t>
            </a:r>
            <a:endParaRPr lang="fr-FR">
              <a:cs typeface="Calibri"/>
            </a:endParaRPr>
          </a:p>
          <a:p>
            <a:r>
              <a:rPr lang="fr-FR"/>
              <a:t> </a:t>
            </a: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2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Cdc</a:t>
            </a:r>
            <a:r>
              <a:rPr lang="fr-FR"/>
              <a:t> = cahier des charges</a:t>
            </a:r>
          </a:p>
          <a:p>
            <a:r>
              <a:rPr lang="fr-FR"/>
              <a:t>Serveur interface: quel protocole pour  communiquer avec le serveur?</a:t>
            </a:r>
          </a:p>
          <a:p>
            <a:r>
              <a:rPr lang="fr-FR" err="1"/>
              <a:t>TTGo</a:t>
            </a:r>
            <a:r>
              <a:rPr lang="fr-FR"/>
              <a:t> librairies: Comment programmer les cartes?       </a:t>
            </a:r>
          </a:p>
          <a:p>
            <a:endParaRPr lang="fr-FR"/>
          </a:p>
          <a:p>
            <a:r>
              <a:rPr lang="fr-FR"/>
              <a:t>Définition des trames: besoin d’en connaitre            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1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cs typeface="Calibri"/>
              </a:rPr>
              <a:t>PERMET DE CONTROLER LE CHARGEMENT DE LA BATTERIE A PARTIR DU PANNEAU PHOTOVOLTAIQUE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cs typeface="Calibri"/>
              </a:rPr>
              <a:t>DIODE SCHOTTKY : RECOIT LE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87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67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8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avons pu tester un tchat entre modules LoRa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Serial </a:t>
            </a:r>
            <a:r>
              <a:rPr lang="fr-FR" sz="1200" b="0" i="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Peripheral</a:t>
            </a:r>
            <a:r>
              <a:rPr lang="fr-FR" sz="1200" b="0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Interface maitre/</a:t>
            </a:r>
            <a:r>
              <a:rPr lang="fr-FR" sz="1200" b="0" i="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esclace</a:t>
            </a:r>
            <a:endParaRPr lang="fr-FR" sz="1200" b="0" i="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94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Contrôle de redondance cyclique CRC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4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sz="1200" dirty="0"/>
              <a:t>Bien que très similaires, les deux versions sont bel et bien différentes au niveau des broches utilisées.</a:t>
            </a:r>
          </a:p>
          <a:p>
            <a:pPr algn="just"/>
            <a:r>
              <a:rPr lang="fr-FR" sz="1200" dirty="0"/>
              <a:t>Beaucoup de librairies sont basées sur la V1 tandis que nous avons eu en main les deux versions.</a:t>
            </a:r>
          </a:p>
          <a:p>
            <a:pPr algn="just"/>
            <a:endParaRPr lang="fr-FR" sz="1200"/>
          </a:p>
          <a:p>
            <a:pPr algn="just"/>
            <a:r>
              <a:rPr lang="fr-FR" sz="1200" dirty="0"/>
              <a:t>Après plusieurs recherches et essais, j’ai pu retrouver que </a:t>
            </a:r>
            <a:r>
              <a:rPr lang="fr-FR" sz="1200" dirty="0" err="1"/>
              <a:t>LilyGO</a:t>
            </a:r>
            <a:r>
              <a:rPr lang="fr-FR" sz="1200" dirty="0"/>
              <a:t> (fabricant de ces modèles) fournit deux projets de base permettant d’exploiter pleinement ces cartes.</a:t>
            </a:r>
          </a:p>
          <a:p>
            <a:pPr algn="just"/>
            <a:endParaRPr lang="fr-FR" sz="1200"/>
          </a:p>
          <a:p>
            <a:pPr algn="just"/>
            <a:r>
              <a:rPr lang="fr-FR" sz="1200" dirty="0"/>
              <a:t>Il a néanmoins fallu installer toutes les librairies de base (ESP32) et tester leur adaptabilité pour notre projet.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7C35-B3EA-46D2-B631-25E12ECCFF7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0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1EBEE-B217-4F7F-8E18-F0E91AE4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A8927-11AF-4B81-91B2-B1D66176A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0517DD-9DBD-4D48-9719-026C7155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541-0FF8-4BDC-BE1C-6B5E7C58D931}" type="datetime1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7162E1-872F-4760-B4D4-06124B23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8AA43-26F1-4027-BA80-46103A5F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82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BA6EE-1CA6-4645-A3BE-2DE6731F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0863A-502C-4D09-9CCD-CE04DA2D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C2DD1-A3AA-43AF-83DF-9FD1724D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07FC-AA52-41FC-9E9F-5E7BB2455463}" type="datetime1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78AA03-BF24-4583-8500-4F7D3886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37D4D-C228-43A5-95ED-4E5E79A8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2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4009A5-1E7B-4F5C-8873-5E406DFEE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AF0C1-3D94-4303-8D43-2DA4837F0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37F87-F028-4601-9D37-BCADC42F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5DCA-87A8-4DA9-B36D-46DB61803994}" type="datetime1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34A8A-C4C1-4F62-B3E6-9FE65553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E9669-B1CE-484C-A603-11D1BB6F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4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2250E-AEBC-4D39-957D-F728C00F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4F648-021A-4721-8720-6F3962C6A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053426-7309-452E-B8FD-D0856031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51F2-BBEB-4B97-8AC7-2420B79E8F6B}" type="datetime1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443E8-91EF-4909-A6AA-CFC47CF4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0814E-EC70-4FBB-9250-9B597DFC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B8A13-CFC6-480A-A1D2-DF9FED70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2F8B7-908D-4487-A9A0-648DD24B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78BFDF-E01F-4719-9659-4CCE52BD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9C1-D1DF-43D8-9392-B22B3A94E9A1}" type="datetime1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F3487-AF11-49FD-BC8F-F052C86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29B9AC-0821-41C5-9C77-C143125A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20644-00EB-4DC7-8406-6E82D78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4290C-0994-4236-8770-0FD7A5DBD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C3510-15C9-4BA2-A5A1-C7FD27E6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CEBE0-62A7-405A-90F1-40FAA4AE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8E34-C8E7-4C9F-A020-2FC52464A6AB}" type="datetime1">
              <a:rPr lang="fr-FR" smtClean="0"/>
              <a:t>08/02/2020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CBBF19-265C-40D6-B76F-248257C6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D50FC9-A528-4B4F-9B07-959B397B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011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063B6-6FBA-4C30-94D2-DE91B375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F0EAE-A970-4925-90B2-B6E2911A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B3B05-A9F8-4E0C-BF13-0FDBED17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5116D0-D988-44F5-A883-CAB5E6597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41FEBB-7908-4BAB-8A89-1B3708921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EDCB59-8BFF-4570-97B8-BDA54B79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375-715D-4742-B6C5-5BF5E6A36E7B}" type="datetime1">
              <a:rPr lang="fr-FR" smtClean="0"/>
              <a:t>08/02/2020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AC76C7-E339-4980-B228-8408CEB2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181634-17DA-459E-B7F3-DFB87B4C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751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1EBD6-2FA0-4299-93B1-7E3E73DA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9A6A88-71F4-4617-ABD9-A1A7939C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944-4586-499A-A803-EAB47DE7CD7B}" type="datetime1">
              <a:rPr lang="fr-FR" smtClean="0"/>
              <a:t>08/02/2020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0B6B17-F72F-4FF1-BA95-4F6EDF7E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46CAEF-DCB1-4C04-85C5-2FA003B9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4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7F96B8-45E0-4287-B62A-E3B20B3A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A551-A016-4ECB-AD05-AC1C0200EA35}" type="datetime1">
              <a:rPr lang="fr-FR" smtClean="0"/>
              <a:t>08/02/2020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C221DA-CEDF-407D-884B-71747CFA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E9CE13-CC5D-4A16-B5A2-0D8C6FB1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0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2D8DD-89DB-48DF-8149-F4294EB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061DD-5F5B-4931-89FD-FE69BFFB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C19054-B7F1-4C83-9D48-83BBB497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838A98-895A-4530-B036-3C29E69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3C4-EF91-4395-96F1-298FE3F15880}" type="datetime1">
              <a:rPr lang="fr-FR" smtClean="0"/>
              <a:t>08/02/2020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CF71AE-57BF-482D-990B-4359286F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CAD8E-1A53-4320-BD08-E7534CC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347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0BA1B-925B-415D-991A-F102929D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273B25-AAE7-4266-B372-192ABDB5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954472-CE60-42E3-86F1-0B2B6580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DF95C3-148D-4473-9F8B-EAF02E54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1AAF-FEB5-4B7C-B86B-AF3877A6E012}" type="datetime1">
              <a:rPr lang="fr-FR" smtClean="0"/>
              <a:t>08/02/2020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B5943-A031-45C4-97E8-71B1AA27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A53F9-C9F9-417E-919B-248194E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B4E9E9-09B1-4F94-9565-C210BB76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FB1709-5BDE-4A57-9DF6-1C6896EBD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5BFC21-5517-4FF5-9AC1-5E6A1CC82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221B-FFB3-476A-A939-8F45661615EF}" type="datetime1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1ACF3F-CBF1-4DA8-A729-6111FBAF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461991-402F-4550-AB5D-03F6A3721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EC42-2064-482C-AF38-3E70D4880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15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lyGO/TTGO-LORA32" TargetMode="External"/><Relationship Id="rId5" Type="http://schemas.openxmlformats.org/officeDocument/2006/relationships/hyperlink" Target="https://github.com/LilyGO/TTGO-T2-ESP32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Liste_des_codes_HTTP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Résultat de recherche d'images pour &quot;POLYTECH unice&quot;">
            <a:extLst>
              <a:ext uri="{FF2B5EF4-FFF2-40B4-BE49-F238E27FC236}">
                <a16:creationId xmlns:a16="http://schemas.microsoft.com/office/drawing/2014/main" id="{094EF818-0481-4712-9E1D-0594D13650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471" y="5796487"/>
            <a:ext cx="2877190" cy="9660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51B273-31BC-4388-97B1-7E80049FB07D}"/>
              </a:ext>
            </a:extLst>
          </p:cNvPr>
          <p:cNvSpPr txBox="1"/>
          <p:nvPr/>
        </p:nvSpPr>
        <p:spPr>
          <a:xfrm>
            <a:off x="489897" y="5683995"/>
            <a:ext cx="6721073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800">
                <a:ln/>
              </a:rPr>
              <a:t>BODO Damien - CHARPENTIER Nicolas</a:t>
            </a:r>
          </a:p>
          <a:p>
            <a:r>
              <a:rPr lang="fr-FR" sz="2800">
                <a:ln/>
              </a:rPr>
              <a:t>TANGUY Sylvain - VAN DE VIJVER Léa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ABDED8-A3D1-4783-9140-84D013CBF2EA}"/>
              </a:ext>
            </a:extLst>
          </p:cNvPr>
          <p:cNvSpPr txBox="1"/>
          <p:nvPr/>
        </p:nvSpPr>
        <p:spPr>
          <a:xfrm>
            <a:off x="2606089" y="2656666"/>
            <a:ext cx="6979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/>
              <a:t>PARTIE </a:t>
            </a:r>
            <a:r>
              <a:rPr lang="fr-FR" sz="4800">
                <a:solidFill>
                  <a:schemeClr val="accent4"/>
                </a:solidFill>
              </a:rPr>
              <a:t>GATEWAY</a:t>
            </a:r>
            <a:r>
              <a:rPr lang="fr-FR" sz="4800"/>
              <a:t> ET </a:t>
            </a:r>
            <a:r>
              <a:rPr lang="fr-FR" sz="4800">
                <a:solidFill>
                  <a:schemeClr val="accent4"/>
                </a:solidFill>
              </a:rPr>
              <a:t>ALIMENTATION</a:t>
            </a:r>
          </a:p>
        </p:txBody>
      </p:sp>
      <p:sp>
        <p:nvSpPr>
          <p:cNvPr id="9" name="Hexagone 8">
            <a:extLst>
              <a:ext uri="{FF2B5EF4-FFF2-40B4-BE49-F238E27FC236}">
                <a16:creationId xmlns:a16="http://schemas.microsoft.com/office/drawing/2014/main" id="{4035D88F-55B2-4C61-AB35-6AA110B1D0F3}"/>
              </a:ext>
            </a:extLst>
          </p:cNvPr>
          <p:cNvSpPr/>
          <p:nvPr/>
        </p:nvSpPr>
        <p:spPr>
          <a:xfrm>
            <a:off x="1577159" y="2020907"/>
            <a:ext cx="1117600" cy="96609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>
            <a:extLst>
              <a:ext uri="{FF2B5EF4-FFF2-40B4-BE49-F238E27FC236}">
                <a16:creationId xmlns:a16="http://schemas.microsoft.com/office/drawing/2014/main" id="{348241FF-A808-430B-B897-30BFFCE888AC}"/>
              </a:ext>
            </a:extLst>
          </p:cNvPr>
          <p:cNvSpPr/>
          <p:nvPr/>
        </p:nvSpPr>
        <p:spPr>
          <a:xfrm>
            <a:off x="11311725" y="-6158"/>
            <a:ext cx="1117600" cy="966094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FF4C9247-BD44-4565-B505-35125ACDDE96}"/>
              </a:ext>
            </a:extLst>
          </p:cNvPr>
          <p:cNvSpPr/>
          <p:nvPr/>
        </p:nvSpPr>
        <p:spPr>
          <a:xfrm>
            <a:off x="664322" y="1512276"/>
            <a:ext cx="1117600" cy="966094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>
            <a:extLst>
              <a:ext uri="{FF2B5EF4-FFF2-40B4-BE49-F238E27FC236}">
                <a16:creationId xmlns:a16="http://schemas.microsoft.com/office/drawing/2014/main" id="{46D510F9-ACA7-4C42-8E33-3CE66B3FDE6E}"/>
              </a:ext>
            </a:extLst>
          </p:cNvPr>
          <p:cNvSpPr/>
          <p:nvPr/>
        </p:nvSpPr>
        <p:spPr>
          <a:xfrm>
            <a:off x="10410078" y="476889"/>
            <a:ext cx="1117600" cy="96609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>
            <a:extLst>
              <a:ext uri="{FF2B5EF4-FFF2-40B4-BE49-F238E27FC236}">
                <a16:creationId xmlns:a16="http://schemas.microsoft.com/office/drawing/2014/main" id="{51304233-7CDE-4F76-8E8F-E74598AB3109}"/>
              </a:ext>
            </a:extLst>
          </p:cNvPr>
          <p:cNvSpPr/>
          <p:nvPr/>
        </p:nvSpPr>
        <p:spPr>
          <a:xfrm>
            <a:off x="1570985" y="3020510"/>
            <a:ext cx="1117600" cy="966094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>
            <a:extLst>
              <a:ext uri="{FF2B5EF4-FFF2-40B4-BE49-F238E27FC236}">
                <a16:creationId xmlns:a16="http://schemas.microsoft.com/office/drawing/2014/main" id="{A9AD641B-6296-4F19-8C2E-9B6493DE512A}"/>
              </a:ext>
            </a:extLst>
          </p:cNvPr>
          <p:cNvSpPr/>
          <p:nvPr/>
        </p:nvSpPr>
        <p:spPr>
          <a:xfrm>
            <a:off x="-242341" y="2009892"/>
            <a:ext cx="1117600" cy="966094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>
            <a:extLst>
              <a:ext uri="{FF2B5EF4-FFF2-40B4-BE49-F238E27FC236}">
                <a16:creationId xmlns:a16="http://schemas.microsoft.com/office/drawing/2014/main" id="{703A7722-FAC0-4FBB-9F89-4C36DBED9229}"/>
              </a:ext>
            </a:extLst>
          </p:cNvPr>
          <p:cNvSpPr/>
          <p:nvPr/>
        </p:nvSpPr>
        <p:spPr>
          <a:xfrm>
            <a:off x="-242341" y="1014659"/>
            <a:ext cx="1117600" cy="96609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>
            <a:extLst>
              <a:ext uri="{FF2B5EF4-FFF2-40B4-BE49-F238E27FC236}">
                <a16:creationId xmlns:a16="http://schemas.microsoft.com/office/drawing/2014/main" id="{7CAF278A-E0F4-4B96-A713-FC2134B384CC}"/>
              </a:ext>
            </a:extLst>
          </p:cNvPr>
          <p:cNvSpPr/>
          <p:nvPr/>
        </p:nvSpPr>
        <p:spPr>
          <a:xfrm>
            <a:off x="1570985" y="1014659"/>
            <a:ext cx="1117600" cy="966094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>
            <a:extLst>
              <a:ext uri="{FF2B5EF4-FFF2-40B4-BE49-F238E27FC236}">
                <a16:creationId xmlns:a16="http://schemas.microsoft.com/office/drawing/2014/main" id="{FB5E453C-66B0-4A5B-BD40-EFE4C21F8296}"/>
              </a:ext>
            </a:extLst>
          </p:cNvPr>
          <p:cNvSpPr/>
          <p:nvPr/>
        </p:nvSpPr>
        <p:spPr>
          <a:xfrm>
            <a:off x="664322" y="510398"/>
            <a:ext cx="1117600" cy="966094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>
            <a:extLst>
              <a:ext uri="{FF2B5EF4-FFF2-40B4-BE49-F238E27FC236}">
                <a16:creationId xmlns:a16="http://schemas.microsoft.com/office/drawing/2014/main" id="{0BAC0DB2-79FE-422B-9DDF-F83052ABFA56}"/>
              </a:ext>
            </a:extLst>
          </p:cNvPr>
          <p:cNvSpPr/>
          <p:nvPr/>
        </p:nvSpPr>
        <p:spPr>
          <a:xfrm>
            <a:off x="1576168" y="19426"/>
            <a:ext cx="1117600" cy="966094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>
            <a:extLst>
              <a:ext uri="{FF2B5EF4-FFF2-40B4-BE49-F238E27FC236}">
                <a16:creationId xmlns:a16="http://schemas.microsoft.com/office/drawing/2014/main" id="{9FE420F6-0674-4FC8-8504-07EF079B9394}"/>
              </a:ext>
            </a:extLst>
          </p:cNvPr>
          <p:cNvSpPr/>
          <p:nvPr/>
        </p:nvSpPr>
        <p:spPr>
          <a:xfrm>
            <a:off x="-242341" y="19426"/>
            <a:ext cx="1117600" cy="966094"/>
          </a:xfrm>
          <a:prstGeom prst="hexagon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803EF-B38F-4E34-9529-72CC5D603B43}"/>
              </a:ext>
            </a:extLst>
          </p:cNvPr>
          <p:cNvSpPr/>
          <p:nvPr/>
        </p:nvSpPr>
        <p:spPr>
          <a:xfrm>
            <a:off x="4194037" y="850556"/>
            <a:ext cx="38039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0" i="1"/>
              <a:t>POLYBEE</a:t>
            </a:r>
          </a:p>
        </p:txBody>
      </p:sp>
      <p:sp>
        <p:nvSpPr>
          <p:cNvPr id="19" name="Hexagone 18">
            <a:extLst>
              <a:ext uri="{FF2B5EF4-FFF2-40B4-BE49-F238E27FC236}">
                <a16:creationId xmlns:a16="http://schemas.microsoft.com/office/drawing/2014/main" id="{EF4DDF66-3CFE-49E8-9FC1-1EB32FC00754}"/>
              </a:ext>
            </a:extLst>
          </p:cNvPr>
          <p:cNvSpPr/>
          <p:nvPr/>
        </p:nvSpPr>
        <p:spPr>
          <a:xfrm>
            <a:off x="6454733" y="5349538"/>
            <a:ext cx="1117600" cy="96609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>
            <a:extLst>
              <a:ext uri="{FF2B5EF4-FFF2-40B4-BE49-F238E27FC236}">
                <a16:creationId xmlns:a16="http://schemas.microsoft.com/office/drawing/2014/main" id="{24C167B6-4B7F-4F3B-9B0F-46F94D070E77}"/>
              </a:ext>
            </a:extLst>
          </p:cNvPr>
          <p:cNvSpPr/>
          <p:nvPr/>
        </p:nvSpPr>
        <p:spPr>
          <a:xfrm>
            <a:off x="7372266" y="5853800"/>
            <a:ext cx="1117600" cy="966094"/>
          </a:xfrm>
          <a:prstGeom prst="hexagon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>
            <a:extLst>
              <a:ext uri="{FF2B5EF4-FFF2-40B4-BE49-F238E27FC236}">
                <a16:creationId xmlns:a16="http://schemas.microsoft.com/office/drawing/2014/main" id="{CEAE0A18-16F6-4101-A700-5BF342D6E086}"/>
              </a:ext>
            </a:extLst>
          </p:cNvPr>
          <p:cNvSpPr/>
          <p:nvPr/>
        </p:nvSpPr>
        <p:spPr>
          <a:xfrm>
            <a:off x="664322" y="-489205"/>
            <a:ext cx="1117600" cy="96609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>
            <a:extLst>
              <a:ext uri="{FF2B5EF4-FFF2-40B4-BE49-F238E27FC236}">
                <a16:creationId xmlns:a16="http://schemas.microsoft.com/office/drawing/2014/main" id="{E92C3C1C-9C84-486E-9DDD-A541DF01A4C9}"/>
              </a:ext>
            </a:extLst>
          </p:cNvPr>
          <p:cNvSpPr/>
          <p:nvPr/>
        </p:nvSpPr>
        <p:spPr>
          <a:xfrm>
            <a:off x="11311725" y="994805"/>
            <a:ext cx="1117600" cy="966094"/>
          </a:xfrm>
          <a:prstGeom prst="hexagon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>
            <a:extLst>
              <a:ext uri="{FF2B5EF4-FFF2-40B4-BE49-F238E27FC236}">
                <a16:creationId xmlns:a16="http://schemas.microsoft.com/office/drawing/2014/main" id="{3DB809C7-EF72-4FB8-A7F4-CB7045B7D7D8}"/>
              </a:ext>
            </a:extLst>
          </p:cNvPr>
          <p:cNvSpPr/>
          <p:nvPr/>
        </p:nvSpPr>
        <p:spPr>
          <a:xfrm>
            <a:off x="6452103" y="6351416"/>
            <a:ext cx="1117600" cy="966094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Abeille">
            <a:extLst>
              <a:ext uri="{FF2B5EF4-FFF2-40B4-BE49-F238E27FC236}">
                <a16:creationId xmlns:a16="http://schemas.microsoft.com/office/drawing/2014/main" id="{22FAA0A1-A720-42DB-80CF-597BFC71C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86133">
            <a:off x="1543173" y="2911287"/>
            <a:ext cx="1137920" cy="1137920"/>
          </a:xfrm>
          <a:prstGeom prst="rect">
            <a:avLst/>
          </a:prstGeom>
        </p:spPr>
      </p:pic>
      <p:sp>
        <p:nvSpPr>
          <p:cNvPr id="43" name="Hexagone 42">
            <a:extLst>
              <a:ext uri="{FF2B5EF4-FFF2-40B4-BE49-F238E27FC236}">
                <a16:creationId xmlns:a16="http://schemas.microsoft.com/office/drawing/2014/main" id="{ACDCA350-028E-4241-9945-7128922608A6}"/>
              </a:ext>
            </a:extLst>
          </p:cNvPr>
          <p:cNvSpPr/>
          <p:nvPr/>
        </p:nvSpPr>
        <p:spPr>
          <a:xfrm>
            <a:off x="661235" y="2533077"/>
            <a:ext cx="1117600" cy="966094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61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F3795-F20E-4AEE-8D06-0FF58641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1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Librairies ESP32: travaille avec les registres de l'esp32 dans l'environnement Arduino </a:t>
            </a:r>
          </a:p>
          <a:p>
            <a:endParaRPr lang="fr-FR">
              <a:cs typeface="Calibri"/>
            </a:endParaRPr>
          </a:p>
          <a:p>
            <a:r>
              <a:rPr lang="fr-FR" err="1">
                <a:ea typeface="+mn-lt"/>
                <a:cs typeface="+mn-lt"/>
              </a:rPr>
              <a:t>Adafruit</a:t>
            </a:r>
            <a:r>
              <a:rPr lang="fr-FR">
                <a:ea typeface="+mn-lt"/>
                <a:cs typeface="+mn-lt"/>
              </a:rPr>
              <a:t> GFX Library: gère l'affichage de l'</a:t>
            </a:r>
            <a:r>
              <a:rPr lang="fr-FR" err="1">
                <a:ea typeface="+mn-lt"/>
                <a:cs typeface="+mn-lt"/>
              </a:rPr>
              <a:t>ecran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Librairie LoRa: Communiquer avec le module LoRa depuis l'esp32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AE7DF8A-C44F-4AF3-BD96-5157732AFD79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4. SOFTWARE</a:t>
            </a:r>
          </a:p>
        </p:txBody>
      </p:sp>
      <p:pic>
        <p:nvPicPr>
          <p:cNvPr id="6" name="Image 5" descr="Résultat de recherche d'images pour &quot;POLYTECH unice&quot;">
            <a:extLst>
              <a:ext uri="{FF2B5EF4-FFF2-40B4-BE49-F238E27FC236}">
                <a16:creationId xmlns:a16="http://schemas.microsoft.com/office/drawing/2014/main" id="{EF67DDE0-B9ED-4D13-84A9-02D922AEAA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775F68EC-B19A-472E-99D2-6F2837E31B27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B5B5E31F-8E15-4882-A71A-A94A8039C5AB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31B8B006-701F-486E-AA99-8AAD96A80830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7EE1FAEF-425A-4403-A251-FB985A5A3D25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E880D5C4-6756-452D-8BF0-5A8A4E42556D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F1D91ACA-1ED5-45EC-AF3B-D17FB4DE03E7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51A8F5A5-9DD5-448C-A242-1AF0924A74EC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0956DCC1-6993-4A06-BF89-BC6EAD55B1C1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64544A78-C3DA-456D-B4AE-0A64D79ADF1E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33E47125-F555-4E1A-9637-9D4AF0D391E1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9ABD7642-F39F-4300-A9FD-A5EAF944CD68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C1DD0D95-20E3-424E-AAEE-2C0BC955F4C5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91FFB4E8-CA3D-42E0-A49E-037E4C58DC04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1CF5622-8C61-4101-B1E4-714B4AC539BF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461F19BF-B37C-4093-BD45-235AE6DD0413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CA242CC1-F50D-4511-9DBA-81D2B11C7308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B766F6A-50D4-4E97-A5D8-C6DD59B9C2B9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1AA2CDB5-9B7B-4DE4-A18F-609A96123FB4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8065B-E2CC-4A66-918E-E4672EC5EE82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Recherche des librairies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7A80DE-F2D1-4015-83CB-46F917D0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10</a:t>
            </a:fld>
            <a:endParaRPr lang="fr-FR"/>
          </a:p>
        </p:txBody>
      </p:sp>
      <p:pic>
        <p:nvPicPr>
          <p:cNvPr id="26" name="Graphique 25" descr="Abeille">
            <a:extLst>
              <a:ext uri="{FF2B5EF4-FFF2-40B4-BE49-F238E27FC236}">
                <a16:creationId xmlns:a16="http://schemas.microsoft.com/office/drawing/2014/main" id="{02D16527-3C7E-403A-AE44-CE488AD8A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3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D0786D-3AF2-486B-B3A1-C16221477DD7}"/>
              </a:ext>
            </a:extLst>
          </p:cNvPr>
          <p:cNvSpPr/>
          <p:nvPr/>
        </p:nvSpPr>
        <p:spPr>
          <a:xfrm>
            <a:off x="1152832" y="2308121"/>
            <a:ext cx="1499418" cy="8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ESP32 n°1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2E594-3150-43AB-B04D-9F5C8DF08173}"/>
              </a:ext>
            </a:extLst>
          </p:cNvPr>
          <p:cNvSpPr/>
          <p:nvPr/>
        </p:nvSpPr>
        <p:spPr>
          <a:xfrm>
            <a:off x="1295706" y="3643158"/>
            <a:ext cx="1204450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Lora Module</a:t>
            </a:r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13E3F83-159D-4E64-AC2C-B679C2F125C9}"/>
              </a:ext>
            </a:extLst>
          </p:cNvPr>
          <p:cNvCxnSpPr/>
          <p:nvPr/>
        </p:nvCxnSpPr>
        <p:spPr>
          <a:xfrm>
            <a:off x="1905615" y="3122357"/>
            <a:ext cx="4916" cy="521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6E22C272-0F80-4720-867C-A4720E1D9403}"/>
              </a:ext>
            </a:extLst>
          </p:cNvPr>
          <p:cNvSpPr txBox="1"/>
          <p:nvPr/>
        </p:nvSpPr>
        <p:spPr>
          <a:xfrm>
            <a:off x="2006703" y="3161991"/>
            <a:ext cx="494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SPI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284E8-5EE3-4B7B-B584-5B6CC921838E}"/>
              </a:ext>
            </a:extLst>
          </p:cNvPr>
          <p:cNvSpPr/>
          <p:nvPr/>
        </p:nvSpPr>
        <p:spPr>
          <a:xfrm>
            <a:off x="8883444" y="2308120"/>
            <a:ext cx="1499418" cy="81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ESP32 n°1</a:t>
            </a:r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1F43F2-AAC7-410D-AD01-4C6533874BB7}"/>
              </a:ext>
            </a:extLst>
          </p:cNvPr>
          <p:cNvSpPr/>
          <p:nvPr/>
        </p:nvSpPr>
        <p:spPr>
          <a:xfrm>
            <a:off x="9026318" y="3643157"/>
            <a:ext cx="1204450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Lora Module</a:t>
            </a:r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4CD7E0-C88A-46E1-AC23-5EAE4C0EE0E8}"/>
              </a:ext>
            </a:extLst>
          </p:cNvPr>
          <p:cNvCxnSpPr>
            <a:cxnSpLocks/>
          </p:cNvCxnSpPr>
          <p:nvPr/>
        </p:nvCxnSpPr>
        <p:spPr>
          <a:xfrm flipH="1" flipV="1">
            <a:off x="9615757" y="3156285"/>
            <a:ext cx="7577" cy="503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A95FDEF-4987-4C60-B6DC-9FED2F17FAAA}"/>
              </a:ext>
            </a:extLst>
          </p:cNvPr>
          <p:cNvSpPr txBox="1"/>
          <p:nvPr/>
        </p:nvSpPr>
        <p:spPr>
          <a:xfrm>
            <a:off x="9122599" y="3236337"/>
            <a:ext cx="494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SPI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72E6A-61BD-4DDF-AB7C-29E57D8C77E0}"/>
              </a:ext>
            </a:extLst>
          </p:cNvPr>
          <p:cNvSpPr/>
          <p:nvPr/>
        </p:nvSpPr>
        <p:spPr>
          <a:xfrm>
            <a:off x="3042468" y="2391082"/>
            <a:ext cx="1229032" cy="503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Ecran </a:t>
            </a:r>
            <a:r>
              <a:rPr lang="fr-FR" err="1">
                <a:cs typeface="Calibri"/>
              </a:rPr>
              <a:t>lcd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58C3B-54CA-4B8B-94BB-7D3A8D7A75E4}"/>
              </a:ext>
            </a:extLst>
          </p:cNvPr>
          <p:cNvSpPr/>
          <p:nvPr/>
        </p:nvSpPr>
        <p:spPr>
          <a:xfrm>
            <a:off x="7289680" y="2391081"/>
            <a:ext cx="1229032" cy="503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Ecran </a:t>
            </a:r>
            <a:r>
              <a:rPr lang="fr-FR" b="1" err="1">
                <a:cs typeface="Calibri"/>
              </a:rPr>
              <a:t>lc</a:t>
            </a:r>
            <a:r>
              <a:rPr lang="fr-FR" err="1">
                <a:cs typeface="Calibri"/>
              </a:rPr>
              <a:t>d</a:t>
            </a:r>
            <a:endParaRPr lang="fr-FR">
              <a:cs typeface="Calibri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F30AC62-498A-43CA-AE6E-D1150C5C32FB}"/>
              </a:ext>
            </a:extLst>
          </p:cNvPr>
          <p:cNvCxnSpPr/>
          <p:nvPr/>
        </p:nvCxnSpPr>
        <p:spPr>
          <a:xfrm>
            <a:off x="2553325" y="2709473"/>
            <a:ext cx="477186" cy="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BBABDE3-A118-4C93-B58F-C2598E7740DF}"/>
              </a:ext>
            </a:extLst>
          </p:cNvPr>
          <p:cNvCxnSpPr/>
          <p:nvPr/>
        </p:nvCxnSpPr>
        <p:spPr>
          <a:xfrm flipH="1" flipV="1">
            <a:off x="8544861" y="2704946"/>
            <a:ext cx="397240" cy="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88F3BD4-501A-41F3-8E32-CFE425E364DF}"/>
              </a:ext>
            </a:extLst>
          </p:cNvPr>
          <p:cNvCxnSpPr/>
          <p:nvPr/>
        </p:nvCxnSpPr>
        <p:spPr>
          <a:xfrm flipV="1">
            <a:off x="2489305" y="4059524"/>
            <a:ext cx="6485743" cy="999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Résultat de recherche d'images pour &quot;POLYTECH unice&quot;">
            <a:extLst>
              <a:ext uri="{FF2B5EF4-FFF2-40B4-BE49-F238E27FC236}">
                <a16:creationId xmlns:a16="http://schemas.microsoft.com/office/drawing/2014/main" id="{AB43EE84-B7BA-4792-B106-C6F42FCDE9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E3E69D68-6468-4FB3-8D8A-BD03B10F7F36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14C7E53-4107-46D1-B53C-8DB13FBF8D1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CC2F046-93A3-4820-8B6C-1F32F913EB3D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A7675772-86D1-4180-A5FE-31B80D13D640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74DFD4D-3815-47AB-9FBD-8BF64EA50457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34BADFD6-A8F0-4DE1-8EF3-8C91FA23E58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BEA33461-924C-4E3F-9CA1-CB647731C700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EF3307A2-4195-4A51-96A8-EABF43B20BA6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F3E73F44-DE9D-458C-975B-6C151C42183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F28388D7-442C-4B37-ADD1-EEDABC87E162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663DC945-EA56-489A-A258-C257277EF4F1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94C48C53-C53F-42A1-B135-001F7AE425A4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3B4045DB-5D65-4EBC-9689-1C3DA99CA7CF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AA360CD7-0929-4011-8950-95A3B28B3AF0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C6327850-1160-4362-B292-348EC37C327F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E4A49C90-110C-48B3-849A-7DD956B0AABB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3956FC7A-8FBB-4EAF-91BA-CE92BF88B297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8A108FC0-8A4D-4A28-A109-2EE5C6A13E23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7" name="Titre 1">
            <a:extLst>
              <a:ext uri="{FF2B5EF4-FFF2-40B4-BE49-F238E27FC236}">
                <a16:creationId xmlns:a16="http://schemas.microsoft.com/office/drawing/2014/main" id="{4C9838CE-1DDE-4855-AE78-B580E17D894D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4. SOFTWARE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2D2621-CC3F-4143-8AA6-56F6A3210DBA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Test envoi et réception LoRa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0E2A63-EAD6-4ACC-94F1-7FF8A30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11</a:t>
            </a:fld>
            <a:endParaRPr lang="fr-FR"/>
          </a:p>
        </p:txBody>
      </p:sp>
      <p:pic>
        <p:nvPicPr>
          <p:cNvPr id="39" name="Graphique 38" descr="Abeille">
            <a:extLst>
              <a:ext uri="{FF2B5EF4-FFF2-40B4-BE49-F238E27FC236}">
                <a16:creationId xmlns:a16="http://schemas.microsoft.com/office/drawing/2014/main" id="{2B628E9C-291A-477A-B549-0DBBCD1B3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6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844AA60-8B52-4C33-982E-CCCE76CD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1867734"/>
            <a:ext cx="10075652" cy="4430092"/>
          </a:xfrm>
          <a:prstGeom prst="rect">
            <a:avLst/>
          </a:prstGeom>
        </p:spPr>
      </p:pic>
      <p:pic>
        <p:nvPicPr>
          <p:cNvPr id="6" name="Image 5" descr="Résultat de recherche d'images pour &quot;POLYTECH unice&quot;">
            <a:extLst>
              <a:ext uri="{FF2B5EF4-FFF2-40B4-BE49-F238E27FC236}">
                <a16:creationId xmlns:a16="http://schemas.microsoft.com/office/drawing/2014/main" id="{9B5922EB-280A-45AA-B49B-405F159059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92A5A6E4-5197-40FA-8DA2-8D6F537921C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16E399CC-F6ED-4870-9ADB-3336081BF9D8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7B392082-5B83-4077-8052-40B0DAF8D822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6E466E93-6EA1-4A10-9C8B-1926098E0758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09B782FB-0EB0-4C84-9D79-235CF199B8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7401CAC1-6E3E-41E8-A450-01A7B5F23BE7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8DDF29D9-17BA-445A-947C-0E8649D71AC6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392D3CA2-EB9A-4105-9662-C4E0AC163846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06328E9B-1346-4304-8AD7-EFE028663B0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8DDDE9BC-3E08-4368-AC93-EA240236B690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FE74F693-257E-49F2-A839-62F9E1B55CEE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E6B7358E-BFB3-4CD9-A939-65226824633B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BE2BE879-EE48-40F9-95B6-F8F509411A11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F4808883-A82F-4A32-831F-620A8C36F332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F5EC8970-DCFD-4DF2-A272-3A89D5FCC169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F9B7AEAE-1292-49AE-9484-5589F3F66566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6C98B5F5-BDB8-4B39-BD40-80485044750B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FCA661FE-05B6-4297-844D-71A552E0ACCE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Titre 1">
            <a:extLst>
              <a:ext uri="{FF2B5EF4-FFF2-40B4-BE49-F238E27FC236}">
                <a16:creationId xmlns:a16="http://schemas.microsoft.com/office/drawing/2014/main" id="{A581CE09-560D-41A5-8FDB-563C08E0FA8D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4. SOFTWARE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C8E5CD-9333-4B2F-8A05-A606C4A573BC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Lecture CRC dans le registre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79FFC7-1213-4B46-B699-7ECA563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12</a:t>
            </a:fld>
            <a:endParaRPr lang="fr-FR"/>
          </a:p>
        </p:txBody>
      </p:sp>
      <p:pic>
        <p:nvPicPr>
          <p:cNvPr id="27" name="Graphique 26" descr="Abeille">
            <a:extLst>
              <a:ext uri="{FF2B5EF4-FFF2-40B4-BE49-F238E27FC236}">
                <a16:creationId xmlns:a16="http://schemas.microsoft.com/office/drawing/2014/main" id="{F07FE20C-E506-4D61-B0AC-69033859E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1DBEF2-C243-47E6-BA33-6C4A039BC619}"/>
              </a:ext>
            </a:extLst>
          </p:cNvPr>
          <p:cNvSpPr/>
          <p:nvPr/>
        </p:nvSpPr>
        <p:spPr>
          <a:xfrm>
            <a:off x="4460739" y="2037079"/>
            <a:ext cx="2548326" cy="86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Envoie d'un message contenant un message spécifique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7FCF2-ACAB-4EB3-8032-96434383B491}"/>
              </a:ext>
            </a:extLst>
          </p:cNvPr>
          <p:cNvSpPr/>
          <p:nvPr/>
        </p:nvSpPr>
        <p:spPr>
          <a:xfrm>
            <a:off x="1193351" y="4715790"/>
            <a:ext cx="2408686" cy="136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  <a:p>
            <a:pPr algn="ctr"/>
            <a:r>
              <a:rPr lang="fr-FR">
                <a:cs typeface="Calibri"/>
              </a:rPr>
              <a:t>Décodage de la trame</a:t>
            </a:r>
          </a:p>
          <a:p>
            <a:pPr algn="ctr"/>
            <a:r>
              <a:rPr lang="fr-FR">
                <a:cs typeface="Calibri"/>
              </a:rPr>
              <a:t>et renvoie d'un message si la trame est reconnue</a:t>
            </a:r>
            <a:endParaRPr lang="fr-FR"/>
          </a:p>
          <a:p>
            <a:pPr algn="ctr"/>
            <a:endParaRPr lang="fr-FR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FCBF8-CCBD-4870-A154-1D6BC99DCFDD}"/>
              </a:ext>
            </a:extLst>
          </p:cNvPr>
          <p:cNvSpPr/>
          <p:nvPr/>
        </p:nvSpPr>
        <p:spPr>
          <a:xfrm>
            <a:off x="7903011" y="4717129"/>
            <a:ext cx="2408686" cy="136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Décodage de la trame et renvoie d'un message si la trame est reconnue</a:t>
            </a:r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B21C628-C300-4E55-8229-6EB0FB61C90C}"/>
              </a:ext>
            </a:extLst>
          </p:cNvPr>
          <p:cNvCxnSpPr/>
          <p:nvPr/>
        </p:nvCxnSpPr>
        <p:spPr>
          <a:xfrm flipH="1">
            <a:off x="2433320" y="2907938"/>
            <a:ext cx="2119993" cy="178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235386-48A6-43ED-88D9-65E1B63EDFF4}"/>
              </a:ext>
            </a:extLst>
          </p:cNvPr>
          <p:cNvCxnSpPr/>
          <p:nvPr/>
        </p:nvCxnSpPr>
        <p:spPr>
          <a:xfrm>
            <a:off x="6941365" y="2914741"/>
            <a:ext cx="2329544" cy="178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5DAFA42-71A0-47DC-9F99-877629266D47}"/>
              </a:ext>
            </a:extLst>
          </p:cNvPr>
          <p:cNvCxnSpPr/>
          <p:nvPr/>
        </p:nvCxnSpPr>
        <p:spPr>
          <a:xfrm flipH="1" flipV="1">
            <a:off x="6610714" y="2937873"/>
            <a:ext cx="2269670" cy="171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D80BFF7-267F-4199-B0D5-107C5942432E}"/>
              </a:ext>
            </a:extLst>
          </p:cNvPr>
          <p:cNvCxnSpPr/>
          <p:nvPr/>
        </p:nvCxnSpPr>
        <p:spPr>
          <a:xfrm flipV="1">
            <a:off x="2804796" y="2931070"/>
            <a:ext cx="2111828" cy="17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Résultat de recherche d'images pour &quot;POLYTECH unice&quot;">
            <a:extLst>
              <a:ext uri="{FF2B5EF4-FFF2-40B4-BE49-F238E27FC236}">
                <a16:creationId xmlns:a16="http://schemas.microsoft.com/office/drawing/2014/main" id="{133A4825-F18A-443A-A9A2-5074D2CB1B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C6641360-427F-4549-81CC-F48C86A47E27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D9D923B2-B04B-43D9-B2F0-3B3421D407CF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A17FFAC6-8FE0-45AE-86B6-15318DC9AE30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4B03546-925E-4AAF-9CD9-43C783AD56AE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B3CCBD13-3ADC-4598-BA5D-E4F9264363EF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5063272-50F7-4095-885E-B7D8F05A9FDC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4C9029A8-9FD9-47EB-A780-2E1A062CF335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D7F16D89-6535-493F-97D3-99DB11A63C54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9F019D67-51AA-48C2-A064-AC098EAFCCAE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0012F66B-E705-4C0C-8D84-84E678306214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50B833C9-35A8-454A-84AF-4A6FE942AD2D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72927BCC-365D-46FF-9F57-20AEA0F2D22B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85FB039A-9101-487B-8DAA-D663BEE99FCA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DEFD635F-8CC5-4EED-8757-ED84A4FCFE63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3BBF5B78-4672-41C1-B3E2-D0C9AB5A2985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98AD60CE-2704-41FD-851C-A10127C08405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CCC446E3-9DBB-4FBC-8EC3-517B185A9018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964CD7EF-EA27-4A43-AF4F-4155D6BA710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Titre 1">
            <a:extLst>
              <a:ext uri="{FF2B5EF4-FFF2-40B4-BE49-F238E27FC236}">
                <a16:creationId xmlns:a16="http://schemas.microsoft.com/office/drawing/2014/main" id="{54D8755C-0C1E-4557-BED4-7EB6FF5BF0D4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4. 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697108-8106-42A6-AF35-0D21425CE6D9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Test du CRC et identification de l’émetteur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8D168D-96A7-4A02-9EF6-0DBBE9C8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13</a:t>
            </a:fld>
            <a:endParaRPr lang="fr-FR"/>
          </a:p>
        </p:txBody>
      </p:sp>
      <p:pic>
        <p:nvPicPr>
          <p:cNvPr id="35" name="Graphique 34" descr="Abeille">
            <a:extLst>
              <a:ext uri="{FF2B5EF4-FFF2-40B4-BE49-F238E27FC236}">
                <a16:creationId xmlns:a16="http://schemas.microsoft.com/office/drawing/2014/main" id="{3A8E68E0-7EAC-4DAC-BA32-8145202D2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9" descr="Une image contenant capture d’écran, oiseau&#10;&#10;Description générée avec un niveau de confiance très élevé">
            <a:extLst>
              <a:ext uri="{FF2B5EF4-FFF2-40B4-BE49-F238E27FC236}">
                <a16:creationId xmlns:a16="http://schemas.microsoft.com/office/drawing/2014/main" id="{853E7143-9D8A-4DBF-BD03-1037686BF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53" y="2461638"/>
            <a:ext cx="10134600" cy="6096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8080B6-BD9D-418C-9AA8-F7FAFA3EC3D6}"/>
              </a:ext>
            </a:extLst>
          </p:cNvPr>
          <p:cNvSpPr txBox="1"/>
          <p:nvPr/>
        </p:nvSpPr>
        <p:spPr>
          <a:xfrm>
            <a:off x="402236" y="1945716"/>
            <a:ext cx="11312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Définition des trames à envoyer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90B9ED-E8FD-4DAB-A0A6-E71942E237EF}"/>
              </a:ext>
            </a:extLst>
          </p:cNvPr>
          <p:cNvSpPr txBox="1"/>
          <p:nvPr/>
        </p:nvSpPr>
        <p:spPr>
          <a:xfrm>
            <a:off x="387871" y="3243097"/>
            <a:ext cx="11312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Programme pour mettre en forme la trame en fonction de la taille des variable à rentrer: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2A6F3-2B4A-4724-9E33-5A6E19CF2C59}"/>
              </a:ext>
            </a:extLst>
          </p:cNvPr>
          <p:cNvSpPr/>
          <p:nvPr/>
        </p:nvSpPr>
        <p:spPr>
          <a:xfrm>
            <a:off x="5710686" y="4343017"/>
            <a:ext cx="2372263" cy="119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Ajout dans la trame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B73E5-47A9-4421-9A92-A3A7230EEA89}"/>
              </a:ext>
            </a:extLst>
          </p:cNvPr>
          <p:cNvSpPr/>
          <p:nvPr/>
        </p:nvSpPr>
        <p:spPr>
          <a:xfrm>
            <a:off x="2475780" y="3868564"/>
            <a:ext cx="1552754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Variable</a:t>
            </a:r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3553F-D295-476C-B61E-23D81FBC978F}"/>
              </a:ext>
            </a:extLst>
          </p:cNvPr>
          <p:cNvSpPr/>
          <p:nvPr/>
        </p:nvSpPr>
        <p:spPr>
          <a:xfrm>
            <a:off x="2475779" y="5536337"/>
            <a:ext cx="1552754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Trame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30DE0D-D1BB-490D-ACD0-C4543248860D}"/>
              </a:ext>
            </a:extLst>
          </p:cNvPr>
          <p:cNvSpPr/>
          <p:nvPr/>
        </p:nvSpPr>
        <p:spPr>
          <a:xfrm>
            <a:off x="2475780" y="4731205"/>
            <a:ext cx="1552754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Nb d'octet à allouer</a:t>
            </a:r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367C69A-3C09-4B54-8187-3B3C5629F257}"/>
              </a:ext>
            </a:extLst>
          </p:cNvPr>
          <p:cNvCxnSpPr/>
          <p:nvPr/>
        </p:nvCxnSpPr>
        <p:spPr>
          <a:xfrm>
            <a:off x="4056393" y="4025816"/>
            <a:ext cx="1618889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3B201A8-2BA2-4878-9D85-0D1211FE6F7F}"/>
              </a:ext>
            </a:extLst>
          </p:cNvPr>
          <p:cNvCxnSpPr>
            <a:cxnSpLocks/>
          </p:cNvCxnSpPr>
          <p:nvPr/>
        </p:nvCxnSpPr>
        <p:spPr>
          <a:xfrm flipV="1">
            <a:off x="4027637" y="5026481"/>
            <a:ext cx="1662021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8CCE80B-98EC-49A8-A493-EFD44598CBFF}"/>
              </a:ext>
            </a:extLst>
          </p:cNvPr>
          <p:cNvCxnSpPr>
            <a:cxnSpLocks/>
          </p:cNvCxnSpPr>
          <p:nvPr/>
        </p:nvCxnSpPr>
        <p:spPr>
          <a:xfrm flipV="1">
            <a:off x="3998883" y="5328406"/>
            <a:ext cx="1690775" cy="45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Résultat de recherche d'images pour &quot;POLYTECH unice&quot;">
            <a:extLst>
              <a:ext uri="{FF2B5EF4-FFF2-40B4-BE49-F238E27FC236}">
                <a16:creationId xmlns:a16="http://schemas.microsoft.com/office/drawing/2014/main" id="{9F671A6B-435A-4231-A8D8-D92C7A921C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8327156-3E97-4E99-B8C2-E330CBA6D0A7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42DB12FC-F94A-414C-9C4C-10200025E1F1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BB51AD35-C9E6-43E0-8337-33E58F272449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172CA367-76DA-4976-AC48-315B86C29B54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194645B9-2C55-4279-9402-561539E079D3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B7A899C0-D785-46E4-933A-1216A5381D18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B166F3E5-E6E7-4AF9-9345-2D27E60E1E51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E6FEDF73-49E6-43E0-AA5F-216157971AC1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0F5D4CF6-5F8A-48C4-968D-17AC88C2CA41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9A201650-09E5-4C10-BF7E-8E8BC9FAE826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D396C2AB-28D3-44F4-ACE8-B3ED4660EC87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E8AAE69D-7806-4612-A0E6-B8AFD0CFE34C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6221D9A3-A3BE-437F-BBA2-CA04AFB5454B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28E907FA-4038-4628-88DB-E17CD836265E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30609F60-CE0B-4A02-A9B7-089339E3DFA5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8C2FF37A-F2E5-47D2-A830-88A5D73DFB9A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8D697ED6-9CCC-457F-B090-E76F2857BEA9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66AB6C05-FCB7-4895-9F17-FCCAD1D07B2A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Titre 1">
            <a:extLst>
              <a:ext uri="{FF2B5EF4-FFF2-40B4-BE49-F238E27FC236}">
                <a16:creationId xmlns:a16="http://schemas.microsoft.com/office/drawing/2014/main" id="{188F3CFB-0736-4A0F-B5A4-CE42A42B4C0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4. SOFTWARE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2E932E-31BB-410D-AC5C-80D1C537B5D4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Définition des différentes trames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C0AFE7-CAE5-4D63-9F5F-6F2EFEAA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14</a:t>
            </a:fld>
            <a:endParaRPr lang="fr-FR"/>
          </a:p>
        </p:txBody>
      </p:sp>
      <p:pic>
        <p:nvPicPr>
          <p:cNvPr id="38" name="Graphique 37" descr="Abeille">
            <a:extLst>
              <a:ext uri="{FF2B5EF4-FFF2-40B4-BE49-F238E27FC236}">
                <a16:creationId xmlns:a16="http://schemas.microsoft.com/office/drawing/2014/main" id="{C1581217-D4B4-49A1-B90C-3BEECA95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7548B1F-5105-4CF3-BB4C-323C48113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3" t="24652" r="4580" b="27317"/>
          <a:stretch/>
        </p:blipFill>
        <p:spPr>
          <a:xfrm>
            <a:off x="7784981" y="2044579"/>
            <a:ext cx="3568819" cy="18691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66705E-AA37-4F44-A21F-C48DC42883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78" t="3090" r="26531" b="3577"/>
          <a:stretch/>
        </p:blipFill>
        <p:spPr>
          <a:xfrm rot="16200000">
            <a:off x="1623291" y="1354340"/>
            <a:ext cx="1682284" cy="34364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FFC87D8-B63C-4D98-9E25-897B218CF372}"/>
              </a:ext>
            </a:extLst>
          </p:cNvPr>
          <p:cNvSpPr txBox="1"/>
          <p:nvPr/>
        </p:nvSpPr>
        <p:spPr>
          <a:xfrm>
            <a:off x="888380" y="4710371"/>
            <a:ext cx="10415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Deux versions différentes</a:t>
            </a:r>
          </a:p>
          <a:p>
            <a:pPr algn="ctr"/>
            <a:endParaRPr lang="fr-FR" sz="2000"/>
          </a:p>
          <a:p>
            <a:pPr algn="ctr"/>
            <a:r>
              <a:rPr lang="fr-FR" sz="2000"/>
              <a:t>Beaucoup de librairies logicielles V1</a:t>
            </a:r>
          </a:p>
          <a:p>
            <a:pPr algn="just"/>
            <a:endParaRPr lang="fr-FR" sz="2000"/>
          </a:p>
          <a:p>
            <a:pPr algn="ctr"/>
            <a:r>
              <a:rPr lang="fr-FR" sz="2000" b="1"/>
              <a:t>Sources officielles fiables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29E40-7F55-4994-A071-B253BA9A6BBC}"/>
              </a:ext>
            </a:extLst>
          </p:cNvPr>
          <p:cNvSpPr/>
          <p:nvPr/>
        </p:nvSpPr>
        <p:spPr>
          <a:xfrm>
            <a:off x="359016" y="4025744"/>
            <a:ext cx="421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hlinkClick r:id="rId5"/>
              </a:rPr>
              <a:t>https://github.com/LilyGO/TTGO-T2-ESP32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EA667-C53B-4E0D-B3F7-EDC5693FB33C}"/>
              </a:ext>
            </a:extLst>
          </p:cNvPr>
          <p:cNvSpPr/>
          <p:nvPr/>
        </p:nvSpPr>
        <p:spPr>
          <a:xfrm>
            <a:off x="7529504" y="4025744"/>
            <a:ext cx="407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hlinkClick r:id="rId6"/>
              </a:rPr>
              <a:t>https://github.com/LilyGO/TTGO-LORA32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D19196C-94D7-4843-A0A6-38434CB5FFFA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4. SOFTWARE</a:t>
            </a:r>
          </a:p>
        </p:txBody>
      </p:sp>
      <p:pic>
        <p:nvPicPr>
          <p:cNvPr id="14" name="Image 13" descr="Résultat de recherche d'images pour &quot;POLYTECH unice&quot;">
            <a:extLst>
              <a:ext uri="{FF2B5EF4-FFF2-40B4-BE49-F238E27FC236}">
                <a16:creationId xmlns:a16="http://schemas.microsoft.com/office/drawing/2014/main" id="{A7C638C2-7667-436D-A4C1-72B19B27E7F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870B5784-97C4-4554-A1AC-2A7F56996965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19141DBB-4696-4D4E-9E37-A158CF819D90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41F39770-2BD7-498A-9445-B220728BCF3B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DDD53D32-0C71-4DDE-B03A-9D6FF2C73DDC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7034F40D-6324-457E-B453-D1F0803F8AE9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84A26580-4DFE-4D3A-AF08-50FF0A9814DF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0A63E1B7-87D4-4311-AEE6-210389F7C427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073ADD37-9D0C-4FEF-8421-2B0B1A52D24A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A62B3DE7-0E7C-436E-9083-B1A4F99272E8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F17E2910-BB2A-409F-8F18-4CE462C4B407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2DA9BC6A-B934-4AB1-8708-F0F2DE6F4447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761EE905-8E29-4103-9382-92B9E7B4076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DDD7AE83-7674-444F-9EA6-A5FF77776901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3346B2CF-D392-4D67-A9EF-B7B256529BF1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2F7B2D7F-A701-49BE-B086-B68B6FC26261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CFCBC63A-8539-4BC4-A331-C3B3423AA090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E96484BD-F702-4077-B5EA-ACBD79484913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1AE5ECF4-4874-47D6-BD0E-8FD220BC1531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4D3D79E-FFBE-4143-BF7A-833FB06606FE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Versions et compatibilités des cartes </a:t>
            </a:r>
            <a:r>
              <a:rPr lang="fr-FR" sz="2800" err="1">
                <a:solidFill>
                  <a:schemeClr val="accent4"/>
                </a:solidFill>
              </a:rPr>
              <a:t>TTGo</a:t>
            </a:r>
            <a:endParaRPr lang="fr-FR" sz="2800">
              <a:solidFill>
                <a:schemeClr val="accent4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450D148-383E-4769-9F44-E2C2EE00BFD9}"/>
              </a:ext>
            </a:extLst>
          </p:cNvPr>
          <p:cNvSpPr txBox="1"/>
          <p:nvPr/>
        </p:nvSpPr>
        <p:spPr>
          <a:xfrm>
            <a:off x="2088392" y="4385574"/>
            <a:ext cx="753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ESP32</a:t>
            </a:r>
          </a:p>
          <a:p>
            <a:pPr algn="ctr"/>
            <a:r>
              <a:rPr lang="fr-FR"/>
              <a:t>Wifi</a:t>
            </a:r>
          </a:p>
          <a:p>
            <a:pPr algn="ctr"/>
            <a:r>
              <a:rPr lang="fr-FR"/>
              <a:t>BLE</a:t>
            </a:r>
          </a:p>
          <a:p>
            <a:pPr algn="ctr"/>
            <a:r>
              <a:rPr lang="fr-FR"/>
              <a:t>LoRa</a:t>
            </a:r>
          </a:p>
          <a:p>
            <a:pPr algn="ctr"/>
            <a:r>
              <a:rPr lang="fr-FR" err="1"/>
              <a:t>Oled</a:t>
            </a:r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FC02B75-0C5A-4B53-B75C-E2C1D42AF31A}"/>
              </a:ext>
            </a:extLst>
          </p:cNvPr>
          <p:cNvSpPr txBox="1"/>
          <p:nvPr/>
        </p:nvSpPr>
        <p:spPr>
          <a:xfrm>
            <a:off x="8935917" y="4342133"/>
            <a:ext cx="1833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ESP32-Pico-D4</a:t>
            </a:r>
          </a:p>
          <a:p>
            <a:pPr algn="ctr"/>
            <a:r>
              <a:rPr lang="fr-FR"/>
              <a:t>+Lecteur carte SD</a:t>
            </a:r>
          </a:p>
          <a:p>
            <a:pPr algn="ctr"/>
            <a:r>
              <a:rPr lang="fr-FR"/>
              <a:t>Wifi</a:t>
            </a:r>
          </a:p>
          <a:p>
            <a:pPr algn="ctr"/>
            <a:r>
              <a:rPr lang="fr-FR"/>
              <a:t>BLE</a:t>
            </a:r>
          </a:p>
          <a:p>
            <a:pPr algn="ctr"/>
            <a:r>
              <a:rPr lang="fr-FR"/>
              <a:t>LoRa</a:t>
            </a:r>
          </a:p>
          <a:p>
            <a:pPr algn="ctr"/>
            <a:r>
              <a:rPr lang="fr-FR" err="1"/>
              <a:t>Oled</a:t>
            </a:r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5F93E-7A2B-4A42-A439-8B4FB5EBF139}"/>
              </a:ext>
            </a:extLst>
          </p:cNvPr>
          <p:cNvSpPr txBox="1"/>
          <p:nvPr/>
        </p:nvSpPr>
        <p:spPr>
          <a:xfrm>
            <a:off x="1864139" y="288013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68F31-048A-4B44-9E1F-B2F3AE9295C7}"/>
              </a:ext>
            </a:extLst>
          </p:cNvPr>
          <p:cNvSpPr txBox="1"/>
          <p:nvPr/>
        </p:nvSpPr>
        <p:spPr>
          <a:xfrm>
            <a:off x="9053443" y="2791790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1674BF-43C0-4708-B2F3-01F4E2DE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15</a:t>
            </a:fld>
            <a:endParaRPr lang="fr-FR"/>
          </a:p>
        </p:txBody>
      </p:sp>
      <p:pic>
        <p:nvPicPr>
          <p:cNvPr id="37" name="Graphique 36" descr="Abeille">
            <a:extLst>
              <a:ext uri="{FF2B5EF4-FFF2-40B4-BE49-F238E27FC236}">
                <a16:creationId xmlns:a16="http://schemas.microsoft.com/office/drawing/2014/main" id="{6AB0FA98-EA62-405C-B321-C61A770231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95432310-B9B4-4485-AA7D-FB907FC28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70964"/>
              </p:ext>
            </p:extLst>
          </p:nvPr>
        </p:nvGraphicFramePr>
        <p:xfrm>
          <a:off x="585290" y="2127380"/>
          <a:ext cx="5292996" cy="3976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E33FE6A-7891-4EE1-B536-99C144B29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9740"/>
              </p:ext>
            </p:extLst>
          </p:nvPr>
        </p:nvGraphicFramePr>
        <p:xfrm>
          <a:off x="6434027" y="1716378"/>
          <a:ext cx="5172683" cy="434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3A204D3E-B087-434A-B2B6-D9FB3A2B9D4C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4. SOFTWARE</a:t>
            </a:r>
          </a:p>
        </p:txBody>
      </p:sp>
      <p:pic>
        <p:nvPicPr>
          <p:cNvPr id="10" name="Image 9" descr="Résultat de recherche d'images pour &quot;POLYTECH unice&quot;">
            <a:extLst>
              <a:ext uri="{FF2B5EF4-FFF2-40B4-BE49-F238E27FC236}">
                <a16:creationId xmlns:a16="http://schemas.microsoft.com/office/drawing/2014/main" id="{69B6874B-06BB-4998-9F3E-A2A047F0D1B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EADDE1DF-B116-47CA-B27B-F3DC1AF91F8E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A638AC39-3B51-410F-A727-615D41410670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EE359CA0-4826-44B9-9A91-AA46E1A0744D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70457CEB-11BF-4D1A-8D98-594F6094A259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F1D53360-472A-4BD0-BDA3-7AC4D190F020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4EB63425-805F-4DC7-A6C0-78DD2A6B8279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3576C1D7-64C1-4224-B2FC-D169E3CEEAB8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CAF6B561-8B06-4158-B172-A8B4D195290A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685C3FEB-2841-460F-95E3-F1662214F8E2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EB1DD8B-BCAB-4000-A0DD-60698B245BEE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A0DCDA4-9498-4DF7-A735-0A0613E717B8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0D0F9797-0569-4AC4-9852-8E963B073421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5AFAA430-C61D-43CB-93EC-C50BA880BE5B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8E6961C4-38A4-443E-9713-E2DD6D11640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08E0701A-100B-450A-AF2F-AF07E27A8C99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96942010-C21C-41FA-9DEB-74D1746B7C48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F7094FB8-DDAB-4A55-AA63-FB14C40A998B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D71A9265-C09E-4B89-A3BF-1CD03660A529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A954B03-647D-48F0-974D-F6DF17221012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Serveur : Comparatif des protocoles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F61A48-CBFE-4914-94AA-7E4FE5E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16</a:t>
            </a:fld>
            <a:endParaRPr lang="fr-FR"/>
          </a:p>
        </p:txBody>
      </p:sp>
      <p:pic>
        <p:nvPicPr>
          <p:cNvPr id="30" name="Graphique 29" descr="Abeille">
            <a:extLst>
              <a:ext uri="{FF2B5EF4-FFF2-40B4-BE49-F238E27FC236}">
                <a16:creationId xmlns:a16="http://schemas.microsoft.com/office/drawing/2014/main" id="{079E412F-2449-4145-BFB2-D3CDEA8AD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71CEF9-05F0-4822-AB07-A275F8C52535}"/>
              </a:ext>
            </a:extLst>
          </p:cNvPr>
          <p:cNvSpPr/>
          <p:nvPr/>
        </p:nvSpPr>
        <p:spPr>
          <a:xfrm>
            <a:off x="7807712" y="2478175"/>
            <a:ext cx="3546088" cy="30777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96A00-7EA2-412B-92F4-CC23CA526DD9}"/>
              </a:ext>
            </a:extLst>
          </p:cNvPr>
          <p:cNvSpPr/>
          <p:nvPr/>
        </p:nvSpPr>
        <p:spPr>
          <a:xfrm>
            <a:off x="6818542" y="2645196"/>
            <a:ext cx="913059" cy="27674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/>
              <a:t>FIREWALL</a:t>
            </a:r>
          </a:p>
          <a:p>
            <a:pPr algn="ctr"/>
            <a:r>
              <a:rPr lang="fr-FR" err="1"/>
              <a:t>Allow</a:t>
            </a:r>
            <a:r>
              <a:rPr lang="fr-FR"/>
              <a:t>  TCP 80</a:t>
            </a:r>
          </a:p>
          <a:p>
            <a:pPr algn="ctr"/>
            <a:r>
              <a:rPr lang="fr-FR" err="1"/>
              <a:t>Deny</a:t>
            </a:r>
            <a:r>
              <a:rPr lang="fr-FR"/>
              <a:t> </a:t>
            </a:r>
            <a:r>
              <a:rPr lang="fr-FR" err="1"/>
              <a:t>any</a:t>
            </a:r>
            <a:r>
              <a:rPr lang="fr-FR"/>
              <a:t> </a:t>
            </a:r>
            <a:r>
              <a:rPr lang="fr-FR" err="1"/>
              <a:t>any</a:t>
            </a:r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FB0B3AC-B997-4CBF-957D-1713F1DAA620}"/>
              </a:ext>
            </a:extLst>
          </p:cNvPr>
          <p:cNvGrpSpPr/>
          <p:nvPr/>
        </p:nvGrpSpPr>
        <p:grpSpPr>
          <a:xfrm>
            <a:off x="9831567" y="4393767"/>
            <a:ext cx="1375410" cy="922020"/>
            <a:chOff x="0" y="0"/>
            <a:chExt cx="1375576" cy="922351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37C1F4A6-BE90-462B-B21F-443AD41FB513}"/>
                </a:ext>
              </a:extLst>
            </p:cNvPr>
            <p:cNvGrpSpPr/>
            <p:nvPr/>
          </p:nvGrpSpPr>
          <p:grpSpPr>
            <a:xfrm>
              <a:off x="103367" y="0"/>
              <a:ext cx="1105232" cy="866691"/>
              <a:chOff x="0" y="0"/>
              <a:chExt cx="863600" cy="921434"/>
            </a:xfrm>
            <a:solidFill>
              <a:schemeClr val="accent1"/>
            </a:solidFill>
          </p:grpSpPr>
          <p:sp>
            <p:nvSpPr>
              <p:cNvPr id="11" name="Cylindre 10">
                <a:extLst>
                  <a:ext uri="{FF2B5EF4-FFF2-40B4-BE49-F238E27FC236}">
                    <a16:creationId xmlns:a16="http://schemas.microsoft.com/office/drawing/2014/main" id="{6E5714A0-7604-4F99-BC52-4B4C158C6F2B}"/>
                  </a:ext>
                </a:extLst>
              </p:cNvPr>
              <p:cNvSpPr/>
              <p:nvPr/>
            </p:nvSpPr>
            <p:spPr>
              <a:xfrm>
                <a:off x="0" y="443133"/>
                <a:ext cx="863600" cy="478301"/>
              </a:xfrm>
              <a:prstGeom prst="can">
                <a:avLst>
                  <a:gd name="adj" fmla="val 40456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" name="Cylindre 11">
                <a:extLst>
                  <a:ext uri="{FF2B5EF4-FFF2-40B4-BE49-F238E27FC236}">
                    <a16:creationId xmlns:a16="http://schemas.microsoft.com/office/drawing/2014/main" id="{BFBF359F-7AA7-4E1A-A864-4DCDB0A81706}"/>
                  </a:ext>
                </a:extLst>
              </p:cNvPr>
              <p:cNvSpPr/>
              <p:nvPr/>
            </p:nvSpPr>
            <p:spPr>
              <a:xfrm>
                <a:off x="0" y="203982"/>
                <a:ext cx="863600" cy="457200"/>
              </a:xfrm>
              <a:prstGeom prst="can">
                <a:avLst>
                  <a:gd name="adj" fmla="val 40456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Cylindre 12">
                <a:extLst>
                  <a:ext uri="{FF2B5EF4-FFF2-40B4-BE49-F238E27FC236}">
                    <a16:creationId xmlns:a16="http://schemas.microsoft.com/office/drawing/2014/main" id="{08678226-0763-4484-8F65-361520E68B02}"/>
                  </a:ext>
                </a:extLst>
              </p:cNvPr>
              <p:cNvSpPr/>
              <p:nvPr/>
            </p:nvSpPr>
            <p:spPr>
              <a:xfrm>
                <a:off x="0" y="0"/>
                <a:ext cx="863600" cy="419491"/>
              </a:xfrm>
              <a:prstGeom prst="can">
                <a:avLst>
                  <a:gd name="adj" fmla="val 40456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0" name="Zone de texte 214">
              <a:extLst>
                <a:ext uri="{FF2B5EF4-FFF2-40B4-BE49-F238E27FC236}">
                  <a16:creationId xmlns:a16="http://schemas.microsoft.com/office/drawing/2014/main" id="{1B4526A2-4A39-4701-B058-347D2AEEA105}"/>
                </a:ext>
              </a:extLst>
            </p:cNvPr>
            <p:cNvSpPr txBox="1"/>
            <p:nvPr/>
          </p:nvSpPr>
          <p:spPr>
            <a:xfrm>
              <a:off x="0" y="103367"/>
              <a:ext cx="1375576" cy="81898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BASE</a:t>
              </a:r>
              <a:endParaRPr lang="fr-FR" sz="12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DE</a:t>
              </a:r>
              <a:endParaRPr lang="fr-FR" sz="12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DONNÉES</a:t>
              </a:r>
              <a:endParaRPr lang="fr-FR" sz="12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D914384-BAB2-4267-A83E-931608F49274}"/>
              </a:ext>
            </a:extLst>
          </p:cNvPr>
          <p:cNvSpPr txBox="1"/>
          <p:nvPr/>
        </p:nvSpPr>
        <p:spPr>
          <a:xfrm>
            <a:off x="7696199" y="2188431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Rucher.unice.fr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A2AC9EE-1C88-4EFF-A789-90700F1C440E}"/>
              </a:ext>
            </a:extLst>
          </p:cNvPr>
          <p:cNvSpPr/>
          <p:nvPr/>
        </p:nvSpPr>
        <p:spPr>
          <a:xfrm>
            <a:off x="8051180" y="2829871"/>
            <a:ext cx="1375410" cy="24247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Apache (avec moteur HTML et PHP)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971AE-CE62-4A90-956A-34FBA5404C50}"/>
              </a:ext>
            </a:extLst>
          </p:cNvPr>
          <p:cNvSpPr/>
          <p:nvPr/>
        </p:nvSpPr>
        <p:spPr>
          <a:xfrm>
            <a:off x="9679259" y="2701801"/>
            <a:ext cx="1397978" cy="11386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Fichiers PHP source 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7F4C0DB2-3843-439D-8908-7E646618458A}"/>
              </a:ext>
            </a:extLst>
          </p:cNvPr>
          <p:cNvSpPr/>
          <p:nvPr/>
        </p:nvSpPr>
        <p:spPr>
          <a:xfrm rot="10159173">
            <a:off x="9259630" y="3255807"/>
            <a:ext cx="468351" cy="4407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FECEFDA-6096-4266-9D9D-1D079D49D727}"/>
              </a:ext>
            </a:extLst>
          </p:cNvPr>
          <p:cNvSpPr/>
          <p:nvPr/>
        </p:nvSpPr>
        <p:spPr>
          <a:xfrm>
            <a:off x="9322420" y="4376865"/>
            <a:ext cx="635619" cy="220036"/>
          </a:xfrm>
          <a:custGeom>
            <a:avLst/>
            <a:gdLst>
              <a:gd name="connsiteX0" fmla="*/ 0 w 635619"/>
              <a:gd name="connsiteY0" fmla="*/ 19314 h 220036"/>
              <a:gd name="connsiteX1" fmla="*/ 390292 w 635619"/>
              <a:gd name="connsiteY1" fmla="*/ 19314 h 220036"/>
              <a:gd name="connsiteX2" fmla="*/ 635619 w 635619"/>
              <a:gd name="connsiteY2" fmla="*/ 220036 h 22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619" h="220036">
                <a:moveTo>
                  <a:pt x="0" y="19314"/>
                </a:moveTo>
                <a:cubicBezTo>
                  <a:pt x="142178" y="2587"/>
                  <a:pt x="284356" y="-14140"/>
                  <a:pt x="390292" y="19314"/>
                </a:cubicBezTo>
                <a:cubicBezTo>
                  <a:pt x="496229" y="52768"/>
                  <a:pt x="565924" y="136402"/>
                  <a:pt x="635619" y="220036"/>
                </a:cubicBezTo>
              </a:path>
            </a:pathLst>
          </a:custGeom>
          <a:noFill/>
          <a:ln w="730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AE8E568D-BB09-493E-A1E8-CA8813F91B22}"/>
              </a:ext>
            </a:extLst>
          </p:cNvPr>
          <p:cNvSpPr/>
          <p:nvPr/>
        </p:nvSpPr>
        <p:spPr>
          <a:xfrm>
            <a:off x="9322420" y="4775320"/>
            <a:ext cx="613317" cy="158915"/>
          </a:xfrm>
          <a:custGeom>
            <a:avLst/>
            <a:gdLst>
              <a:gd name="connsiteX0" fmla="*/ 613317 w 613317"/>
              <a:gd name="connsiteY0" fmla="*/ 144966 h 158915"/>
              <a:gd name="connsiteX1" fmla="*/ 289931 w 613317"/>
              <a:gd name="connsiteY1" fmla="*/ 144966 h 158915"/>
              <a:gd name="connsiteX2" fmla="*/ 0 w 613317"/>
              <a:gd name="connsiteY2" fmla="*/ 0 h 158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7" h="158915">
                <a:moveTo>
                  <a:pt x="613317" y="144966"/>
                </a:moveTo>
                <a:cubicBezTo>
                  <a:pt x="502733" y="157046"/>
                  <a:pt x="392150" y="169127"/>
                  <a:pt x="289931" y="144966"/>
                </a:cubicBezTo>
                <a:cubicBezTo>
                  <a:pt x="187711" y="120805"/>
                  <a:pt x="93855" y="60402"/>
                  <a:pt x="0" y="0"/>
                </a:cubicBezTo>
              </a:path>
            </a:pathLst>
          </a:custGeom>
          <a:noFill/>
          <a:ln w="730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Résultat de recherche d'images pour &quot;logo wifi&quot;">
            <a:extLst>
              <a:ext uri="{FF2B5EF4-FFF2-40B4-BE49-F238E27FC236}">
                <a16:creationId xmlns:a16="http://schemas.microsoft.com/office/drawing/2014/main" id="{23B105CF-0BB3-4BD3-B235-424CC76A25F0}"/>
              </a:ext>
            </a:extLst>
          </p:cNvPr>
          <p:cNvPicPr/>
          <p:nvPr/>
        </p:nvPicPr>
        <p:blipFill>
          <a:blip r:embed="rId2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58" b="89918" l="10000" r="90000">
                        <a14:foregroundMark x1="48829" y1="5858" x2="48829" y2="5858"/>
                        <a14:foregroundMark x1="67748" y1="41962" x2="67748" y2="41962"/>
                        <a14:foregroundMark x1="61802" y1="56676" x2="61802" y2="56676"/>
                        <a14:foregroundMark x1="49009" y1="81063" x2="49009" y2="81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4142">
            <a:off x="6044888" y="3712991"/>
            <a:ext cx="408305" cy="2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E35D172-2384-4443-91F8-42B0B6112362}"/>
              </a:ext>
            </a:extLst>
          </p:cNvPr>
          <p:cNvSpPr txBox="1"/>
          <p:nvPr/>
        </p:nvSpPr>
        <p:spPr>
          <a:xfrm>
            <a:off x="5900876" y="39153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Wi-Fi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F957158-CF1D-47E3-95E9-2B2650FD1461}"/>
              </a:ext>
            </a:extLst>
          </p:cNvPr>
          <p:cNvGrpSpPr/>
          <p:nvPr/>
        </p:nvGrpSpPr>
        <p:grpSpPr>
          <a:xfrm>
            <a:off x="4286742" y="3762888"/>
            <a:ext cx="1518285" cy="445135"/>
            <a:chOff x="0" y="0"/>
            <a:chExt cx="1518893" cy="44527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010FA6E-10BB-4D39-A017-474CB235EAB3}"/>
                </a:ext>
              </a:extLst>
            </p:cNvPr>
            <p:cNvSpPr/>
            <p:nvPr/>
          </p:nvSpPr>
          <p:spPr>
            <a:xfrm>
              <a:off x="0" y="0"/>
              <a:ext cx="1518893" cy="44527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4" name="Zone de texte 158">
              <a:extLst>
                <a:ext uri="{FF2B5EF4-FFF2-40B4-BE49-F238E27FC236}">
                  <a16:creationId xmlns:a16="http://schemas.microsoft.com/office/drawing/2014/main" id="{2A06D8D2-1B66-45DA-9C8D-68B7F3C6EE0E}"/>
                </a:ext>
              </a:extLst>
            </p:cNvPr>
            <p:cNvSpPr txBox="1"/>
            <p:nvPr/>
          </p:nvSpPr>
          <p:spPr>
            <a:xfrm>
              <a:off x="190833" y="23854"/>
              <a:ext cx="1132205" cy="4146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>
                  <a:solidFill>
                    <a:srgbClr val="FFFFFF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GATEWAY</a:t>
              </a:r>
              <a:endParaRPr lang="fr-FR" sz="12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>
                  <a:solidFill>
                    <a:srgbClr val="FFFFFF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 </a:t>
              </a:r>
              <a:endParaRPr lang="fr-FR" sz="12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5" name="Image 24" descr="Résultat de recherche d'images pour &quot;logo antenne&quot;">
            <a:extLst>
              <a:ext uri="{FF2B5EF4-FFF2-40B4-BE49-F238E27FC236}">
                <a16:creationId xmlns:a16="http://schemas.microsoft.com/office/drawing/2014/main" id="{5F6887EB-1E8E-4ABE-9117-B5B3DCB6C63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9550" y="3639897"/>
            <a:ext cx="360045" cy="3416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490B2E8C-FF36-4FE2-B953-0A8F5FCFF9E8}"/>
              </a:ext>
            </a:extLst>
          </p:cNvPr>
          <p:cNvSpPr txBox="1"/>
          <p:nvPr/>
        </p:nvSpPr>
        <p:spPr>
          <a:xfrm>
            <a:off x="3525162" y="39140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LoRa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C058462-8B91-4071-9F33-0A9B631AC467}"/>
              </a:ext>
            </a:extLst>
          </p:cNvPr>
          <p:cNvGrpSpPr/>
          <p:nvPr/>
        </p:nvGrpSpPr>
        <p:grpSpPr>
          <a:xfrm>
            <a:off x="823399" y="2303104"/>
            <a:ext cx="2228144" cy="953264"/>
            <a:chOff x="0" y="0"/>
            <a:chExt cx="1991360" cy="77851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526092A1-0F39-4F1B-86C8-4384279F5A9F}"/>
                </a:ext>
              </a:extLst>
            </p:cNvPr>
            <p:cNvGrpSpPr/>
            <p:nvPr/>
          </p:nvGrpSpPr>
          <p:grpSpPr>
            <a:xfrm>
              <a:off x="0" y="0"/>
              <a:ext cx="1991360" cy="778510"/>
              <a:chOff x="0" y="0"/>
              <a:chExt cx="1991763" cy="778598"/>
            </a:xfrm>
          </p:grpSpPr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16E38C62-3ECF-49BA-BC44-0933D7F85AE7}"/>
                  </a:ext>
                </a:extLst>
              </p:cNvPr>
              <p:cNvSpPr/>
              <p:nvPr/>
            </p:nvSpPr>
            <p:spPr>
              <a:xfrm>
                <a:off x="18107" y="0"/>
                <a:ext cx="1973656" cy="778598"/>
              </a:xfrm>
              <a:prstGeom prst="cube">
                <a:avLst>
                  <a:gd name="adj" fmla="val 11238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4" name="Zone de texte 1173">
                <a:extLst>
                  <a:ext uri="{FF2B5EF4-FFF2-40B4-BE49-F238E27FC236}">
                    <a16:creationId xmlns:a16="http://schemas.microsoft.com/office/drawing/2014/main" id="{0D590F1B-8D60-42A0-A23B-929AFDD9FEAB}"/>
                  </a:ext>
                </a:extLst>
              </p:cNvPr>
              <p:cNvSpPr txBox="1"/>
              <p:nvPr/>
            </p:nvSpPr>
            <p:spPr>
              <a:xfrm>
                <a:off x="0" y="262550"/>
                <a:ext cx="1964602" cy="42551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>
                    <a:solidFill>
                      <a:srgbClr val="FFFFFF"/>
                    </a:solidFill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MODULE INTERNE</a:t>
                </a:r>
                <a:endParaRPr lang="fr-FR" sz="120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3A8EDD11-1694-4102-A451-287DFDB5A8A2}"/>
                </a:ext>
              </a:extLst>
            </p:cNvPr>
            <p:cNvGrpSpPr/>
            <p:nvPr/>
          </p:nvGrpSpPr>
          <p:grpSpPr>
            <a:xfrm>
              <a:off x="28136" y="239151"/>
              <a:ext cx="195580" cy="17780"/>
              <a:chOff x="0" y="0"/>
              <a:chExt cx="196125" cy="1778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3C16908-BC69-4ED6-A752-907F92C8FB1B}"/>
                  </a:ext>
                </a:extLst>
              </p:cNvPr>
              <p:cNvCxnSpPr/>
              <p:nvPr/>
            </p:nvCxnSpPr>
            <p:spPr>
              <a:xfrm>
                <a:off x="0" y="7557"/>
                <a:ext cx="182033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99D0AC72-43A1-4054-82B6-2E9C0B78F1C8}"/>
                  </a:ext>
                </a:extLst>
              </p:cNvPr>
              <p:cNvSpPr/>
              <p:nvPr/>
            </p:nvSpPr>
            <p:spPr>
              <a:xfrm>
                <a:off x="178345" y="0"/>
                <a:ext cx="17780" cy="177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A246F8A-66FE-444F-8650-F12961441FAC}"/>
                </a:ext>
              </a:extLst>
            </p:cNvPr>
            <p:cNvGrpSpPr/>
            <p:nvPr/>
          </p:nvGrpSpPr>
          <p:grpSpPr>
            <a:xfrm>
              <a:off x="696351" y="112542"/>
              <a:ext cx="212089" cy="156210"/>
              <a:chOff x="0" y="0"/>
              <a:chExt cx="212164" cy="156626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F787AB14-11E4-47B2-B2D5-80DE3918508A}"/>
                  </a:ext>
                </a:extLst>
              </p:cNvPr>
              <p:cNvGrpSpPr/>
              <p:nvPr/>
            </p:nvGrpSpPr>
            <p:grpSpPr>
              <a:xfrm>
                <a:off x="0" y="11901"/>
                <a:ext cx="125950" cy="144725"/>
                <a:chOff x="0" y="0"/>
                <a:chExt cx="125950" cy="144725"/>
              </a:xfrm>
            </p:grpSpPr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00D20A5A-1051-4D74-B9DD-58A645CB587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7780" cy="17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855BB483-68E7-4274-8ADF-B89C3142859A}"/>
                    </a:ext>
                  </a:extLst>
                </p:cNvPr>
                <p:cNvCxnSpPr/>
                <p:nvPr/>
              </p:nvCxnSpPr>
              <p:spPr>
                <a:xfrm>
                  <a:off x="15868" y="15869"/>
                  <a:ext cx="99175" cy="11497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6BF5D8B-AEB7-4D7B-84BF-9A4F909C7607}"/>
                    </a:ext>
                  </a:extLst>
                </p:cNvPr>
                <p:cNvSpPr/>
                <p:nvPr/>
              </p:nvSpPr>
              <p:spPr>
                <a:xfrm>
                  <a:off x="108170" y="126945"/>
                  <a:ext cx="17780" cy="17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844180F3-2D5E-46D1-9BD8-484C8FC736D1}"/>
                  </a:ext>
                </a:extLst>
              </p:cNvPr>
              <p:cNvGrpSpPr/>
              <p:nvPr/>
            </p:nvGrpSpPr>
            <p:grpSpPr>
              <a:xfrm>
                <a:off x="81324" y="0"/>
                <a:ext cx="130840" cy="144725"/>
                <a:chOff x="0" y="0"/>
                <a:chExt cx="130840" cy="144725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9FEA5471-1CBA-443A-B0AE-E1009E8F516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7780" cy="17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33146ABA-2494-45CC-A701-AF2AEA1FE9CA}"/>
                    </a:ext>
                  </a:extLst>
                </p:cNvPr>
                <p:cNvCxnSpPr/>
                <p:nvPr/>
              </p:nvCxnSpPr>
              <p:spPr>
                <a:xfrm>
                  <a:off x="15868" y="15869"/>
                  <a:ext cx="99175" cy="11497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113DC6C9-1BCB-40CD-A162-C9A2094AE9C0}"/>
                    </a:ext>
                  </a:extLst>
                </p:cNvPr>
                <p:cNvSpPr/>
                <p:nvPr/>
              </p:nvSpPr>
              <p:spPr>
                <a:xfrm>
                  <a:off x="113060" y="126945"/>
                  <a:ext cx="17780" cy="177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4EBE9024-9666-4060-90D2-94E368B258A0}"/>
                </a:ext>
              </a:extLst>
            </p:cNvPr>
            <p:cNvGrpSpPr/>
            <p:nvPr/>
          </p:nvGrpSpPr>
          <p:grpSpPr>
            <a:xfrm>
              <a:off x="323557" y="91440"/>
              <a:ext cx="336549" cy="236854"/>
              <a:chOff x="0" y="0"/>
              <a:chExt cx="336686" cy="23693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7A77996-6F3D-4126-93A2-68AAE74194D6}"/>
                  </a:ext>
                </a:extLst>
              </p:cNvPr>
              <p:cNvSpPr/>
              <p:nvPr/>
            </p:nvSpPr>
            <p:spPr>
              <a:xfrm>
                <a:off x="145094" y="61968"/>
                <a:ext cx="101600" cy="10160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37" name="Connecteur : en angle 36">
                <a:extLst>
                  <a:ext uri="{FF2B5EF4-FFF2-40B4-BE49-F238E27FC236}">
                    <a16:creationId xmlns:a16="http://schemas.microsoft.com/office/drawing/2014/main" id="{4E00371E-0B8B-4D02-B470-3FF9BA131A03}"/>
                  </a:ext>
                </a:extLst>
              </p:cNvPr>
              <p:cNvCxnSpPr/>
              <p:nvPr/>
            </p:nvCxnSpPr>
            <p:spPr>
              <a:xfrm flipH="1" flipV="1">
                <a:off x="0" y="6046"/>
                <a:ext cx="137094" cy="121080"/>
              </a:xfrm>
              <a:prstGeom prst="bentConnector3">
                <a:avLst>
                  <a:gd name="adj1" fmla="val 99135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 : en angle 37">
                <a:extLst>
                  <a:ext uri="{FF2B5EF4-FFF2-40B4-BE49-F238E27FC236}">
                    <a16:creationId xmlns:a16="http://schemas.microsoft.com/office/drawing/2014/main" id="{C90CAB76-C7C1-4716-B808-21FDD13F1812}"/>
                  </a:ext>
                </a:extLst>
              </p:cNvPr>
              <p:cNvCxnSpPr/>
              <p:nvPr/>
            </p:nvCxnSpPr>
            <p:spPr>
              <a:xfrm>
                <a:off x="201016" y="163232"/>
                <a:ext cx="116283" cy="62252"/>
              </a:xfrm>
              <a:prstGeom prst="bentConnector3">
                <a:avLst>
                  <a:gd name="adj1" fmla="val 2239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560A85A1-D787-44F8-8E98-1DC8FB08EE01}"/>
                  </a:ext>
                </a:extLst>
              </p:cNvPr>
              <p:cNvSpPr/>
              <p:nvPr/>
            </p:nvSpPr>
            <p:spPr>
              <a:xfrm>
                <a:off x="318906" y="219154"/>
                <a:ext cx="17780" cy="177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40" name="Connecteur : en angle 39">
                <a:extLst>
                  <a:ext uri="{FF2B5EF4-FFF2-40B4-BE49-F238E27FC236}">
                    <a16:creationId xmlns:a16="http://schemas.microsoft.com/office/drawing/2014/main" id="{AF0EC587-48E8-4290-A038-8AB19834C083}"/>
                  </a:ext>
                </a:extLst>
              </p:cNvPr>
              <p:cNvCxnSpPr/>
              <p:nvPr/>
            </p:nvCxnSpPr>
            <p:spPr>
              <a:xfrm flipH="1" flipV="1">
                <a:off x="54410" y="0"/>
                <a:ext cx="85111" cy="88979"/>
              </a:xfrm>
              <a:prstGeom prst="bentConnector3">
                <a:avLst>
                  <a:gd name="adj1" fmla="val 96447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 : en angle 40">
                <a:extLst>
                  <a:ext uri="{FF2B5EF4-FFF2-40B4-BE49-F238E27FC236}">
                    <a16:creationId xmlns:a16="http://schemas.microsoft.com/office/drawing/2014/main" id="{E1ECF854-5EC2-4274-A3FF-77D4732B74C1}"/>
                  </a:ext>
                </a:extLst>
              </p:cNvPr>
              <p:cNvCxnSpPr/>
              <p:nvPr/>
            </p:nvCxnSpPr>
            <p:spPr>
              <a:xfrm flipV="1">
                <a:off x="246359" y="7557"/>
                <a:ext cx="85111" cy="88979"/>
              </a:xfrm>
              <a:prstGeom prst="bentConnector3">
                <a:avLst>
                  <a:gd name="adj1" fmla="val 96447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1367802A-158C-4427-83B7-C810950EECF9}"/>
                  </a:ext>
                </a:extLst>
              </p:cNvPr>
              <p:cNvCxnSpPr/>
              <p:nvPr/>
            </p:nvCxnSpPr>
            <p:spPr>
              <a:xfrm flipV="1">
                <a:off x="196482" y="0"/>
                <a:ext cx="0" cy="570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6288691D-33AA-4F0E-9FBF-B8A7BB6FD190}"/>
                </a:ext>
              </a:extLst>
            </p:cNvPr>
            <p:cNvGrpSpPr/>
            <p:nvPr/>
          </p:nvGrpSpPr>
          <p:grpSpPr>
            <a:xfrm rot="5400000">
              <a:off x="175505" y="182539"/>
              <a:ext cx="195580" cy="17780"/>
              <a:chOff x="0" y="0"/>
              <a:chExt cx="196125" cy="1778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297D7FE-1811-4E24-ACF4-B263513E0964}"/>
                  </a:ext>
                </a:extLst>
              </p:cNvPr>
              <p:cNvCxnSpPr/>
              <p:nvPr/>
            </p:nvCxnSpPr>
            <p:spPr>
              <a:xfrm>
                <a:off x="0" y="7557"/>
                <a:ext cx="182033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59E303F9-83F2-42C5-BF4D-1C310A622143}"/>
                  </a:ext>
                </a:extLst>
              </p:cNvPr>
              <p:cNvSpPr/>
              <p:nvPr/>
            </p:nvSpPr>
            <p:spPr>
              <a:xfrm>
                <a:off x="178345" y="0"/>
                <a:ext cx="17780" cy="177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C399616-AF89-4795-B9EB-612CED292B77}"/>
              </a:ext>
            </a:extLst>
          </p:cNvPr>
          <p:cNvGrpSpPr/>
          <p:nvPr/>
        </p:nvGrpSpPr>
        <p:grpSpPr>
          <a:xfrm>
            <a:off x="829034" y="3376007"/>
            <a:ext cx="2228143" cy="953264"/>
            <a:chOff x="0" y="0"/>
            <a:chExt cx="1991359" cy="778510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6C9C1C8-FCB1-462C-90E9-4348B67F3D1E}"/>
                </a:ext>
              </a:extLst>
            </p:cNvPr>
            <p:cNvGrpSpPr/>
            <p:nvPr/>
          </p:nvGrpSpPr>
          <p:grpSpPr>
            <a:xfrm>
              <a:off x="0" y="0"/>
              <a:ext cx="1991359" cy="778510"/>
              <a:chOff x="0" y="0"/>
              <a:chExt cx="1991762" cy="778598"/>
            </a:xfrm>
          </p:grpSpPr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723C03CC-F39F-4ABD-B4EA-5AB15DC585FA}"/>
                  </a:ext>
                </a:extLst>
              </p:cNvPr>
              <p:cNvSpPr/>
              <p:nvPr/>
            </p:nvSpPr>
            <p:spPr>
              <a:xfrm>
                <a:off x="18106" y="0"/>
                <a:ext cx="1973656" cy="778598"/>
              </a:xfrm>
              <a:prstGeom prst="cube">
                <a:avLst>
                  <a:gd name="adj" fmla="val 11238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7" name="Zone de texte 1203">
                <a:extLst>
                  <a:ext uri="{FF2B5EF4-FFF2-40B4-BE49-F238E27FC236}">
                    <a16:creationId xmlns:a16="http://schemas.microsoft.com/office/drawing/2014/main" id="{8F6C5A58-F00C-4EDE-810D-2F9FD4F39FE5}"/>
                  </a:ext>
                </a:extLst>
              </p:cNvPr>
              <p:cNvSpPr txBox="1"/>
              <p:nvPr/>
            </p:nvSpPr>
            <p:spPr>
              <a:xfrm>
                <a:off x="0" y="262550"/>
                <a:ext cx="1964602" cy="42551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>
                    <a:solidFill>
                      <a:srgbClr val="FFFFFF"/>
                    </a:solidFill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MODULE MÉTÉO</a:t>
                </a:r>
                <a:endParaRPr lang="fr-FR" sz="120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1CCBF87F-733D-45E4-B736-10D743861DD5}"/>
                </a:ext>
              </a:extLst>
            </p:cNvPr>
            <p:cNvSpPr/>
            <p:nvPr/>
          </p:nvSpPr>
          <p:spPr>
            <a:xfrm>
              <a:off x="28136" y="98474"/>
              <a:ext cx="222885" cy="189230"/>
            </a:xfrm>
            <a:custGeom>
              <a:avLst/>
              <a:gdLst>
                <a:gd name="connsiteX0" fmla="*/ 0 w 223133"/>
                <a:gd name="connsiteY0" fmla="*/ 178904 h 189717"/>
                <a:gd name="connsiteX1" fmla="*/ 99391 w 223133"/>
                <a:gd name="connsiteY1" fmla="*/ 182880 h 189717"/>
                <a:gd name="connsiteX2" fmla="*/ 210709 w 223133"/>
                <a:gd name="connsiteY2" fmla="*/ 99391 h 189717"/>
                <a:gd name="connsiteX3" fmla="*/ 222636 w 223133"/>
                <a:gd name="connsiteY3" fmla="*/ 0 h 18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33" h="189717">
                  <a:moveTo>
                    <a:pt x="0" y="178904"/>
                  </a:moveTo>
                  <a:cubicBezTo>
                    <a:pt x="32136" y="187518"/>
                    <a:pt x="64273" y="196132"/>
                    <a:pt x="99391" y="182880"/>
                  </a:cubicBezTo>
                  <a:cubicBezTo>
                    <a:pt x="134509" y="169628"/>
                    <a:pt x="190168" y="129871"/>
                    <a:pt x="210709" y="99391"/>
                  </a:cubicBezTo>
                  <a:cubicBezTo>
                    <a:pt x="231250" y="68911"/>
                    <a:pt x="219323" y="19878"/>
                    <a:pt x="222636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13302AEF-1DC0-49A4-ABFF-7EAEEAEE77FA}"/>
                </a:ext>
              </a:extLst>
            </p:cNvPr>
            <p:cNvCxnSpPr/>
            <p:nvPr/>
          </p:nvCxnSpPr>
          <p:spPr>
            <a:xfrm>
              <a:off x="302456" y="161778"/>
              <a:ext cx="102870" cy="3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CE26DB-D9BC-47E4-B1F0-7D813977BCEC}"/>
                </a:ext>
              </a:extLst>
            </p:cNvPr>
            <p:cNvCxnSpPr/>
            <p:nvPr/>
          </p:nvCxnSpPr>
          <p:spPr>
            <a:xfrm>
              <a:off x="253219" y="239150"/>
              <a:ext cx="86995" cy="654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904802B-CEB2-4680-9EF7-187B504F0832}"/>
                </a:ext>
              </a:extLst>
            </p:cNvPr>
            <p:cNvCxnSpPr/>
            <p:nvPr/>
          </p:nvCxnSpPr>
          <p:spPr>
            <a:xfrm>
              <a:off x="189914" y="295421"/>
              <a:ext cx="27305" cy="67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arme 60">
              <a:extLst>
                <a:ext uri="{FF2B5EF4-FFF2-40B4-BE49-F238E27FC236}">
                  <a16:creationId xmlns:a16="http://schemas.microsoft.com/office/drawing/2014/main" id="{3A54368D-061E-4CAE-880D-949EFBB7AA71}"/>
                </a:ext>
              </a:extLst>
            </p:cNvPr>
            <p:cNvSpPr/>
            <p:nvPr/>
          </p:nvSpPr>
          <p:spPr>
            <a:xfrm>
              <a:off x="1652954" y="124557"/>
              <a:ext cx="73025" cy="67310"/>
            </a:xfrm>
            <a:prstGeom prst="teardrop">
              <a:avLst>
                <a:gd name="adj" fmla="val 1167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" name="Larme 61">
              <a:extLst>
                <a:ext uri="{FF2B5EF4-FFF2-40B4-BE49-F238E27FC236}">
                  <a16:creationId xmlns:a16="http://schemas.microsoft.com/office/drawing/2014/main" id="{7C2D61BE-CCE1-4EAE-8826-078E7895B6BC}"/>
                </a:ext>
              </a:extLst>
            </p:cNvPr>
            <p:cNvSpPr/>
            <p:nvPr/>
          </p:nvSpPr>
          <p:spPr>
            <a:xfrm>
              <a:off x="1751428" y="136574"/>
              <a:ext cx="106680" cy="105410"/>
            </a:xfrm>
            <a:prstGeom prst="teardrop">
              <a:avLst>
                <a:gd name="adj" fmla="val 1305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3" name="Larme 62">
              <a:extLst>
                <a:ext uri="{FF2B5EF4-FFF2-40B4-BE49-F238E27FC236}">
                  <a16:creationId xmlns:a16="http://schemas.microsoft.com/office/drawing/2014/main" id="{668CA220-292F-45F9-8FDD-D9E484A9A82C}"/>
                </a:ext>
              </a:extLst>
            </p:cNvPr>
            <p:cNvSpPr/>
            <p:nvPr/>
          </p:nvSpPr>
          <p:spPr>
            <a:xfrm>
              <a:off x="1772530" y="265234"/>
              <a:ext cx="73025" cy="67310"/>
            </a:xfrm>
            <a:prstGeom prst="teardrop">
              <a:avLst>
                <a:gd name="adj" fmla="val 1167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" name="Larme 63">
              <a:extLst>
                <a:ext uri="{FF2B5EF4-FFF2-40B4-BE49-F238E27FC236}">
                  <a16:creationId xmlns:a16="http://schemas.microsoft.com/office/drawing/2014/main" id="{51C92C2E-6C30-4803-8F1E-5669D35D1808}"/>
                </a:ext>
              </a:extLst>
            </p:cNvPr>
            <p:cNvSpPr/>
            <p:nvPr/>
          </p:nvSpPr>
          <p:spPr>
            <a:xfrm>
              <a:off x="1652954" y="244133"/>
              <a:ext cx="73025" cy="67310"/>
            </a:xfrm>
            <a:prstGeom prst="teardrop">
              <a:avLst>
                <a:gd name="adj" fmla="val 1167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" name="Nuage 64">
              <a:extLst>
                <a:ext uri="{FF2B5EF4-FFF2-40B4-BE49-F238E27FC236}">
                  <a16:creationId xmlns:a16="http://schemas.microsoft.com/office/drawing/2014/main" id="{FEA6D4E9-134A-4487-858E-1F10BBF6D35A}"/>
                </a:ext>
              </a:extLst>
            </p:cNvPr>
            <p:cNvSpPr/>
            <p:nvPr/>
          </p:nvSpPr>
          <p:spPr>
            <a:xfrm>
              <a:off x="715401" y="569741"/>
              <a:ext cx="407035" cy="193040"/>
            </a:xfrm>
            <a:prstGeom prst="clou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665ECA9-27A0-4EB2-80EB-DD454C09E4CD}"/>
              </a:ext>
            </a:extLst>
          </p:cNvPr>
          <p:cNvGrpSpPr/>
          <p:nvPr/>
        </p:nvGrpSpPr>
        <p:grpSpPr>
          <a:xfrm>
            <a:off x="836518" y="4459414"/>
            <a:ext cx="2228144" cy="953264"/>
            <a:chOff x="0" y="0"/>
            <a:chExt cx="1991360" cy="778510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B91793-53A1-48A8-BC4B-0C3ABCFCE8EA}"/>
                </a:ext>
              </a:extLst>
            </p:cNvPr>
            <p:cNvGrpSpPr/>
            <p:nvPr/>
          </p:nvGrpSpPr>
          <p:grpSpPr>
            <a:xfrm>
              <a:off x="0" y="0"/>
              <a:ext cx="1991360" cy="778510"/>
              <a:chOff x="0" y="0"/>
              <a:chExt cx="1991763" cy="778598"/>
            </a:xfrm>
          </p:grpSpPr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7CF09B8D-2246-4B1E-8855-CA08BB863E3E}"/>
                  </a:ext>
                </a:extLst>
              </p:cNvPr>
              <p:cNvSpPr/>
              <p:nvPr/>
            </p:nvSpPr>
            <p:spPr>
              <a:xfrm>
                <a:off x="18107" y="0"/>
                <a:ext cx="1973656" cy="778598"/>
              </a:xfrm>
              <a:prstGeom prst="cube">
                <a:avLst>
                  <a:gd name="adj" fmla="val 11238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6" name="Zone de texte 29">
                <a:extLst>
                  <a:ext uri="{FF2B5EF4-FFF2-40B4-BE49-F238E27FC236}">
                    <a16:creationId xmlns:a16="http://schemas.microsoft.com/office/drawing/2014/main" id="{97C9B09A-F621-4E63-ACAC-A83A61AADC20}"/>
                  </a:ext>
                </a:extLst>
              </p:cNvPr>
              <p:cNvSpPr txBox="1"/>
              <p:nvPr/>
            </p:nvSpPr>
            <p:spPr>
              <a:xfrm>
                <a:off x="0" y="262550"/>
                <a:ext cx="1964602" cy="42551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>
                    <a:solidFill>
                      <a:srgbClr val="FFFFFF"/>
                    </a:solidFill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MODULE EXTERNE</a:t>
                </a:r>
                <a:endParaRPr lang="fr-FR" sz="120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8E37F31C-B178-46B2-894C-ADAB07C91225}"/>
                </a:ext>
              </a:extLst>
            </p:cNvPr>
            <p:cNvGrpSpPr/>
            <p:nvPr/>
          </p:nvGrpSpPr>
          <p:grpSpPr>
            <a:xfrm>
              <a:off x="492369" y="154745"/>
              <a:ext cx="970280" cy="95250"/>
              <a:chOff x="0" y="0"/>
              <a:chExt cx="970888" cy="95451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E1270FDA-93EF-4794-9707-F4DE0DFA0899}"/>
                  </a:ext>
                </a:extLst>
              </p:cNvPr>
              <p:cNvSpPr/>
              <p:nvPr/>
            </p:nvSpPr>
            <p:spPr>
              <a:xfrm>
                <a:off x="0" y="0"/>
                <a:ext cx="970888" cy="95451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36CDFA24-FCDD-45B9-9EEB-0D99EF34F7C2}"/>
                  </a:ext>
                </a:extLst>
              </p:cNvPr>
              <p:cNvSpPr/>
              <p:nvPr/>
            </p:nvSpPr>
            <p:spPr>
              <a:xfrm>
                <a:off x="314987" y="7052"/>
                <a:ext cx="342459" cy="781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C815916-E427-4974-87BF-A68E8C9DD05B}"/>
                  </a:ext>
                </a:extLst>
              </p:cNvPr>
              <p:cNvCxnSpPr/>
              <p:nvPr/>
            </p:nvCxnSpPr>
            <p:spPr>
              <a:xfrm>
                <a:off x="310284" y="11753"/>
                <a:ext cx="0" cy="7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ED937B9E-A5E6-4C8D-ACC6-AC57689F0F88}"/>
                  </a:ext>
                </a:extLst>
              </p:cNvPr>
              <p:cNvCxnSpPr/>
              <p:nvPr/>
            </p:nvCxnSpPr>
            <p:spPr>
              <a:xfrm>
                <a:off x="665234" y="11753"/>
                <a:ext cx="0" cy="7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Image 78" descr="Résultat de recherche d'images pour &quot;logo antenne&quot;">
            <a:extLst>
              <a:ext uri="{FF2B5EF4-FFF2-40B4-BE49-F238E27FC236}">
                <a16:creationId xmlns:a16="http://schemas.microsoft.com/office/drawing/2014/main" id="{8593F2BD-D7DB-49DF-91EA-8D5EED31EC1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26" y="2549763"/>
            <a:ext cx="402856" cy="41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Image 79" descr="Résultat de recherche d'images pour &quot;logo antenne&quot;">
            <a:extLst>
              <a:ext uri="{FF2B5EF4-FFF2-40B4-BE49-F238E27FC236}">
                <a16:creationId xmlns:a16="http://schemas.microsoft.com/office/drawing/2014/main" id="{6330CD08-BD1E-4B7D-8911-5675F7DC740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7" y="3645482"/>
            <a:ext cx="402856" cy="41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Image 80" descr="Résultat de recherche d'images pour &quot;logo antenne&quot;">
            <a:extLst>
              <a:ext uri="{FF2B5EF4-FFF2-40B4-BE49-F238E27FC236}">
                <a16:creationId xmlns:a16="http://schemas.microsoft.com/office/drawing/2014/main" id="{B102A127-6468-4121-89D6-36520BD52C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79" y="4700585"/>
            <a:ext cx="402856" cy="41831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Titre 1">
            <a:extLst>
              <a:ext uri="{FF2B5EF4-FFF2-40B4-BE49-F238E27FC236}">
                <a16:creationId xmlns:a16="http://schemas.microsoft.com/office/drawing/2014/main" id="{D36C0EEA-E6A3-4A2D-94B0-AC25950B0347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4. SOFTWARE</a:t>
            </a:r>
          </a:p>
        </p:txBody>
      </p:sp>
      <p:pic>
        <p:nvPicPr>
          <p:cNvPr id="82" name="Image 81" descr="Résultat de recherche d'images pour &quot;POLYTECH unice&quot;">
            <a:extLst>
              <a:ext uri="{FF2B5EF4-FFF2-40B4-BE49-F238E27FC236}">
                <a16:creationId xmlns:a16="http://schemas.microsoft.com/office/drawing/2014/main" id="{02AB8568-2718-4A02-8313-AD5CB7AA651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roupe 82">
            <a:extLst>
              <a:ext uri="{FF2B5EF4-FFF2-40B4-BE49-F238E27FC236}">
                <a16:creationId xmlns:a16="http://schemas.microsoft.com/office/drawing/2014/main" id="{AE725482-7756-411F-B02B-9B4A055DFCA0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84" name="Hexagone 83">
              <a:extLst>
                <a:ext uri="{FF2B5EF4-FFF2-40B4-BE49-F238E27FC236}">
                  <a16:creationId xmlns:a16="http://schemas.microsoft.com/office/drawing/2014/main" id="{7902214E-B626-4500-834F-B9DF48D13FC8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Hexagone 84">
              <a:extLst>
                <a:ext uri="{FF2B5EF4-FFF2-40B4-BE49-F238E27FC236}">
                  <a16:creationId xmlns:a16="http://schemas.microsoft.com/office/drawing/2014/main" id="{CF203AFD-BB31-4420-A177-0F99EE4A1D7E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Hexagone 85">
              <a:extLst>
                <a:ext uri="{FF2B5EF4-FFF2-40B4-BE49-F238E27FC236}">
                  <a16:creationId xmlns:a16="http://schemas.microsoft.com/office/drawing/2014/main" id="{CA3A8866-A0E7-4386-B8D7-924FA88FF18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Hexagone 86">
              <a:extLst>
                <a:ext uri="{FF2B5EF4-FFF2-40B4-BE49-F238E27FC236}">
                  <a16:creationId xmlns:a16="http://schemas.microsoft.com/office/drawing/2014/main" id="{467D066C-35B5-41A1-A2F4-FE554FA93EEB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Hexagone 87">
              <a:extLst>
                <a:ext uri="{FF2B5EF4-FFF2-40B4-BE49-F238E27FC236}">
                  <a16:creationId xmlns:a16="http://schemas.microsoft.com/office/drawing/2014/main" id="{0D5054C7-354A-4DF0-942C-CC9BD6F6F3F5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Hexagone 88">
              <a:extLst>
                <a:ext uri="{FF2B5EF4-FFF2-40B4-BE49-F238E27FC236}">
                  <a16:creationId xmlns:a16="http://schemas.microsoft.com/office/drawing/2014/main" id="{1E6A0DD4-CCB4-476E-A5C2-320E980F4295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Hexagone 89">
              <a:extLst>
                <a:ext uri="{FF2B5EF4-FFF2-40B4-BE49-F238E27FC236}">
                  <a16:creationId xmlns:a16="http://schemas.microsoft.com/office/drawing/2014/main" id="{C3B769C2-365B-43CE-81F7-7D09B894BDB7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Hexagone 90">
              <a:extLst>
                <a:ext uri="{FF2B5EF4-FFF2-40B4-BE49-F238E27FC236}">
                  <a16:creationId xmlns:a16="http://schemas.microsoft.com/office/drawing/2014/main" id="{C9196BFB-2AF2-494A-A0DD-7A36D95808D7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Hexagone 91">
              <a:extLst>
                <a:ext uri="{FF2B5EF4-FFF2-40B4-BE49-F238E27FC236}">
                  <a16:creationId xmlns:a16="http://schemas.microsoft.com/office/drawing/2014/main" id="{FA345B7E-571C-461D-8C80-A1FD37E2E64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Hexagone 92">
              <a:extLst>
                <a:ext uri="{FF2B5EF4-FFF2-40B4-BE49-F238E27FC236}">
                  <a16:creationId xmlns:a16="http://schemas.microsoft.com/office/drawing/2014/main" id="{DDC98680-3171-4AE2-9CD6-027E8450E289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Hexagone 93">
              <a:extLst>
                <a:ext uri="{FF2B5EF4-FFF2-40B4-BE49-F238E27FC236}">
                  <a16:creationId xmlns:a16="http://schemas.microsoft.com/office/drawing/2014/main" id="{677090BF-7EB5-456B-AA90-2E66EEED2A0B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Hexagone 94">
              <a:extLst>
                <a:ext uri="{FF2B5EF4-FFF2-40B4-BE49-F238E27FC236}">
                  <a16:creationId xmlns:a16="http://schemas.microsoft.com/office/drawing/2014/main" id="{D9EB43B2-8068-4BDE-AD38-317F912CE9B0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Hexagone 95">
              <a:extLst>
                <a:ext uri="{FF2B5EF4-FFF2-40B4-BE49-F238E27FC236}">
                  <a16:creationId xmlns:a16="http://schemas.microsoft.com/office/drawing/2014/main" id="{C871C691-71F4-443E-B2C1-32E5DA29CDA0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Hexagone 96">
              <a:extLst>
                <a:ext uri="{FF2B5EF4-FFF2-40B4-BE49-F238E27FC236}">
                  <a16:creationId xmlns:a16="http://schemas.microsoft.com/office/drawing/2014/main" id="{910F4E5D-4431-45B4-BF98-6CCA7F9C4E80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Hexagone 97">
              <a:extLst>
                <a:ext uri="{FF2B5EF4-FFF2-40B4-BE49-F238E27FC236}">
                  <a16:creationId xmlns:a16="http://schemas.microsoft.com/office/drawing/2014/main" id="{CDEEBF00-B7D2-4348-B17A-3926289EE1A4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Hexagone 98">
              <a:extLst>
                <a:ext uri="{FF2B5EF4-FFF2-40B4-BE49-F238E27FC236}">
                  <a16:creationId xmlns:a16="http://schemas.microsoft.com/office/drawing/2014/main" id="{3362D6E8-9715-41FA-8D3D-F288CD2C15F1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Hexagone 99">
              <a:extLst>
                <a:ext uri="{FF2B5EF4-FFF2-40B4-BE49-F238E27FC236}">
                  <a16:creationId xmlns:a16="http://schemas.microsoft.com/office/drawing/2014/main" id="{95AF07D9-5318-4DE2-899F-B532110234AE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408754-567B-4DBB-83F5-17CB111261DE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Serveur : Schéma des connectivités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0D24B5-DAAC-4604-90FE-573875BB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17</a:t>
            </a:fld>
            <a:endParaRPr lang="fr-FR"/>
          </a:p>
        </p:txBody>
      </p:sp>
      <p:pic>
        <p:nvPicPr>
          <p:cNvPr id="102" name="Graphique 101" descr="Abeille">
            <a:extLst>
              <a:ext uri="{FF2B5EF4-FFF2-40B4-BE49-F238E27FC236}">
                <a16:creationId xmlns:a16="http://schemas.microsoft.com/office/drawing/2014/main" id="{D662E5A2-AEE2-4D51-9D51-D3B0AEE88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8D7DD9-0882-48F8-8742-D1CDD7EBBC29}"/>
              </a:ext>
            </a:extLst>
          </p:cNvPr>
          <p:cNvSpPr/>
          <p:nvPr/>
        </p:nvSpPr>
        <p:spPr>
          <a:xfrm>
            <a:off x="0" y="6488668"/>
            <a:ext cx="504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hlinkClick r:id="rId3"/>
              </a:rPr>
              <a:t>https://fr.wikipedia.org/wiki/Liste_des_codes_HTTP</a:t>
            </a: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1566C-E068-482E-BB21-1DA9FE72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784" y="1903233"/>
            <a:ext cx="8888819" cy="45479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84C041-9EA8-4CB8-B772-49697972F8D6}"/>
              </a:ext>
            </a:extLst>
          </p:cNvPr>
          <p:cNvSpPr txBox="1"/>
          <p:nvPr/>
        </p:nvSpPr>
        <p:spPr>
          <a:xfrm>
            <a:off x="8829045" y="5998110"/>
            <a:ext cx="364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Scripts Validés!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0FAF4C8-F3BB-4F80-97BB-EABD078E502F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4. SOFTWARE</a:t>
            </a:r>
          </a:p>
        </p:txBody>
      </p:sp>
      <p:pic>
        <p:nvPicPr>
          <p:cNvPr id="9" name="Image 8" descr="Résultat de recherche d'images pour &quot;POLYTECH unice&quot;">
            <a:extLst>
              <a:ext uri="{FF2B5EF4-FFF2-40B4-BE49-F238E27FC236}">
                <a16:creationId xmlns:a16="http://schemas.microsoft.com/office/drawing/2014/main" id="{01728EEC-9AA8-41D0-B296-BB0FBC0FD03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6B66C641-1C99-4EDE-A486-46FD3ADC5FBF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231F7CAD-BBEB-45E4-8509-CDBB3C3A1822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E18F2F21-35D4-47F6-BA72-C070B604D5C5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5DB85FFA-0615-4AEF-97C2-1176F5EFCF26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DB2ACE74-F049-43E8-A90B-B4E5C3B9570B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53CA5AD1-15DE-4DF2-8486-12CBBFC03FB8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87C8F84A-DE53-4D1D-9EF0-FD0FDECBD951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9407C0F4-7FE6-4148-BA9A-13CBC2E5ACBC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DA9753D8-26BB-478D-8C0C-29C8A56D0CF3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18802BF3-558F-4E20-A136-F1EE54B9D0F2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5A1CF3E1-AEF8-4D4E-9E4F-4E103770F025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4354C9C5-645D-421D-A16F-6F154C261045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DB38C410-FEA4-4B23-9435-E9BB6F861425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7890DEEC-7E85-4370-B1DA-D4F538EDB4FA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EC4F42A4-9005-429D-ADC4-CCAD91004835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29B234CF-0087-4E6D-AEB4-E2C643BF6E38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FA05C375-88E4-472E-9E87-13FEBEFEC48A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D46172DA-D32C-4144-B9CD-4D99260FE1AF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01264-37E9-487E-9B0A-7F73791DBEEA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Serveur : Séquences PHP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999C8C-9734-43CF-8847-ADDF2CA4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18</a:t>
            </a:fld>
            <a:endParaRPr lang="fr-FR"/>
          </a:p>
        </p:txBody>
      </p:sp>
      <p:pic>
        <p:nvPicPr>
          <p:cNvPr id="29" name="Graphique 28" descr="Abeille">
            <a:extLst>
              <a:ext uri="{FF2B5EF4-FFF2-40B4-BE49-F238E27FC236}">
                <a16:creationId xmlns:a16="http://schemas.microsoft.com/office/drawing/2014/main" id="{48B83EB8-ADCF-41A4-904E-CAA32F5F3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98AD185-2C75-417E-A306-BE5A270D7829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4. SOFTWARE</a:t>
            </a:r>
          </a:p>
        </p:txBody>
      </p:sp>
      <p:pic>
        <p:nvPicPr>
          <p:cNvPr id="7" name="Image 6" descr="Résultat de recherche d'images pour &quot;POLYTECH unice&quot;">
            <a:extLst>
              <a:ext uri="{FF2B5EF4-FFF2-40B4-BE49-F238E27FC236}">
                <a16:creationId xmlns:a16="http://schemas.microsoft.com/office/drawing/2014/main" id="{D2F92CB0-70F4-4C71-B852-EB1DC8F6FB7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64D26E31-C96B-42C0-8D93-37F1A67015B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8A08CCD0-6F31-4559-9D14-A7F191178AEC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7AC46603-96B7-46DC-B8D2-12A4F132228C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27FD2329-3ECB-4B16-83CA-F4E4EFDD1286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9ADA6126-1615-4B82-A911-11EC8048D71D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54A82BEE-4399-4337-8450-413B3FABCBF0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B81D5217-EFEC-4103-80D3-14E746425A9B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D17633DC-55A2-4404-987C-D393A5CDB0F3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C2D25AB1-1101-4FEC-BA4E-672A2D5E7E80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D967A5B4-FFC3-4D30-9CEA-F9C799FE961F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2DEB2B43-5618-42FE-8205-4E072DAC971F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19676E22-105B-434B-A111-CE8038426638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AD0B2F20-19BD-4AE1-BBC1-89B0C4891340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DF9B89C7-CFB8-4591-9777-71CEF77C84EA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6CDA2C0-A0EE-4313-9DFD-EFFE48D9A712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9DE9448B-B6C7-4BB5-B71B-41F306DD7A85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CAA334D7-D14A-46F6-8BDD-51C0EE215869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93C75561-71A3-4FE7-81BA-B0C5F553B1DB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3F15B3-10DA-4B7E-B323-AA915A3D0CB6}"/>
              </a:ext>
            </a:extLst>
          </p:cNvPr>
          <p:cNvSpPr/>
          <p:nvPr/>
        </p:nvSpPr>
        <p:spPr>
          <a:xfrm>
            <a:off x="1470669" y="1101597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Gateway : Séquences fonctionnelles 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CEEBEE19-0763-4D5B-916A-5B5A75FA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637" y="1542032"/>
            <a:ext cx="6442363" cy="510397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B55904-4BA9-4F67-AD1C-3A7C768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19</a:t>
            </a:fld>
            <a:endParaRPr lang="fr-FR"/>
          </a:p>
        </p:txBody>
      </p:sp>
      <p:pic>
        <p:nvPicPr>
          <p:cNvPr id="27" name="Graphique 26" descr="Abeille">
            <a:extLst>
              <a:ext uri="{FF2B5EF4-FFF2-40B4-BE49-F238E27FC236}">
                <a16:creationId xmlns:a16="http://schemas.microsoft.com/office/drawing/2014/main" id="{0B5062BB-8CBF-44F7-8716-568AF382F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3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EE0C3-3AAA-40E7-8754-BF14EE67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417671"/>
            <a:ext cx="4079240" cy="1036955"/>
          </a:xfrm>
        </p:spPr>
        <p:txBody>
          <a:bodyPr>
            <a:normAutofit/>
          </a:bodyPr>
          <a:lstStyle/>
          <a:p>
            <a:r>
              <a:rPr lang="fr-FR"/>
              <a:t>INTRODUCTION</a:t>
            </a:r>
          </a:p>
        </p:txBody>
      </p:sp>
      <p:pic>
        <p:nvPicPr>
          <p:cNvPr id="4" name="Image 3" descr="Résultat de recherche d'images pour &quot;POLYTECH unice&quot;">
            <a:extLst>
              <a:ext uri="{FF2B5EF4-FFF2-40B4-BE49-F238E27FC236}">
                <a16:creationId xmlns:a16="http://schemas.microsoft.com/office/drawing/2014/main" id="{9FCD66F4-F7D6-42BC-8DB8-A84FE76433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28EF00F-C2EC-4F06-9289-6550B486ED70}"/>
              </a:ext>
            </a:extLst>
          </p:cNvPr>
          <p:cNvSpPr txBox="1"/>
          <p:nvPr/>
        </p:nvSpPr>
        <p:spPr>
          <a:xfrm>
            <a:off x="908321" y="4979854"/>
            <a:ext cx="986735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400">
                <a:solidFill>
                  <a:schemeClr val="accent1"/>
                </a:solidFill>
              </a:rPr>
              <a:t>OBJECTIFS :  </a:t>
            </a:r>
            <a:r>
              <a:rPr lang="fr-FR" sz="2400"/>
              <a:t>- Communiquer avec vos modules grâce aux carte TTGO LoRa</a:t>
            </a:r>
          </a:p>
          <a:p>
            <a:r>
              <a:rPr lang="fr-FR" sz="2400"/>
              <a:t>	          - Fournir une carte d’alimentation aux différents modules</a:t>
            </a:r>
            <a:endParaRPr lang="fr-FR" sz="2400">
              <a:cs typeface="Calibri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89D6CF1-3B1D-4A37-8BFA-39E5D5EA3E48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28B0B49C-6FBE-476C-9A25-E4A557581464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C5DF1B-558E-4CDA-AF4F-8D07F0EFE2C0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7DFCAD1-1CDD-4818-A14D-E3A6779AA2F3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F2A9557B-A6B0-4B67-A8FE-D7F03B614A68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B607F25E-8F46-4C65-872E-F7253067227F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F48FCAE1-21CE-4408-8725-A70916F90C9C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1D81AA16-4FAF-4A87-9016-FB77F4AAE28E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56282F9E-71EA-4133-AF98-F30CD71C98DB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FD607B3E-3D47-4CAD-B4F0-08BD31ECECC6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A6AAF38A-C056-4195-A96C-8C66D8ABD578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CA65EBF8-F1F3-4728-8709-4521AA45E8F0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2DE9C13F-71B5-4604-BDE0-EFCECE19AD52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EA426F65-1FCE-4D7E-8E38-52FC7B38CEFC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0DEB1F55-291B-4FC3-B8F2-0A8BFBBDDF74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133350CB-A83E-4297-9576-795DE699B932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4D4683C2-6205-4113-92B2-484744766B0C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4447898E-0140-43ED-8EAE-9C7513BE9CB2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Picture 4" descr="A screenshot of a video game&#10;&#10;Description generated with very high confidence">
            <a:extLst>
              <a:ext uri="{FF2B5EF4-FFF2-40B4-BE49-F238E27FC236}">
                <a16:creationId xmlns:a16="http://schemas.microsoft.com/office/drawing/2014/main" id="{BD149FB3-5396-472C-B876-9E7E2CDA3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52" y="1564667"/>
            <a:ext cx="5161720" cy="2723708"/>
          </a:xfrm>
          <a:prstGeom prst="rect">
            <a:avLst/>
          </a:prstGeom>
        </p:spPr>
      </p:pic>
      <p:pic>
        <p:nvPicPr>
          <p:cNvPr id="6" name="Picture 7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FBCB647C-C309-447A-BF6C-8C97E53E46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53" t="12097" r="14458" b="25403"/>
          <a:stretch/>
        </p:blipFill>
        <p:spPr>
          <a:xfrm>
            <a:off x="8269357" y="1560443"/>
            <a:ext cx="2722951" cy="235502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F2FB1-784E-4318-A13C-7638C23F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</a:t>
            </a:fld>
            <a:endParaRPr lang="fr-FR"/>
          </a:p>
        </p:txBody>
      </p:sp>
      <p:pic>
        <p:nvPicPr>
          <p:cNvPr id="27" name="Graphique 26" descr="Abeille">
            <a:extLst>
              <a:ext uri="{FF2B5EF4-FFF2-40B4-BE49-F238E27FC236}">
                <a16:creationId xmlns:a16="http://schemas.microsoft.com/office/drawing/2014/main" id="{A272219F-35CA-495D-91C1-3396D7D53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98AD185-2C75-417E-A306-BE5A270D7829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5. CONCLUSION</a:t>
            </a:r>
          </a:p>
        </p:txBody>
      </p:sp>
      <p:pic>
        <p:nvPicPr>
          <p:cNvPr id="7" name="Image 6" descr="Résultat de recherche d'images pour &quot;POLYTECH unice&quot;">
            <a:extLst>
              <a:ext uri="{FF2B5EF4-FFF2-40B4-BE49-F238E27FC236}">
                <a16:creationId xmlns:a16="http://schemas.microsoft.com/office/drawing/2014/main" id="{D2F92CB0-70F4-4C71-B852-EB1DC8F6FB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64D26E31-C96B-42C0-8D93-37F1A67015B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8A08CCD0-6F31-4559-9D14-A7F191178AEC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7AC46603-96B7-46DC-B8D2-12A4F132228C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27FD2329-3ECB-4B16-83CA-F4E4EFDD1286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9ADA6126-1615-4B82-A911-11EC8048D71D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54A82BEE-4399-4337-8450-413B3FABCBF0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B81D5217-EFEC-4103-80D3-14E746425A9B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D17633DC-55A2-4404-987C-D393A5CDB0F3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C2D25AB1-1101-4FEC-BA4E-672A2D5E7E80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D967A5B4-FFC3-4D30-9CEA-F9C799FE961F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2DEB2B43-5618-42FE-8205-4E072DAC971F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19676E22-105B-434B-A111-CE8038426638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AD0B2F20-19BD-4AE1-BBC1-89B0C4891340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DF9B89C7-CFB8-4591-9777-71CEF77C84EA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6CDA2C0-A0EE-4313-9DFD-EFFE48D9A712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9DE9448B-B6C7-4BB5-B71B-41F306DD7A85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CAA334D7-D14A-46F6-8BDD-51C0EE215869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93C75561-71A3-4FE7-81BA-B0C5F553B1DB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CE6B68AA-F2CD-4439-9F1C-2C78EC9CA8EC}"/>
              </a:ext>
            </a:extLst>
          </p:cNvPr>
          <p:cNvSpPr txBox="1"/>
          <p:nvPr/>
        </p:nvSpPr>
        <p:spPr>
          <a:xfrm>
            <a:off x="740543" y="2476931"/>
            <a:ext cx="5270485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800"/>
              <a:t>Composants validés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800"/>
              <a:t>Partie logicielle vers le serveur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800"/>
              <a:t>Format d’échange des trames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316751B-CC23-4768-B72A-04F1FB8CD06A}"/>
              </a:ext>
            </a:extLst>
          </p:cNvPr>
          <p:cNvGrpSpPr/>
          <p:nvPr/>
        </p:nvGrpSpPr>
        <p:grpSpPr>
          <a:xfrm rot="10800000">
            <a:off x="9603139" y="3895528"/>
            <a:ext cx="2733664" cy="3240482"/>
            <a:chOff x="-147640" y="-259556"/>
            <a:chExt cx="2733664" cy="3240482"/>
          </a:xfrm>
        </p:grpSpPr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7BB4EF34-5D31-4C2F-B94B-B927EC60E502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A3204C52-0FFD-4FF4-866E-F248641BB161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E4D0A2BE-4202-4A60-BEE7-CA8BDD9838DC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4C0A4DCC-7355-400C-A998-C1E1B8FDBD70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1DC7461B-EE24-49C5-B917-929CA10A625E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348E45FC-CC45-4AA1-BCE5-A06CE4515CB8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F58DF116-32FC-4A19-A547-0DBF9AD9086C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7F41540E-F940-4E94-A050-210E96E997BE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Hexagone 36">
              <a:extLst>
                <a:ext uri="{FF2B5EF4-FFF2-40B4-BE49-F238E27FC236}">
                  <a16:creationId xmlns:a16="http://schemas.microsoft.com/office/drawing/2014/main" id="{47A24116-3127-41F8-9221-51D360FED10C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55433E2A-67D0-47C6-A210-73BB1653230C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D4E1C0FE-F5B6-47A1-8E80-27FC447C7E36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A84D78F5-5845-4761-B4B7-94FEA8A179F3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86DEB996-3022-42A0-9794-2AA632F576C7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FE3F5414-1CA8-4E8F-B1D1-62CECFD1E383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C23B04B6-52D2-4741-B8B3-BD0B48198707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Hexagone 43">
              <a:extLst>
                <a:ext uri="{FF2B5EF4-FFF2-40B4-BE49-F238E27FC236}">
                  <a16:creationId xmlns:a16="http://schemas.microsoft.com/office/drawing/2014/main" id="{C4939288-D6C5-44C2-A66B-0EFB11F8D496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>
              <a:extLst>
                <a:ext uri="{FF2B5EF4-FFF2-40B4-BE49-F238E27FC236}">
                  <a16:creationId xmlns:a16="http://schemas.microsoft.com/office/drawing/2014/main" id="{BE2DC6EB-FE4B-410C-89C8-81452410DEFA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B59AAEE-1DA1-407D-BF7B-1AE7FFF25307}"/>
              </a:ext>
            </a:extLst>
          </p:cNvPr>
          <p:cNvCxnSpPr/>
          <p:nvPr/>
        </p:nvCxnSpPr>
        <p:spPr>
          <a:xfrm>
            <a:off x="5676900" y="1884599"/>
            <a:ext cx="0" cy="4425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59901F1-CE7B-4C30-9BC4-5913DE7D2AFC}"/>
              </a:ext>
            </a:extLst>
          </p:cNvPr>
          <p:cNvSpPr txBox="1"/>
          <p:nvPr/>
        </p:nvSpPr>
        <p:spPr>
          <a:xfrm>
            <a:off x="7653075" y="1716059"/>
            <a:ext cx="1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A FAIRE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5569B81-2C33-4583-AC9A-0419A66DBF81}"/>
              </a:ext>
            </a:extLst>
          </p:cNvPr>
          <p:cNvSpPr txBox="1"/>
          <p:nvPr/>
        </p:nvSpPr>
        <p:spPr>
          <a:xfrm>
            <a:off x="2716663" y="1718065"/>
            <a:ext cx="1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00B050"/>
                </a:solidFill>
              </a:rPr>
              <a:t>FAIT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C81D58-3455-40AB-A38A-FD42D1033071}"/>
              </a:ext>
            </a:extLst>
          </p:cNvPr>
          <p:cNvSpPr/>
          <p:nvPr/>
        </p:nvSpPr>
        <p:spPr>
          <a:xfrm>
            <a:off x="5770549" y="2626680"/>
            <a:ext cx="5056350" cy="45498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/>
              <a:t>Configuration à valider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>
                <a:cs typeface="Calibri"/>
              </a:rPr>
              <a:t>PCB à produire</a:t>
            </a:r>
            <a:endParaRPr lang="fr-FR" sz="28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/>
              <a:t>Trames à partager et mettre à jour collectivement</a:t>
            </a:r>
            <a:endParaRPr lang="fr-FR" sz="2800"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/>
              <a:t> Tester les échanges LoRa avec chaque groupe</a:t>
            </a:r>
            <a:endParaRPr lang="fr-FR" sz="2800"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80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6A12E231-494D-4E8C-877A-F9DCC8A715AB}"/>
              </a:ext>
            </a:extLst>
          </p:cNvPr>
          <p:cNvCxnSpPr>
            <a:cxnSpLocks/>
          </p:cNvCxnSpPr>
          <p:nvPr/>
        </p:nvCxnSpPr>
        <p:spPr>
          <a:xfrm>
            <a:off x="1185849" y="2442781"/>
            <a:ext cx="916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CE49CF-6E02-4F5B-B5CB-52ECC6FC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20</a:t>
            </a:fld>
            <a:endParaRPr lang="fr-FR"/>
          </a:p>
        </p:txBody>
      </p:sp>
      <p:pic>
        <p:nvPicPr>
          <p:cNvPr id="49" name="Graphique 48" descr="Abeille">
            <a:extLst>
              <a:ext uri="{FF2B5EF4-FFF2-40B4-BE49-F238E27FC236}">
                <a16:creationId xmlns:a16="http://schemas.microsoft.com/office/drawing/2014/main" id="{4C87A934-430A-4A2A-A138-454590FEC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8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193CFB-A31B-4E80-8CDE-D1ECD18E06D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ANNEXES</a:t>
            </a:r>
          </a:p>
        </p:txBody>
      </p:sp>
      <p:pic>
        <p:nvPicPr>
          <p:cNvPr id="5" name="Image 4" descr="Résultat de recherche d'images pour &quot;POLYTECH unice&quot;">
            <a:extLst>
              <a:ext uri="{FF2B5EF4-FFF2-40B4-BE49-F238E27FC236}">
                <a16:creationId xmlns:a16="http://schemas.microsoft.com/office/drawing/2014/main" id="{8A5FC6B0-3E21-4283-8D44-0C07C14B13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4B699EB-03A4-498A-8868-2EC98516F1E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D51BC54-9DE4-483B-8A5C-1DDA02EC60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08B3DF46-3045-4CC5-A184-37010408D35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DC622F6-0F44-4443-9013-C979BF998FF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92005EFB-ACB7-48B5-B3C5-4E473B82AF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AEB91E-1F0B-4BF0-A556-E45F0F40031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DE7946E-5090-4525-9FA4-77DF01107FCA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A0B0E17F-F16A-492E-A13C-29CECE65F068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1A211068-5FEC-4CFA-BE49-7A171968409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D8D2EF5-FA37-4BA2-A277-643FF19FB90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D0E71048-DE5A-4A7F-AAB0-AF6AE19DFCD2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C367EB55-5E73-44FA-A42C-8CFB348EC07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042F2AE9-3E10-40FF-AFF7-1160D479A22D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33BE957-CA31-4E65-A9C2-F8BC90D6B75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3027392-92EF-4DD2-BF13-51176D280A86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250BD77-914D-48A3-96B1-32E9BAB20B51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E124730-BF99-4CC6-93C9-8A949D735DB4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EB87F75-028E-4113-9BA1-F145E0780CC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C2E9D014-BD06-48B6-A221-3449E0CB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585" y="1454626"/>
            <a:ext cx="8766673" cy="532763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54B1B6-E700-49E0-8692-FAFC7B5D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21</a:t>
            </a:fld>
            <a:endParaRPr lang="fr-FR"/>
          </a:p>
        </p:txBody>
      </p:sp>
      <p:pic>
        <p:nvPicPr>
          <p:cNvPr id="24" name="Graphique 23" descr="Abeille">
            <a:extLst>
              <a:ext uri="{FF2B5EF4-FFF2-40B4-BE49-F238E27FC236}">
                <a16:creationId xmlns:a16="http://schemas.microsoft.com/office/drawing/2014/main" id="{56AF48E9-FE16-4B5D-90A7-ACEAB2787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8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193CFB-A31B-4E80-8CDE-D1ECD18E06D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ANNEXES</a:t>
            </a:r>
          </a:p>
        </p:txBody>
      </p:sp>
      <p:pic>
        <p:nvPicPr>
          <p:cNvPr id="5" name="Image 4" descr="Résultat de recherche d'images pour &quot;POLYTECH unice&quot;">
            <a:extLst>
              <a:ext uri="{FF2B5EF4-FFF2-40B4-BE49-F238E27FC236}">
                <a16:creationId xmlns:a16="http://schemas.microsoft.com/office/drawing/2014/main" id="{8A5FC6B0-3E21-4283-8D44-0C07C14B13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4B699EB-03A4-498A-8868-2EC98516F1E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D51BC54-9DE4-483B-8A5C-1DDA02EC60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08B3DF46-3045-4CC5-A184-37010408D35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DC622F6-0F44-4443-9013-C979BF998FF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92005EFB-ACB7-48B5-B3C5-4E473B82AF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AEB91E-1F0B-4BF0-A556-E45F0F40031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DE7946E-5090-4525-9FA4-77DF01107FCA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A0B0E17F-F16A-492E-A13C-29CECE65F068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1A211068-5FEC-4CFA-BE49-7A171968409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D8D2EF5-FA37-4BA2-A277-643FF19FB90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D0E71048-DE5A-4A7F-AAB0-AF6AE19DFCD2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C367EB55-5E73-44FA-A42C-8CFB348EC07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042F2AE9-3E10-40FF-AFF7-1160D479A22D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33BE957-CA31-4E65-A9C2-F8BC90D6B75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3027392-92EF-4DD2-BF13-51176D280A86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250BD77-914D-48A3-96B1-32E9BAB20B51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E124730-BF99-4CC6-93C9-8A949D735DB4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EB87F75-028E-4113-9BA1-F145E0780CC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94864A96-8020-4B17-918B-795FCB71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1213008"/>
            <a:ext cx="10845080" cy="520384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24B7CB-A5BF-4F64-9B4C-CDF6A18F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22</a:t>
            </a:fld>
            <a:endParaRPr lang="fr-FR"/>
          </a:p>
        </p:txBody>
      </p:sp>
      <p:pic>
        <p:nvPicPr>
          <p:cNvPr id="24" name="Graphique 23" descr="Abeille">
            <a:extLst>
              <a:ext uri="{FF2B5EF4-FFF2-40B4-BE49-F238E27FC236}">
                <a16:creationId xmlns:a16="http://schemas.microsoft.com/office/drawing/2014/main" id="{734517FF-5622-4B81-88C2-787A2847F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5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193CFB-A31B-4E80-8CDE-D1ECD18E06D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ANNEXES</a:t>
            </a:r>
          </a:p>
        </p:txBody>
      </p:sp>
      <p:pic>
        <p:nvPicPr>
          <p:cNvPr id="5" name="Image 4" descr="Résultat de recherche d'images pour &quot;POLYTECH unice&quot;">
            <a:extLst>
              <a:ext uri="{FF2B5EF4-FFF2-40B4-BE49-F238E27FC236}">
                <a16:creationId xmlns:a16="http://schemas.microsoft.com/office/drawing/2014/main" id="{8A5FC6B0-3E21-4283-8D44-0C07C14B13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4B699EB-03A4-498A-8868-2EC98516F1E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D51BC54-9DE4-483B-8A5C-1DDA02EC60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08B3DF46-3045-4CC5-A184-37010408D35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DC622F6-0F44-4443-9013-C979BF998FF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92005EFB-ACB7-48B5-B3C5-4E473B82AF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AEB91E-1F0B-4BF0-A556-E45F0F40031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DE7946E-5090-4525-9FA4-77DF01107FCA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A0B0E17F-F16A-492E-A13C-29CECE65F068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1A211068-5FEC-4CFA-BE49-7A171968409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D8D2EF5-FA37-4BA2-A277-643FF19FB90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D0E71048-DE5A-4A7F-AAB0-AF6AE19DFCD2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C367EB55-5E73-44FA-A42C-8CFB348EC07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042F2AE9-3E10-40FF-AFF7-1160D479A22D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33BE957-CA31-4E65-A9C2-F8BC90D6B75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3027392-92EF-4DD2-BF13-51176D280A86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250BD77-914D-48A3-96B1-32E9BAB20B51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E124730-BF99-4CC6-93C9-8A949D735DB4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EB87F75-028E-4113-9BA1-F145E0780CC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E2B71A5-2AD5-4680-A9B2-E013E2BA6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8"/>
          <a:stretch/>
        </p:blipFill>
        <p:spPr>
          <a:xfrm>
            <a:off x="1058780" y="1251545"/>
            <a:ext cx="9880382" cy="523958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90227-0D27-45D5-9F81-5E656A5A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23</a:t>
            </a:fld>
            <a:endParaRPr lang="fr-FR"/>
          </a:p>
        </p:txBody>
      </p:sp>
      <p:pic>
        <p:nvPicPr>
          <p:cNvPr id="24" name="Graphique 23" descr="Abeille">
            <a:extLst>
              <a:ext uri="{FF2B5EF4-FFF2-40B4-BE49-F238E27FC236}">
                <a16:creationId xmlns:a16="http://schemas.microsoft.com/office/drawing/2014/main" id="{35161A7E-B30D-4B73-AD9B-1BCA03AC7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2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193CFB-A31B-4E80-8CDE-D1ECD18E06D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ANNEXES</a:t>
            </a:r>
          </a:p>
        </p:txBody>
      </p:sp>
      <p:pic>
        <p:nvPicPr>
          <p:cNvPr id="5" name="Image 4" descr="Résultat de recherche d'images pour &quot;POLYTECH unice&quot;">
            <a:extLst>
              <a:ext uri="{FF2B5EF4-FFF2-40B4-BE49-F238E27FC236}">
                <a16:creationId xmlns:a16="http://schemas.microsoft.com/office/drawing/2014/main" id="{8A5FC6B0-3E21-4283-8D44-0C07C14B13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4B699EB-03A4-498A-8868-2EC98516F1E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D51BC54-9DE4-483B-8A5C-1DDA02EC60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08B3DF46-3045-4CC5-A184-37010408D35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DC622F6-0F44-4443-9013-C979BF998FF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92005EFB-ACB7-48B5-B3C5-4E473B82AF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AEB91E-1F0B-4BF0-A556-E45F0F40031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DE7946E-5090-4525-9FA4-77DF01107FCA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A0B0E17F-F16A-492E-A13C-29CECE65F068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1A211068-5FEC-4CFA-BE49-7A171968409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D8D2EF5-FA37-4BA2-A277-643FF19FB90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D0E71048-DE5A-4A7F-AAB0-AF6AE19DFCD2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C367EB55-5E73-44FA-A42C-8CFB348EC07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042F2AE9-3E10-40FF-AFF7-1160D479A22D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33BE957-CA31-4E65-A9C2-F8BC90D6B75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3027392-92EF-4DD2-BF13-51176D280A86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250BD77-914D-48A3-96B1-32E9BAB20B51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E124730-BF99-4CC6-93C9-8A949D735DB4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EB87F75-028E-4113-9BA1-F145E0780CC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Résultat de recherche d'images pour &quot;convertisseur buck&quot;">
            <a:extLst>
              <a:ext uri="{FF2B5EF4-FFF2-40B4-BE49-F238E27FC236}">
                <a16:creationId xmlns:a16="http://schemas.microsoft.com/office/drawing/2014/main" id="{E7611715-0FF9-4293-951F-96075BF1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820" y="2977858"/>
            <a:ext cx="3803735" cy="181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onvertisseur boost&quot;">
            <a:extLst>
              <a:ext uri="{FF2B5EF4-FFF2-40B4-BE49-F238E27FC236}">
                <a16:creationId xmlns:a16="http://schemas.microsoft.com/office/drawing/2014/main" id="{4F240BC9-94FD-46E7-A2EA-9F3F24A8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73" y="3240759"/>
            <a:ext cx="3892217" cy="14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onvertisseur buck boost&quot;">
            <a:extLst>
              <a:ext uri="{FF2B5EF4-FFF2-40B4-BE49-F238E27FC236}">
                <a16:creationId xmlns:a16="http://schemas.microsoft.com/office/drawing/2014/main" id="{676025F8-72B0-4749-AA7D-641002EE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129" y="3026076"/>
            <a:ext cx="3892218" cy="170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545A41-B2CB-4F48-B593-AAA0B110FDC5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Alimentation a découpage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FC858C-017B-48F6-ADA5-410BA9FE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24</a:t>
            </a:fld>
            <a:endParaRPr lang="fr-FR"/>
          </a:p>
        </p:txBody>
      </p:sp>
      <p:pic>
        <p:nvPicPr>
          <p:cNvPr id="27" name="Graphique 26" descr="Abeille">
            <a:extLst>
              <a:ext uri="{FF2B5EF4-FFF2-40B4-BE49-F238E27FC236}">
                <a16:creationId xmlns:a16="http://schemas.microsoft.com/office/drawing/2014/main" id="{80EFFFFD-E472-47AC-8C6D-466473C89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193CFB-A31B-4E80-8CDE-D1ECD18E06D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ANNEXES</a:t>
            </a:r>
          </a:p>
        </p:txBody>
      </p:sp>
      <p:pic>
        <p:nvPicPr>
          <p:cNvPr id="5" name="Image 4" descr="Résultat de recherche d'images pour &quot;POLYTECH unice&quot;">
            <a:extLst>
              <a:ext uri="{FF2B5EF4-FFF2-40B4-BE49-F238E27FC236}">
                <a16:creationId xmlns:a16="http://schemas.microsoft.com/office/drawing/2014/main" id="{8A5FC6B0-3E21-4283-8D44-0C07C14B13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4B699EB-03A4-498A-8868-2EC98516F1E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D51BC54-9DE4-483B-8A5C-1DDA02EC60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08B3DF46-3045-4CC5-A184-37010408D35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DC622F6-0F44-4443-9013-C979BF998FF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92005EFB-ACB7-48B5-B3C5-4E473B82AF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AEB91E-1F0B-4BF0-A556-E45F0F40031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DE7946E-5090-4525-9FA4-77DF01107FCA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A0B0E17F-F16A-492E-A13C-29CECE65F068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1A211068-5FEC-4CFA-BE49-7A171968409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D8D2EF5-FA37-4BA2-A277-643FF19FB90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D0E71048-DE5A-4A7F-AAB0-AF6AE19DFCD2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C367EB55-5E73-44FA-A42C-8CFB348EC07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042F2AE9-3E10-40FF-AFF7-1160D479A22D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33BE957-CA31-4E65-A9C2-F8BC90D6B75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3027392-92EF-4DD2-BF13-51176D280A86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250BD77-914D-48A3-96B1-32E9BAB20B51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E124730-BF99-4CC6-93C9-8A949D735DB4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EB87F75-028E-4113-9BA1-F145E0780CC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A3F295-5307-4ACD-B213-F6DA891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25</a:t>
            </a:fld>
            <a:endParaRPr lang="fr-FR"/>
          </a:p>
        </p:txBody>
      </p:sp>
      <p:pic>
        <p:nvPicPr>
          <p:cNvPr id="25" name="Graphique 24" descr="Abeille">
            <a:extLst>
              <a:ext uri="{FF2B5EF4-FFF2-40B4-BE49-F238E27FC236}">
                <a16:creationId xmlns:a16="http://schemas.microsoft.com/office/drawing/2014/main" id="{810C8293-1410-43F1-B8B1-4E02F3EA3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  <p:pic>
        <p:nvPicPr>
          <p:cNvPr id="26" name="Image 2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643FA1C-C18A-4E4C-BBFC-1EEA6C353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0"/>
            <a:ext cx="582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193CFB-A31B-4E80-8CDE-D1ECD18E06D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ANNEXES</a:t>
            </a:r>
          </a:p>
        </p:txBody>
      </p:sp>
      <p:pic>
        <p:nvPicPr>
          <p:cNvPr id="5" name="Image 4" descr="Résultat de recherche d'images pour &quot;POLYTECH unice&quot;">
            <a:extLst>
              <a:ext uri="{FF2B5EF4-FFF2-40B4-BE49-F238E27FC236}">
                <a16:creationId xmlns:a16="http://schemas.microsoft.com/office/drawing/2014/main" id="{8A5FC6B0-3E21-4283-8D44-0C07C14B13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4B699EB-03A4-498A-8868-2EC98516F1E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D51BC54-9DE4-483B-8A5C-1DDA02EC60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08B3DF46-3045-4CC5-A184-37010408D35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DC622F6-0F44-4443-9013-C979BF998FF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92005EFB-ACB7-48B5-B3C5-4E473B82AF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AEB91E-1F0B-4BF0-A556-E45F0F40031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DE7946E-5090-4525-9FA4-77DF01107FCA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A0B0E17F-F16A-492E-A13C-29CECE65F068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1A211068-5FEC-4CFA-BE49-7A171968409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D8D2EF5-FA37-4BA2-A277-643FF19FB90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D0E71048-DE5A-4A7F-AAB0-AF6AE19DFCD2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C367EB55-5E73-44FA-A42C-8CFB348EC07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042F2AE9-3E10-40FF-AFF7-1160D479A22D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33BE957-CA31-4E65-A9C2-F8BC90D6B75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3027392-92EF-4DD2-BF13-51176D280A86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250BD77-914D-48A3-96B1-32E9BAB20B51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E124730-BF99-4CC6-93C9-8A949D735DB4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EB87F75-028E-4113-9BA1-F145E0780CC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16D46F3F-083E-4DF6-8524-81CC06F194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5520" y="1596272"/>
            <a:ext cx="8081010" cy="495379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A3F295-5307-4ACD-B213-F6DA891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26</a:t>
            </a:fld>
            <a:endParaRPr lang="fr-FR"/>
          </a:p>
        </p:txBody>
      </p:sp>
      <p:pic>
        <p:nvPicPr>
          <p:cNvPr id="25" name="Graphique 24" descr="Abeille">
            <a:extLst>
              <a:ext uri="{FF2B5EF4-FFF2-40B4-BE49-F238E27FC236}">
                <a16:creationId xmlns:a16="http://schemas.microsoft.com/office/drawing/2014/main" id="{810C8293-1410-43F1-B8B1-4E02F3EA3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193CFB-A31B-4E80-8CDE-D1ECD18E06D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ANNEXES</a:t>
            </a:r>
          </a:p>
        </p:txBody>
      </p:sp>
      <p:pic>
        <p:nvPicPr>
          <p:cNvPr id="5" name="Image 4" descr="Résultat de recherche d'images pour &quot;POLYTECH unice&quot;">
            <a:extLst>
              <a:ext uri="{FF2B5EF4-FFF2-40B4-BE49-F238E27FC236}">
                <a16:creationId xmlns:a16="http://schemas.microsoft.com/office/drawing/2014/main" id="{8A5FC6B0-3E21-4283-8D44-0C07C14B13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4B699EB-03A4-498A-8868-2EC98516F1E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D51BC54-9DE4-483B-8A5C-1DDA02EC60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08B3DF46-3045-4CC5-A184-37010408D35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DC622F6-0F44-4443-9013-C979BF998FF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92005EFB-ACB7-48B5-B3C5-4E473B82AF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AEB91E-1F0B-4BF0-A556-E45F0F40031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DE7946E-5090-4525-9FA4-77DF01107FCA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A0B0E17F-F16A-492E-A13C-29CECE65F068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1A211068-5FEC-4CFA-BE49-7A171968409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D8D2EF5-FA37-4BA2-A277-643FF19FB90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D0E71048-DE5A-4A7F-AAB0-AF6AE19DFCD2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C367EB55-5E73-44FA-A42C-8CFB348EC07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042F2AE9-3E10-40FF-AFF7-1160D479A22D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33BE957-CA31-4E65-A9C2-F8BC90D6B75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3027392-92EF-4DD2-BF13-51176D280A86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250BD77-914D-48A3-96B1-32E9BAB20B51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E124730-BF99-4CC6-93C9-8A949D735DB4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EB87F75-028E-4113-9BA1-F145E0780CC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5EB4813-57D7-47AB-A4FD-762EF77EB678}"/>
              </a:ext>
            </a:extLst>
          </p:cNvPr>
          <p:cNvGrpSpPr/>
          <p:nvPr/>
        </p:nvGrpSpPr>
        <p:grpSpPr>
          <a:xfrm>
            <a:off x="1367692" y="1359890"/>
            <a:ext cx="8206302" cy="5197113"/>
            <a:chOff x="985824" y="1454626"/>
            <a:chExt cx="8206302" cy="519711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A424080-E68E-4955-9D3B-D7393C5C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824" y="1454626"/>
              <a:ext cx="8196678" cy="3858950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C62B774-695E-4309-8560-4CD837BE1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54"/>
            <a:stretch/>
          </p:blipFill>
          <p:spPr>
            <a:xfrm>
              <a:off x="995448" y="5279049"/>
              <a:ext cx="8196678" cy="1372690"/>
            </a:xfrm>
            <a:prstGeom prst="rect">
              <a:avLst/>
            </a:prstGeom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B31785-FCD2-4DAE-B6F9-921D8CEC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27</a:t>
            </a:fld>
            <a:endParaRPr lang="fr-FR"/>
          </a:p>
        </p:txBody>
      </p:sp>
      <p:pic>
        <p:nvPicPr>
          <p:cNvPr id="27" name="Graphique 26" descr="Abeille">
            <a:extLst>
              <a:ext uri="{FF2B5EF4-FFF2-40B4-BE49-F238E27FC236}">
                <a16:creationId xmlns:a16="http://schemas.microsoft.com/office/drawing/2014/main" id="{136B0F43-6180-46F9-939D-8BCE84847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2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193CFB-A31B-4E80-8CDE-D1ECD18E06D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408432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ANNEXES</a:t>
            </a:r>
          </a:p>
        </p:txBody>
      </p:sp>
      <p:pic>
        <p:nvPicPr>
          <p:cNvPr id="5" name="Image 4" descr="Résultat de recherche d'images pour &quot;POLYTECH unice&quot;">
            <a:extLst>
              <a:ext uri="{FF2B5EF4-FFF2-40B4-BE49-F238E27FC236}">
                <a16:creationId xmlns:a16="http://schemas.microsoft.com/office/drawing/2014/main" id="{8A5FC6B0-3E21-4283-8D44-0C07C14B13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4B699EB-03A4-498A-8868-2EC98516F1EB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7D51BC54-9DE4-483B-8A5C-1DDA02EC60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08B3DF46-3045-4CC5-A184-37010408D35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DC622F6-0F44-4443-9013-C979BF998FF1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92005EFB-ACB7-48B5-B3C5-4E473B82AF7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91AEB91E-1F0B-4BF0-A556-E45F0F400314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DE7946E-5090-4525-9FA4-77DF01107FCA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A0B0E17F-F16A-492E-A13C-29CECE65F068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1A211068-5FEC-4CFA-BE49-7A171968409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D8D2EF5-FA37-4BA2-A277-643FF19FB908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D0E71048-DE5A-4A7F-AAB0-AF6AE19DFCD2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C367EB55-5E73-44FA-A42C-8CFB348EC077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042F2AE9-3E10-40FF-AFF7-1160D479A22D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C33BE957-CA31-4E65-A9C2-F8BC90D6B755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3027392-92EF-4DD2-BF13-51176D280A86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9250BD77-914D-48A3-96B1-32E9BAB20B51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6E124730-BF99-4CC6-93C9-8A949D735DB4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1EB87F75-028E-4113-9BA1-F145E0780CC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B31785-FCD2-4DAE-B6F9-921D8CEC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28</a:t>
            </a:fld>
            <a:endParaRPr lang="fr-FR"/>
          </a:p>
        </p:txBody>
      </p:sp>
      <p:pic>
        <p:nvPicPr>
          <p:cNvPr id="27" name="Graphique 26" descr="Abeille">
            <a:extLst>
              <a:ext uri="{FF2B5EF4-FFF2-40B4-BE49-F238E27FC236}">
                <a16:creationId xmlns:a16="http://schemas.microsoft.com/office/drawing/2014/main" id="{136B0F43-6180-46F9-939D-8BCE84847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  <p:pic>
        <p:nvPicPr>
          <p:cNvPr id="24" name="Image 27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A1D51575-FB7D-4776-A672-6DB42F097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" y="1130985"/>
            <a:ext cx="9380220" cy="47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96861F-C436-4CB0-922E-812ABFFF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28" y="1465259"/>
            <a:ext cx="5776484" cy="50719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/>
              <a:t>MACRO PLANING	</a:t>
            </a:r>
            <a:endParaRPr lang="fr-FR" sz="2000" i="1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000"/>
              <a:t>HARDWARE</a:t>
            </a:r>
          </a:p>
          <a:p>
            <a:pPr lvl="1"/>
            <a:r>
              <a:rPr lang="fr-FR" sz="2000">
                <a:solidFill>
                  <a:schemeClr val="accent4"/>
                </a:solidFill>
              </a:rPr>
              <a:t>Choix des composants</a:t>
            </a:r>
            <a:endParaRPr lang="fr-FR" sz="2000" i="1">
              <a:solidFill>
                <a:schemeClr val="accent4"/>
              </a:solidFill>
              <a:cs typeface="Calibri"/>
            </a:endParaRPr>
          </a:p>
          <a:p>
            <a:pPr lvl="1"/>
            <a:r>
              <a:rPr lang="fr-FR" sz="2000">
                <a:solidFill>
                  <a:schemeClr val="accent4"/>
                </a:solidFill>
              </a:rPr>
              <a:t>Etude des composants </a:t>
            </a:r>
            <a:endParaRPr lang="fr-FR" sz="2000" i="1">
              <a:solidFill>
                <a:schemeClr val="accent4"/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000"/>
              <a:t>SOFTWARE</a:t>
            </a:r>
            <a:r>
              <a:rPr lang="fr-FR" sz="2000">
                <a:solidFill>
                  <a:schemeClr val="accent4"/>
                </a:solidFill>
              </a:rPr>
              <a:t> </a:t>
            </a:r>
            <a:endParaRPr lang="fr-FR" sz="2000" i="1">
              <a:solidFill>
                <a:schemeClr val="accent4"/>
              </a:solidFill>
            </a:endParaRPr>
          </a:p>
          <a:p>
            <a:pPr lvl="1"/>
            <a:r>
              <a:rPr lang="fr-FR" sz="2000">
                <a:solidFill>
                  <a:schemeClr val="accent4"/>
                </a:solidFill>
              </a:rPr>
              <a:t>LoRa</a:t>
            </a:r>
          </a:p>
          <a:p>
            <a:pPr lvl="1"/>
            <a:r>
              <a:rPr lang="fr-FR" sz="2000">
                <a:solidFill>
                  <a:schemeClr val="accent4"/>
                </a:solidFill>
              </a:rPr>
              <a:t>Versions et compatibilités des cartes </a:t>
            </a:r>
            <a:r>
              <a:rPr lang="fr-FR" sz="2000" err="1">
                <a:solidFill>
                  <a:schemeClr val="accent4"/>
                </a:solidFill>
              </a:rPr>
              <a:t>TTGo</a:t>
            </a:r>
            <a:endParaRPr lang="fr-FR" sz="2000" i="1">
              <a:solidFill>
                <a:schemeClr val="accent4"/>
              </a:solidFill>
            </a:endParaRPr>
          </a:p>
          <a:p>
            <a:pPr lvl="1"/>
            <a:r>
              <a:rPr lang="fr-FR" sz="2000">
                <a:solidFill>
                  <a:schemeClr val="accent4"/>
                </a:solidFill>
              </a:rPr>
              <a:t>Partie Serveur</a:t>
            </a:r>
            <a:endParaRPr lang="fr-FR" sz="2000" i="1">
              <a:solidFill>
                <a:schemeClr val="accent4"/>
              </a:solidFill>
            </a:endParaRPr>
          </a:p>
          <a:p>
            <a:pPr lvl="2"/>
            <a:r>
              <a:rPr lang="fr-FR"/>
              <a:t>Comparatif des protocoles</a:t>
            </a:r>
          </a:p>
          <a:p>
            <a:pPr lvl="2"/>
            <a:r>
              <a:rPr lang="fr-FR"/>
              <a:t>Schéma de connectivité</a:t>
            </a:r>
          </a:p>
          <a:p>
            <a:pPr lvl="2"/>
            <a:r>
              <a:rPr lang="fr-FR"/>
              <a:t>Séquences PHP</a:t>
            </a:r>
          </a:p>
          <a:p>
            <a:pPr lvl="1"/>
            <a:r>
              <a:rPr lang="fr-FR" sz="2000">
                <a:solidFill>
                  <a:schemeClr val="accent4"/>
                </a:solidFill>
              </a:rPr>
              <a:t>Gateway</a:t>
            </a:r>
            <a:endParaRPr lang="fr-FR" sz="2000" i="1">
              <a:solidFill>
                <a:schemeClr val="accent4"/>
              </a:solidFill>
            </a:endParaRPr>
          </a:p>
          <a:p>
            <a:pPr lvl="2"/>
            <a:r>
              <a:rPr lang="fr-FR"/>
              <a:t>Séquences Fonctionnelles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/>
              <a:t>CONCLUSION</a:t>
            </a:r>
          </a:p>
          <a:p>
            <a:pPr lvl="2"/>
            <a:endParaRPr lang="fr-FR"/>
          </a:p>
          <a:p>
            <a:pPr lvl="2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EC82A04-D779-4586-8258-2D95F83D3CD3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56FF2A1D-AA76-4098-894E-713E4497C952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C4E19019-2311-4D49-9A17-0EEA63F0441B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B024D7F3-3031-4BC6-8C3F-C2FC742F71A6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DF35C23E-BA97-4938-AAA8-EBF6E2DE07A2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2C3AB66D-81EC-4793-ACFD-85DEA322AF8B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C0F9D96D-3F03-4B6C-B9DF-4DC2EF00D423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2AED6544-2295-46AA-A794-1015B51A60E7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E94866CB-EBA9-48FE-9F49-184F1B8C2783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23EA7EA8-9E9A-4A33-931C-7B39D51D18F9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B531BC91-D9EE-4517-9EA9-ECECA413ED85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E7DEFB6E-A242-49CF-9F2F-89808CB71328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68993BFC-E6D3-4318-AFD8-3157B045B014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575454B2-4288-4EC3-BE2D-E3236274D1FE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97A7B754-B1E5-4B14-9F71-35E7B101E055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0F525C94-12A2-48D6-862C-8B16A9A3A98C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60D0AFF0-4768-43CB-9EC8-C9BBDD66D0BB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D0F891C7-3E77-4067-895E-CF41272FC093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Titre 1">
            <a:extLst>
              <a:ext uri="{FF2B5EF4-FFF2-40B4-BE49-F238E27FC236}">
                <a16:creationId xmlns:a16="http://schemas.microsoft.com/office/drawing/2014/main" id="{0CFE1A7A-79B0-4003-A278-AAA2868E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417671"/>
            <a:ext cx="3073400" cy="1036955"/>
          </a:xfrm>
        </p:spPr>
        <p:txBody>
          <a:bodyPr/>
          <a:lstStyle/>
          <a:p>
            <a:r>
              <a:rPr lang="fr-FR"/>
              <a:t>SOMMAIRE</a:t>
            </a:r>
          </a:p>
        </p:txBody>
      </p:sp>
      <p:pic>
        <p:nvPicPr>
          <p:cNvPr id="26" name="Image 25" descr="Résultat de recherche d'images pour &quot;POLYTECH unice&quot;">
            <a:extLst>
              <a:ext uri="{FF2B5EF4-FFF2-40B4-BE49-F238E27FC236}">
                <a16:creationId xmlns:a16="http://schemas.microsoft.com/office/drawing/2014/main" id="{FC0DE0B6-B1A7-4040-B3C8-D4C1C89D54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6544340-BFFA-41A5-A249-6FE99AC294D0}"/>
              </a:ext>
            </a:extLst>
          </p:cNvPr>
          <p:cNvGrpSpPr/>
          <p:nvPr/>
        </p:nvGrpSpPr>
        <p:grpSpPr>
          <a:xfrm rot="10800000">
            <a:off x="9606315" y="4143782"/>
            <a:ext cx="2733664" cy="3240482"/>
            <a:chOff x="-147640" y="-259556"/>
            <a:chExt cx="2733664" cy="3240482"/>
          </a:xfrm>
        </p:grpSpPr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4758BDDC-8519-4108-8C3F-2B57C08D06AC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147F3279-E4CA-4B12-A463-AB7E118EE949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8D047D6E-33FF-4D4A-9A44-AAB29E2C895C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E6937975-BD10-4287-B52D-89BA307CF512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A34788F7-B12F-4CD9-AB79-8CB5D8D1FC9D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25F5CD87-9F33-45FF-B45C-A479A4FC7B9E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5961C1C0-C26E-41F1-8F54-47D8318DE134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97FE74E6-DE76-4032-8C34-99D1A6001041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Hexagone 36">
              <a:extLst>
                <a:ext uri="{FF2B5EF4-FFF2-40B4-BE49-F238E27FC236}">
                  <a16:creationId xmlns:a16="http://schemas.microsoft.com/office/drawing/2014/main" id="{B7CDE26E-73AA-4BEB-AE6E-9866A3E90874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8D1C0D90-69AF-4125-A04A-D71BA2E3AF43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1FCFC0BE-2769-478A-A546-AE71F6CE267B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0C1B8FA5-635C-4C88-BFF0-50C85A2E412C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347CED11-61AD-4615-B656-0DA69CA3E894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C54A1E62-169E-4C7E-AD53-1A4FA514125B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966A4FE0-F795-483A-91EB-939EB0F7071F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Hexagone 43">
              <a:extLst>
                <a:ext uri="{FF2B5EF4-FFF2-40B4-BE49-F238E27FC236}">
                  <a16:creationId xmlns:a16="http://schemas.microsoft.com/office/drawing/2014/main" id="{658072B7-2C4B-476D-9550-80146765D27F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>
              <a:extLst>
                <a:ext uri="{FF2B5EF4-FFF2-40B4-BE49-F238E27FC236}">
                  <a16:creationId xmlns:a16="http://schemas.microsoft.com/office/drawing/2014/main" id="{604282F0-2EC6-4D69-A19A-C6AF09087B08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0E7A92-6991-4CF1-996C-9E9039D3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3</a:t>
            </a:fld>
            <a:endParaRPr lang="fr-FR"/>
          </a:p>
        </p:txBody>
      </p:sp>
      <p:pic>
        <p:nvPicPr>
          <p:cNvPr id="46" name="Graphique 45" descr="Abeille">
            <a:extLst>
              <a:ext uri="{FF2B5EF4-FFF2-40B4-BE49-F238E27FC236}">
                <a16:creationId xmlns:a16="http://schemas.microsoft.com/office/drawing/2014/main" id="{4AF96B32-48E9-4DE5-8A2A-8AB7036BE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55BA3371-1B79-4A6B-B4D7-84168BA9F5AB}"/>
              </a:ext>
            </a:extLst>
          </p:cNvPr>
          <p:cNvSpPr/>
          <p:nvPr/>
        </p:nvSpPr>
        <p:spPr>
          <a:xfrm>
            <a:off x="1542090" y="6524454"/>
            <a:ext cx="256085" cy="25226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6A0B30C-D087-4809-9DBA-DAFE672C497B}"/>
              </a:ext>
            </a:extLst>
          </p:cNvPr>
          <p:cNvSpPr txBox="1"/>
          <p:nvPr/>
        </p:nvSpPr>
        <p:spPr>
          <a:xfrm>
            <a:off x="1777855" y="6490360"/>
            <a:ext cx="226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Points clé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5312A5A-D475-4EC5-8721-D21BCB568C11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45" name="Hexagone 44">
              <a:extLst>
                <a:ext uri="{FF2B5EF4-FFF2-40B4-BE49-F238E27FC236}">
                  <a16:creationId xmlns:a16="http://schemas.microsoft.com/office/drawing/2014/main" id="{25D33A9E-96F4-4B6B-A5F9-4CA9B3099E06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>
              <a:extLst>
                <a:ext uri="{FF2B5EF4-FFF2-40B4-BE49-F238E27FC236}">
                  <a16:creationId xmlns:a16="http://schemas.microsoft.com/office/drawing/2014/main" id="{85FF81CE-29C4-45CF-BBA8-6CDB46A9D832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>
              <a:extLst>
                <a:ext uri="{FF2B5EF4-FFF2-40B4-BE49-F238E27FC236}">
                  <a16:creationId xmlns:a16="http://schemas.microsoft.com/office/drawing/2014/main" id="{FC1A2FCA-6715-4913-BB91-90650B00DF0E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Hexagone 47">
              <a:extLst>
                <a:ext uri="{FF2B5EF4-FFF2-40B4-BE49-F238E27FC236}">
                  <a16:creationId xmlns:a16="http://schemas.microsoft.com/office/drawing/2014/main" id="{79524E2B-75F0-4BCB-AF29-D0B775B743FD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Hexagone 48">
              <a:extLst>
                <a:ext uri="{FF2B5EF4-FFF2-40B4-BE49-F238E27FC236}">
                  <a16:creationId xmlns:a16="http://schemas.microsoft.com/office/drawing/2014/main" id="{79313F40-874D-4C08-AD27-1E0C89B8AD66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Hexagone 49">
              <a:extLst>
                <a:ext uri="{FF2B5EF4-FFF2-40B4-BE49-F238E27FC236}">
                  <a16:creationId xmlns:a16="http://schemas.microsoft.com/office/drawing/2014/main" id="{140E3432-FA14-4E4B-A3FF-53ADE75263A6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Hexagone 50">
              <a:extLst>
                <a:ext uri="{FF2B5EF4-FFF2-40B4-BE49-F238E27FC236}">
                  <a16:creationId xmlns:a16="http://schemas.microsoft.com/office/drawing/2014/main" id="{52791AFB-00FB-413A-9FDB-BF3BA201BB87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Hexagone 51">
              <a:extLst>
                <a:ext uri="{FF2B5EF4-FFF2-40B4-BE49-F238E27FC236}">
                  <a16:creationId xmlns:a16="http://schemas.microsoft.com/office/drawing/2014/main" id="{9D2B4879-9D5A-4FD4-B2DC-BC9F788A9D7A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Hexagone 52">
              <a:extLst>
                <a:ext uri="{FF2B5EF4-FFF2-40B4-BE49-F238E27FC236}">
                  <a16:creationId xmlns:a16="http://schemas.microsoft.com/office/drawing/2014/main" id="{DA69F001-3026-47F8-B78E-1160EF64A97B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Hexagone 53">
              <a:extLst>
                <a:ext uri="{FF2B5EF4-FFF2-40B4-BE49-F238E27FC236}">
                  <a16:creationId xmlns:a16="http://schemas.microsoft.com/office/drawing/2014/main" id="{74EC2ED3-0A5B-4570-865B-25C3C2DD683E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e 54">
              <a:extLst>
                <a:ext uri="{FF2B5EF4-FFF2-40B4-BE49-F238E27FC236}">
                  <a16:creationId xmlns:a16="http://schemas.microsoft.com/office/drawing/2014/main" id="{32CC8BD2-238D-4CC4-947B-AD9E37E9EC48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Hexagone 55">
              <a:extLst>
                <a:ext uri="{FF2B5EF4-FFF2-40B4-BE49-F238E27FC236}">
                  <a16:creationId xmlns:a16="http://schemas.microsoft.com/office/drawing/2014/main" id="{702AC2AB-D38A-4AE7-9E17-E4608CF57907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Hexagone 56">
              <a:extLst>
                <a:ext uri="{FF2B5EF4-FFF2-40B4-BE49-F238E27FC236}">
                  <a16:creationId xmlns:a16="http://schemas.microsoft.com/office/drawing/2014/main" id="{1D367B23-05A9-45B4-AA80-ED122C2AB386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Hexagone 57">
              <a:extLst>
                <a:ext uri="{FF2B5EF4-FFF2-40B4-BE49-F238E27FC236}">
                  <a16:creationId xmlns:a16="http://schemas.microsoft.com/office/drawing/2014/main" id="{98C36AD8-5B09-4DC7-ACD4-857FC4699388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Hexagone 58">
              <a:extLst>
                <a:ext uri="{FF2B5EF4-FFF2-40B4-BE49-F238E27FC236}">
                  <a16:creationId xmlns:a16="http://schemas.microsoft.com/office/drawing/2014/main" id="{2FC56A27-F548-4B84-879F-65A944BBBB76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Hexagone 59">
              <a:extLst>
                <a:ext uri="{FF2B5EF4-FFF2-40B4-BE49-F238E27FC236}">
                  <a16:creationId xmlns:a16="http://schemas.microsoft.com/office/drawing/2014/main" id="{1AADC0E3-A3F0-4E3F-8EA8-7F4132853ABA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Hexagone 60">
              <a:extLst>
                <a:ext uri="{FF2B5EF4-FFF2-40B4-BE49-F238E27FC236}">
                  <a16:creationId xmlns:a16="http://schemas.microsoft.com/office/drawing/2014/main" id="{8E1EBA87-514B-44A7-B801-C7D1A7F1F484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2" name="Titre 1">
            <a:extLst>
              <a:ext uri="{FF2B5EF4-FFF2-40B4-BE49-F238E27FC236}">
                <a16:creationId xmlns:a16="http://schemas.microsoft.com/office/drawing/2014/main" id="{E3FD625A-052D-463B-B82A-77549931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79" y="417671"/>
            <a:ext cx="6277187" cy="1036955"/>
          </a:xfrm>
        </p:spPr>
        <p:txBody>
          <a:bodyPr>
            <a:normAutofit/>
          </a:bodyPr>
          <a:lstStyle/>
          <a:p>
            <a:r>
              <a:rPr lang="fr-FR"/>
              <a:t>1. MACRO PLANING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5C5A38D-00D2-48F7-8B52-BA3D7FBA7368}"/>
              </a:ext>
            </a:extLst>
          </p:cNvPr>
          <p:cNvSpPr/>
          <p:nvPr/>
        </p:nvSpPr>
        <p:spPr>
          <a:xfrm>
            <a:off x="1214120" y="3210032"/>
            <a:ext cx="10287000" cy="76327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F329053-B35E-48B2-A623-1EA06ABAD22E}"/>
              </a:ext>
            </a:extLst>
          </p:cNvPr>
          <p:cNvSpPr txBox="1"/>
          <p:nvPr/>
        </p:nvSpPr>
        <p:spPr>
          <a:xfrm>
            <a:off x="1214120" y="3427321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OCTOBRE 2019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8369A3A-9655-4A43-ADC0-A66BA84F6225}"/>
              </a:ext>
            </a:extLst>
          </p:cNvPr>
          <p:cNvSpPr txBox="1"/>
          <p:nvPr/>
        </p:nvSpPr>
        <p:spPr>
          <a:xfrm>
            <a:off x="6293970" y="3435421"/>
            <a:ext cx="1480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JANVIER 2020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7E871A1-DBA3-44A4-B0FA-C1025772C74E}"/>
              </a:ext>
            </a:extLst>
          </p:cNvPr>
          <p:cNvSpPr txBox="1"/>
          <p:nvPr/>
        </p:nvSpPr>
        <p:spPr>
          <a:xfrm>
            <a:off x="4497272" y="3426291"/>
            <a:ext cx="180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DECEMBRE 2019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9B87C41-534F-48CD-9C54-5298209FF4B8}"/>
              </a:ext>
            </a:extLst>
          </p:cNvPr>
          <p:cNvSpPr txBox="1"/>
          <p:nvPr/>
        </p:nvSpPr>
        <p:spPr>
          <a:xfrm>
            <a:off x="2819400" y="3427321"/>
            <a:ext cx="168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NOVEMRE 2019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0A3AFF4-A908-49F1-9792-2F7F82BC3E9A}"/>
              </a:ext>
            </a:extLst>
          </p:cNvPr>
          <p:cNvSpPr txBox="1"/>
          <p:nvPr/>
        </p:nvSpPr>
        <p:spPr>
          <a:xfrm>
            <a:off x="7800744" y="3425261"/>
            <a:ext cx="149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FEVRIER 2020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8B12C10-C693-4875-970B-92FABFE36D4A}"/>
              </a:ext>
            </a:extLst>
          </p:cNvPr>
          <p:cNvSpPr txBox="1"/>
          <p:nvPr/>
        </p:nvSpPr>
        <p:spPr>
          <a:xfrm>
            <a:off x="9291320" y="3404941"/>
            <a:ext cx="140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MARS 2020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B35ADF3-0DB8-408F-8BFC-B455BD7CFCDF}"/>
              </a:ext>
            </a:extLst>
          </p:cNvPr>
          <p:cNvCxnSpPr>
            <a:cxnSpLocks/>
          </p:cNvCxnSpPr>
          <p:nvPr/>
        </p:nvCxnSpPr>
        <p:spPr>
          <a:xfrm>
            <a:off x="2819400" y="1613493"/>
            <a:ext cx="0" cy="4320000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A43C879-6823-4C67-AE98-9A7F03F5C7BA}"/>
              </a:ext>
            </a:extLst>
          </p:cNvPr>
          <p:cNvCxnSpPr/>
          <p:nvPr/>
        </p:nvCxnSpPr>
        <p:spPr>
          <a:xfrm>
            <a:off x="6263490" y="1628833"/>
            <a:ext cx="0" cy="4320000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5F076F8-F861-413F-B43D-770CEE971256}"/>
              </a:ext>
            </a:extLst>
          </p:cNvPr>
          <p:cNvCxnSpPr/>
          <p:nvPr/>
        </p:nvCxnSpPr>
        <p:spPr>
          <a:xfrm>
            <a:off x="7805824" y="1628833"/>
            <a:ext cx="0" cy="4320000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D50128F2-2C55-4DAF-A326-6D7A28704394}"/>
              </a:ext>
            </a:extLst>
          </p:cNvPr>
          <p:cNvCxnSpPr/>
          <p:nvPr/>
        </p:nvCxnSpPr>
        <p:spPr>
          <a:xfrm>
            <a:off x="9291320" y="1638993"/>
            <a:ext cx="0" cy="4320000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F9E4A470-C157-42C9-8630-BD6645B87E42}"/>
              </a:ext>
            </a:extLst>
          </p:cNvPr>
          <p:cNvCxnSpPr/>
          <p:nvPr/>
        </p:nvCxnSpPr>
        <p:spPr>
          <a:xfrm>
            <a:off x="4507432" y="1618673"/>
            <a:ext cx="0" cy="4320000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0764519-17AA-4396-8CEE-64DD4354A688}"/>
              </a:ext>
            </a:extLst>
          </p:cNvPr>
          <p:cNvSpPr txBox="1"/>
          <p:nvPr/>
        </p:nvSpPr>
        <p:spPr>
          <a:xfrm>
            <a:off x="504894" y="1350168"/>
            <a:ext cx="615553" cy="20607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HARDWARE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9C7E9B6-7FFD-4DA1-B381-708ADA05A91C}"/>
              </a:ext>
            </a:extLst>
          </p:cNvPr>
          <p:cNvSpPr txBox="1"/>
          <p:nvPr/>
        </p:nvSpPr>
        <p:spPr>
          <a:xfrm>
            <a:off x="504894" y="3700434"/>
            <a:ext cx="615553" cy="18761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800"/>
              <a:t>SOFTWARE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709D0EB-21CC-4C33-A562-E378AE95F5D7}"/>
              </a:ext>
            </a:extLst>
          </p:cNvPr>
          <p:cNvSpPr txBox="1"/>
          <p:nvPr/>
        </p:nvSpPr>
        <p:spPr>
          <a:xfrm>
            <a:off x="1358801" y="2423690"/>
            <a:ext cx="1303980" cy="64078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CAHIER DES CHARGES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88332CF-472B-442D-B65A-5909E9A5B092}"/>
              </a:ext>
            </a:extLst>
          </p:cNvPr>
          <p:cNvSpPr txBox="1"/>
          <p:nvPr/>
        </p:nvSpPr>
        <p:spPr>
          <a:xfrm>
            <a:off x="1358801" y="4062862"/>
            <a:ext cx="1303980" cy="64078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CAHIER DES CHARGES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8CBFCD-0649-4B49-B405-299464926540}"/>
              </a:ext>
            </a:extLst>
          </p:cNvPr>
          <p:cNvSpPr/>
          <p:nvPr/>
        </p:nvSpPr>
        <p:spPr>
          <a:xfrm>
            <a:off x="2694364" y="2448198"/>
            <a:ext cx="3642065" cy="471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Choix</a:t>
            </a:r>
          </a:p>
          <a:p>
            <a:pPr algn="ctr"/>
            <a:r>
              <a:rPr lang="fr-FR"/>
              <a:t>Composant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14852-B856-456E-85A1-89D902BEF414}"/>
              </a:ext>
            </a:extLst>
          </p:cNvPr>
          <p:cNvSpPr/>
          <p:nvPr/>
        </p:nvSpPr>
        <p:spPr>
          <a:xfrm>
            <a:off x="6336431" y="2428722"/>
            <a:ext cx="2638961" cy="513659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Intégration CAO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DD77DB-A7AA-4A50-A04A-6E2297EB3C28}"/>
              </a:ext>
            </a:extLst>
          </p:cNvPr>
          <p:cNvSpPr/>
          <p:nvPr/>
        </p:nvSpPr>
        <p:spPr>
          <a:xfrm>
            <a:off x="9030009" y="2427600"/>
            <a:ext cx="1706315" cy="513659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Production carte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A940A6-ED6D-4C33-8D03-157DE68334F6}"/>
              </a:ext>
            </a:extLst>
          </p:cNvPr>
          <p:cNvSpPr/>
          <p:nvPr/>
        </p:nvSpPr>
        <p:spPr>
          <a:xfrm>
            <a:off x="2823410" y="4073094"/>
            <a:ext cx="2345587" cy="471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Serveur</a:t>
            </a:r>
          </a:p>
          <a:p>
            <a:pPr algn="ctr"/>
            <a:r>
              <a:rPr lang="fr-FR"/>
              <a:t>Interface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FB4B41-1324-4CBB-8B9D-C25399164472}"/>
              </a:ext>
            </a:extLst>
          </p:cNvPr>
          <p:cNvSpPr/>
          <p:nvPr/>
        </p:nvSpPr>
        <p:spPr>
          <a:xfrm>
            <a:off x="2850984" y="4853246"/>
            <a:ext cx="2889894" cy="471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err="1"/>
              <a:t>TTGo</a:t>
            </a:r>
            <a:r>
              <a:rPr lang="fr-FR"/>
              <a:t> </a:t>
            </a:r>
          </a:p>
          <a:p>
            <a:pPr algn="ctr"/>
            <a:r>
              <a:rPr lang="fr-FR"/>
              <a:t>Librairies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6929F6-C15A-4E02-9066-93BD499D2D5F}"/>
              </a:ext>
            </a:extLst>
          </p:cNvPr>
          <p:cNvSpPr/>
          <p:nvPr/>
        </p:nvSpPr>
        <p:spPr>
          <a:xfrm>
            <a:off x="5265326" y="4088343"/>
            <a:ext cx="2863099" cy="471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/>
              <a:t>Codage PHP</a:t>
            </a:r>
          </a:p>
        </p:txBody>
      </p:sp>
      <p:sp>
        <p:nvSpPr>
          <p:cNvPr id="71" name="Étoile : 5 branches 70">
            <a:extLst>
              <a:ext uri="{FF2B5EF4-FFF2-40B4-BE49-F238E27FC236}">
                <a16:creationId xmlns:a16="http://schemas.microsoft.com/office/drawing/2014/main" id="{D52BE1FB-4CB0-4A12-B535-A6AD0ADB736E}"/>
              </a:ext>
            </a:extLst>
          </p:cNvPr>
          <p:cNvSpPr/>
          <p:nvPr/>
        </p:nvSpPr>
        <p:spPr>
          <a:xfrm>
            <a:off x="5036771" y="4164891"/>
            <a:ext cx="294776" cy="23551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C44F53-A79C-4BF5-A772-221EB49DF7D8}"/>
              </a:ext>
            </a:extLst>
          </p:cNvPr>
          <p:cNvSpPr/>
          <p:nvPr/>
        </p:nvSpPr>
        <p:spPr>
          <a:xfrm>
            <a:off x="5860885" y="5705671"/>
            <a:ext cx="2319275" cy="471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/>
              <a:t>Codage et Tests LoRa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151D6A-ACF0-431A-8BE5-5089F554FE19}"/>
              </a:ext>
            </a:extLst>
          </p:cNvPr>
          <p:cNvSpPr/>
          <p:nvPr/>
        </p:nvSpPr>
        <p:spPr>
          <a:xfrm>
            <a:off x="6253275" y="5254362"/>
            <a:ext cx="1925342" cy="364205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Définition Trames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B86446-86BD-4559-A60F-D3ECDE54F5FE}"/>
              </a:ext>
            </a:extLst>
          </p:cNvPr>
          <p:cNvSpPr/>
          <p:nvPr/>
        </p:nvSpPr>
        <p:spPr>
          <a:xfrm>
            <a:off x="8390306" y="4087209"/>
            <a:ext cx="919205" cy="1549206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dk1"/>
                </a:solidFill>
              </a:rPr>
              <a:t>Recette</a:t>
            </a:r>
          </a:p>
          <a:p>
            <a:pPr algn="ctr"/>
            <a:r>
              <a:rPr lang="fr-FR">
                <a:solidFill>
                  <a:schemeClr val="dk1"/>
                </a:solidFill>
              </a:rPr>
              <a:t>PHP</a:t>
            </a:r>
          </a:p>
          <a:p>
            <a:pPr algn="ctr"/>
            <a:r>
              <a:rPr lang="fr-FR">
                <a:solidFill>
                  <a:schemeClr val="dk1"/>
                </a:solidFill>
              </a:rPr>
              <a:t>+</a:t>
            </a:r>
          </a:p>
          <a:p>
            <a:pPr algn="ctr"/>
            <a:r>
              <a:rPr lang="fr-FR" err="1">
                <a:solidFill>
                  <a:schemeClr val="dk1"/>
                </a:solidFill>
              </a:rPr>
              <a:t>TTGo</a:t>
            </a:r>
            <a:endParaRPr lang="fr-FR">
              <a:solidFill>
                <a:schemeClr val="dk1"/>
              </a:solidFill>
            </a:endParaRPr>
          </a:p>
        </p:txBody>
      </p:sp>
      <p:sp>
        <p:nvSpPr>
          <p:cNvPr id="82" name="Étoile : 5 branches 81">
            <a:extLst>
              <a:ext uri="{FF2B5EF4-FFF2-40B4-BE49-F238E27FC236}">
                <a16:creationId xmlns:a16="http://schemas.microsoft.com/office/drawing/2014/main" id="{61BA5585-2C1F-4212-9050-AA70029252FE}"/>
              </a:ext>
            </a:extLst>
          </p:cNvPr>
          <p:cNvSpPr/>
          <p:nvPr/>
        </p:nvSpPr>
        <p:spPr>
          <a:xfrm>
            <a:off x="8030888" y="5318254"/>
            <a:ext cx="294776" cy="23551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E7E3BB-0B4F-451E-BD30-1C58ED84BD10}"/>
              </a:ext>
            </a:extLst>
          </p:cNvPr>
          <p:cNvSpPr/>
          <p:nvPr/>
        </p:nvSpPr>
        <p:spPr>
          <a:xfrm>
            <a:off x="7539431" y="4703651"/>
            <a:ext cx="822493" cy="480832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Wifi </a:t>
            </a:r>
            <a:r>
              <a:rPr lang="fr-FR" err="1"/>
              <a:t>TTGo</a:t>
            </a:r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7EC965C-8DA7-4B83-AB13-B1E84C30C9A3}"/>
              </a:ext>
            </a:extLst>
          </p:cNvPr>
          <p:cNvSpPr/>
          <p:nvPr/>
        </p:nvSpPr>
        <p:spPr>
          <a:xfrm>
            <a:off x="9353869" y="4095410"/>
            <a:ext cx="1646466" cy="513659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Codage BLE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F731CC-2130-4823-91A6-CF800024B777}"/>
              </a:ext>
            </a:extLst>
          </p:cNvPr>
          <p:cNvSpPr/>
          <p:nvPr/>
        </p:nvSpPr>
        <p:spPr>
          <a:xfrm>
            <a:off x="9341432" y="5095334"/>
            <a:ext cx="1828290" cy="1044875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Tests de communication  avec les autres groupes</a:t>
            </a:r>
          </a:p>
        </p:txBody>
      </p:sp>
      <p:sp>
        <p:nvSpPr>
          <p:cNvPr id="86" name="Étoile : 5 branches 85">
            <a:extLst>
              <a:ext uri="{FF2B5EF4-FFF2-40B4-BE49-F238E27FC236}">
                <a16:creationId xmlns:a16="http://schemas.microsoft.com/office/drawing/2014/main" id="{FFD399BF-EE8E-4AD8-AF4E-A38B8F9270F9}"/>
              </a:ext>
            </a:extLst>
          </p:cNvPr>
          <p:cNvSpPr/>
          <p:nvPr/>
        </p:nvSpPr>
        <p:spPr>
          <a:xfrm>
            <a:off x="11111803" y="5508297"/>
            <a:ext cx="294776" cy="23551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Étoile : 5 branches 86">
            <a:extLst>
              <a:ext uri="{FF2B5EF4-FFF2-40B4-BE49-F238E27FC236}">
                <a16:creationId xmlns:a16="http://schemas.microsoft.com/office/drawing/2014/main" id="{15D59615-FD0B-4433-80AD-C50C5AC712FE}"/>
              </a:ext>
            </a:extLst>
          </p:cNvPr>
          <p:cNvSpPr/>
          <p:nvPr/>
        </p:nvSpPr>
        <p:spPr>
          <a:xfrm>
            <a:off x="6195464" y="2565967"/>
            <a:ext cx="294776" cy="23551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0DFBFC9-48B1-4F3E-9010-E1914D0B3116}"/>
              </a:ext>
            </a:extLst>
          </p:cNvPr>
          <p:cNvCxnSpPr>
            <a:cxnSpLocks/>
          </p:cNvCxnSpPr>
          <p:nvPr/>
        </p:nvCxnSpPr>
        <p:spPr>
          <a:xfrm flipH="1">
            <a:off x="8193531" y="1644397"/>
            <a:ext cx="18212" cy="4857394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 descr="Résultat de recherche d'images pour &quot;POLYTECH unice&quot;">
            <a:extLst>
              <a:ext uri="{FF2B5EF4-FFF2-40B4-BE49-F238E27FC236}">
                <a16:creationId xmlns:a16="http://schemas.microsoft.com/office/drawing/2014/main" id="{6A786BE3-B2DF-4296-836F-5A51829BDC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CBFC9D-A562-4DF2-B886-377327AF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4</a:t>
            </a:fld>
            <a:endParaRPr lang="fr-FR"/>
          </a:p>
        </p:txBody>
      </p:sp>
      <p:pic>
        <p:nvPicPr>
          <p:cNvPr id="90" name="Graphique 89" descr="Abeille">
            <a:extLst>
              <a:ext uri="{FF2B5EF4-FFF2-40B4-BE49-F238E27FC236}">
                <a16:creationId xmlns:a16="http://schemas.microsoft.com/office/drawing/2014/main" id="{F3F47B5B-4D77-4617-9312-46DCF173E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0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7F846-8729-4051-845B-EBA16F84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49" y="2424309"/>
            <a:ext cx="5775251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fr-FR" sz="3200" dirty="0">
                <a:cs typeface="Calibri"/>
              </a:rPr>
              <a:t>Bq24650</a:t>
            </a:r>
          </a:p>
          <a:p>
            <a:pPr lvl="2"/>
            <a:r>
              <a:rPr lang="fr-FR" sz="2800" dirty="0">
                <a:cs typeface="Calibri"/>
              </a:rPr>
              <a:t>Panneau solaire</a:t>
            </a:r>
          </a:p>
          <a:p>
            <a:pPr lvl="2"/>
            <a:r>
              <a:rPr lang="fr-FR" sz="2800" dirty="0">
                <a:cs typeface="Calibri"/>
              </a:rPr>
              <a:t>Contrôleur de charge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81313F-1EEB-4411-8745-E87F68DACA66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3. HARDWARE</a:t>
            </a:r>
          </a:p>
        </p:txBody>
      </p:sp>
      <p:pic>
        <p:nvPicPr>
          <p:cNvPr id="7" name="Image 6" descr="Résultat de recherche d'images pour &quot;POLYTECH unice&quot;">
            <a:extLst>
              <a:ext uri="{FF2B5EF4-FFF2-40B4-BE49-F238E27FC236}">
                <a16:creationId xmlns:a16="http://schemas.microsoft.com/office/drawing/2014/main" id="{DF5AD9D9-4445-42C8-BC0F-71336EBC0E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0BF8127C-6BEE-4E91-BF24-17541000C4B3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E052F6E4-062B-4D5F-B1E8-FD9D159A1649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83B86366-9789-4E39-9DDC-1F06978DA367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C95138C3-9B54-4378-BBE1-834E20D85C2C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03F693A7-C1B4-4A34-9691-E5C12992271B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CA5DFAE8-E314-4893-B7C8-C58EA8D1AAB5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E99AF620-1636-4A9A-9EA2-C729496DF673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E765D6A5-5320-4FFB-8BFB-E19F41215F10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8BA4A71A-1E3D-4EF7-A3E0-EE74F316DDD9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FD79A273-4476-4A7D-99C6-EDA03F382254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D6DD2137-8B60-4D77-B646-8C681A88B4E8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D3053B8B-A629-49E8-A9C8-C5FE81B7EF84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43BFEAAD-9C74-45B7-9095-1C926117F689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BA0C7BFA-ACDE-4BD9-AF4D-A407ACAA9452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DC8CE325-1E28-4727-8410-AD5F6DDC6BC5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931BAB99-AEC9-46BE-9502-48694AB30396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1D9F2DC2-729C-48E0-AD34-3A6D0C0AD95F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1AE54F93-6978-4F12-8CAC-ED76B8CAE286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D21D336-42D6-46AA-B795-DDF59A00BFFF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Choix des composants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A732E-9277-434D-B2B0-F7CC4BFDE335}"/>
              </a:ext>
            </a:extLst>
          </p:cNvPr>
          <p:cNvSpPr/>
          <p:nvPr/>
        </p:nvSpPr>
        <p:spPr>
          <a:xfrm>
            <a:off x="5519921" y="2483924"/>
            <a:ext cx="6345381" cy="23698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3200" dirty="0">
                <a:cs typeface="Calibri"/>
              </a:rPr>
              <a:t>MAX17263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cs typeface="Calibri"/>
              </a:rPr>
              <a:t>Indicateur de charge 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fr-FR" sz="2800" dirty="0">
                <a:cs typeface="Calibri"/>
              </a:rPr>
              <a:t>Compteurs de coulomb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fr-FR" sz="2800" dirty="0">
                <a:cs typeface="Calibri"/>
              </a:rPr>
              <a:t>I2C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800" dirty="0">
                <a:cs typeface="Calibri"/>
              </a:rPr>
              <a:t>LiFePO4 jusqu'à 4 éléments en //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A80D77-59BC-4AAE-8764-5C658EEB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5</a:t>
            </a:fld>
            <a:endParaRPr lang="fr-FR"/>
          </a:p>
        </p:txBody>
      </p:sp>
      <p:pic>
        <p:nvPicPr>
          <p:cNvPr id="27" name="Graphique 26" descr="Abeille">
            <a:extLst>
              <a:ext uri="{FF2B5EF4-FFF2-40B4-BE49-F238E27FC236}">
                <a16:creationId xmlns:a16="http://schemas.microsoft.com/office/drawing/2014/main" id="{8ACB801E-F37E-4C86-8D68-8F7E72EF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1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B207AEB3-3521-4F41-A8E3-E2D5AB32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417671"/>
            <a:ext cx="3489960" cy="1036955"/>
          </a:xfrm>
        </p:spPr>
        <p:txBody>
          <a:bodyPr>
            <a:normAutofit/>
          </a:bodyPr>
          <a:lstStyle/>
          <a:p>
            <a:r>
              <a:rPr lang="fr-FR"/>
              <a:t>3. HARDWARE</a:t>
            </a:r>
          </a:p>
        </p:txBody>
      </p:sp>
      <p:pic>
        <p:nvPicPr>
          <p:cNvPr id="29" name="Image 28" descr="Résultat de recherche d'images pour &quot;POLYTECH unice&quot;">
            <a:extLst>
              <a:ext uri="{FF2B5EF4-FFF2-40B4-BE49-F238E27FC236}">
                <a16:creationId xmlns:a16="http://schemas.microsoft.com/office/drawing/2014/main" id="{92479B41-9CC9-447C-B78F-6C9ABA810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F697D904-81CF-451C-ABDB-466C36255503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15AD629E-C706-4618-B1D2-152C3E50C765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D2F7B117-1014-4F13-B49B-3B067956DC01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DCB5088A-3B77-4B50-AE5A-4321687CA22F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B8353945-41DD-4B62-A964-C4AFA636611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7DBC2165-59CF-4532-BF74-27C3B1E7B9BA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32BD168B-18C8-4E72-B46C-6EEED7CA4324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Hexagone 36">
              <a:extLst>
                <a:ext uri="{FF2B5EF4-FFF2-40B4-BE49-F238E27FC236}">
                  <a16:creationId xmlns:a16="http://schemas.microsoft.com/office/drawing/2014/main" id="{F3FFC2C2-C39D-4852-9B7C-DC92B8FA8C99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4539446E-0FDF-4627-9D24-AFFF130A9515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13144799-D7BF-4D96-B57A-60D6491BFADE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FD32E54C-638F-4134-8AC8-C94CD4E4951E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63980102-E409-4E91-A618-A2D4E67D4AE8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D4A47F02-B786-46FD-9D21-5842E6F4E2E3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302425AD-FC76-44FF-9792-3F1F040CA3D4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Hexagone 43">
              <a:extLst>
                <a:ext uri="{FF2B5EF4-FFF2-40B4-BE49-F238E27FC236}">
                  <a16:creationId xmlns:a16="http://schemas.microsoft.com/office/drawing/2014/main" id="{7B090792-CACC-4914-822C-202C6FB9C248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>
              <a:extLst>
                <a:ext uri="{FF2B5EF4-FFF2-40B4-BE49-F238E27FC236}">
                  <a16:creationId xmlns:a16="http://schemas.microsoft.com/office/drawing/2014/main" id="{AF37C6E0-8E09-4E84-A13B-92621625751F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>
              <a:extLst>
                <a:ext uri="{FF2B5EF4-FFF2-40B4-BE49-F238E27FC236}">
                  <a16:creationId xmlns:a16="http://schemas.microsoft.com/office/drawing/2014/main" id="{8E53E1B9-536F-4B92-8A54-A3C0AEB55DD0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>
              <a:extLst>
                <a:ext uri="{FF2B5EF4-FFF2-40B4-BE49-F238E27FC236}">
                  <a16:creationId xmlns:a16="http://schemas.microsoft.com/office/drawing/2014/main" id="{CCA5CC4E-AFFD-41D5-9012-89AE9BA53748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63393CF-127F-4222-BA13-EFAB1C4F6513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Etude des composants : BQ24650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1482427-3F79-4165-A380-AD765B6B0F0A}"/>
              </a:ext>
            </a:extLst>
          </p:cNvPr>
          <p:cNvSpPr txBox="1"/>
          <p:nvPr/>
        </p:nvSpPr>
        <p:spPr>
          <a:xfrm>
            <a:off x="3544770" y="2888610"/>
            <a:ext cx="102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BQ24650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8C2069-C73D-4934-9E61-2C4067FDA932}"/>
              </a:ext>
            </a:extLst>
          </p:cNvPr>
          <p:cNvSpPr/>
          <p:nvPr/>
        </p:nvSpPr>
        <p:spPr>
          <a:xfrm>
            <a:off x="3544770" y="2861736"/>
            <a:ext cx="1424539" cy="26544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EE561D43-DC87-4C1A-9B4D-C52819CEB368}"/>
              </a:ext>
            </a:extLst>
          </p:cNvPr>
          <p:cNvGrpSpPr/>
          <p:nvPr/>
        </p:nvGrpSpPr>
        <p:grpSpPr>
          <a:xfrm>
            <a:off x="498074" y="1858909"/>
            <a:ext cx="5152648" cy="1520541"/>
            <a:chOff x="498074" y="1858909"/>
            <a:chExt cx="5152648" cy="152054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DD96931-C9B6-4184-BD72-DBD4EC6495BB}"/>
                </a:ext>
              </a:extLst>
            </p:cNvPr>
            <p:cNvGrpSpPr/>
            <p:nvPr/>
          </p:nvGrpSpPr>
          <p:grpSpPr>
            <a:xfrm>
              <a:off x="498074" y="2007635"/>
              <a:ext cx="4803290" cy="1371815"/>
              <a:chOff x="498074" y="2007635"/>
              <a:chExt cx="4803290" cy="1371815"/>
            </a:xfrm>
          </p:grpSpPr>
          <p:sp>
            <p:nvSpPr>
              <p:cNvPr id="64" name="Triangle isocèle 63">
                <a:extLst>
                  <a:ext uri="{FF2B5EF4-FFF2-40B4-BE49-F238E27FC236}">
                    <a16:creationId xmlns:a16="http://schemas.microsoft.com/office/drawing/2014/main" id="{4925829A-9366-47D0-8781-9BE1C92603FC}"/>
                  </a:ext>
                </a:extLst>
              </p:cNvPr>
              <p:cNvSpPr/>
              <p:nvPr/>
            </p:nvSpPr>
            <p:spPr>
              <a:xfrm rot="5400000">
                <a:off x="2948016" y="2104096"/>
                <a:ext cx="324968" cy="305501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9B96226C-1FB7-4F0A-9598-15B2BCC10DF0}"/>
                  </a:ext>
                </a:extLst>
              </p:cNvPr>
              <p:cNvGrpSpPr/>
              <p:nvPr/>
            </p:nvGrpSpPr>
            <p:grpSpPr>
              <a:xfrm>
                <a:off x="498074" y="2007635"/>
                <a:ext cx="4803290" cy="1371815"/>
                <a:chOff x="505822" y="2012215"/>
                <a:chExt cx="4803290" cy="1371815"/>
              </a:xfrm>
            </p:grpSpPr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4FBB2B53-4431-4D2B-92E7-18163F721F1C}"/>
                    </a:ext>
                  </a:extLst>
                </p:cNvPr>
                <p:cNvCxnSpPr/>
                <p:nvPr/>
              </p:nvCxnSpPr>
              <p:spPr>
                <a:xfrm flipV="1">
                  <a:off x="5051623" y="3171764"/>
                  <a:ext cx="252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76F2F12E-1585-44A3-BE74-60CD574E45B6}"/>
                    </a:ext>
                  </a:extLst>
                </p:cNvPr>
                <p:cNvCxnSpPr/>
                <p:nvPr/>
              </p:nvCxnSpPr>
              <p:spPr>
                <a:xfrm flipV="1">
                  <a:off x="5057112" y="3213793"/>
                  <a:ext cx="252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Groupe 4">
                  <a:extLst>
                    <a:ext uri="{FF2B5EF4-FFF2-40B4-BE49-F238E27FC236}">
                      <a16:creationId xmlns:a16="http://schemas.microsoft.com/office/drawing/2014/main" id="{8DBFD7DE-CB16-44D7-B42C-760DA00A8001}"/>
                    </a:ext>
                  </a:extLst>
                </p:cNvPr>
                <p:cNvGrpSpPr/>
                <p:nvPr/>
              </p:nvGrpSpPr>
              <p:grpSpPr>
                <a:xfrm>
                  <a:off x="505822" y="2012215"/>
                  <a:ext cx="4695742" cy="1371815"/>
                  <a:chOff x="505822" y="2012215"/>
                  <a:chExt cx="4695742" cy="1371815"/>
                </a:xfrm>
              </p:grpSpPr>
              <p:cxnSp>
                <p:nvCxnSpPr>
                  <p:cNvPr id="66" name="Connecteur droit 65">
                    <a:extLst>
                      <a:ext uri="{FF2B5EF4-FFF2-40B4-BE49-F238E27FC236}">
                        <a16:creationId xmlns:a16="http://schemas.microsoft.com/office/drawing/2014/main" id="{BC5B2175-8F08-4061-B73E-79481D32A9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3357" y="2103626"/>
                    <a:ext cx="0" cy="346149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92055F55-A1E3-4C43-A7C1-65EC545A0C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70082" y="2261426"/>
                    <a:ext cx="605623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49C409A8-1432-40DC-9CC4-AC39432305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5705" y="2261426"/>
                    <a:ext cx="3276" cy="34702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cteur droit 72">
                    <a:extLst>
                      <a:ext uri="{FF2B5EF4-FFF2-40B4-BE49-F238E27FC236}">
                        <a16:creationId xmlns:a16="http://schemas.microsoft.com/office/drawing/2014/main" id="{6A5BDB68-BA9D-4065-B94E-A4CE0E9CCD32}"/>
                      </a:ext>
                    </a:extLst>
                  </p:cNvPr>
                  <p:cNvCxnSpPr/>
                  <p:nvPr/>
                </p:nvCxnSpPr>
                <p:spPr>
                  <a:xfrm>
                    <a:off x="3878981" y="2608446"/>
                    <a:ext cx="378059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2E834C75-5492-4AB2-BE79-6F9F9E0B3014}"/>
                      </a:ext>
                    </a:extLst>
                  </p:cNvPr>
                  <p:cNvSpPr/>
                  <p:nvPr/>
                </p:nvSpPr>
                <p:spPr>
                  <a:xfrm>
                    <a:off x="4257039" y="2523808"/>
                    <a:ext cx="482600" cy="169276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6" name="Connecteur : en angle 75">
                    <a:extLst>
                      <a:ext uri="{FF2B5EF4-FFF2-40B4-BE49-F238E27FC236}">
                        <a16:creationId xmlns:a16="http://schemas.microsoft.com/office/drawing/2014/main" id="{80BD9C52-8C09-4CD9-85CF-E098E95C6B9C}"/>
                      </a:ext>
                    </a:extLst>
                  </p:cNvPr>
                  <p:cNvCxnSpPr>
                    <a:cxnSpLocks/>
                    <a:stCxn id="74" idx="3"/>
                  </p:cNvCxnSpPr>
                  <p:nvPr/>
                </p:nvCxnSpPr>
                <p:spPr>
                  <a:xfrm>
                    <a:off x="4739639" y="2608446"/>
                    <a:ext cx="437984" cy="560025"/>
                  </a:xfrm>
                  <a:prstGeom prst="bentConnector2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necteur droit 86">
                    <a:extLst>
                      <a:ext uri="{FF2B5EF4-FFF2-40B4-BE49-F238E27FC236}">
                        <a16:creationId xmlns:a16="http://schemas.microsoft.com/office/drawing/2014/main" id="{6CB70CA1-D604-4D21-B667-C750791B01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69309" y="3057887"/>
                    <a:ext cx="2083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Ellipse 87">
                    <a:extLst>
                      <a:ext uri="{FF2B5EF4-FFF2-40B4-BE49-F238E27FC236}">
                        <a16:creationId xmlns:a16="http://schemas.microsoft.com/office/drawing/2014/main" id="{2DD85B5E-8967-45D6-995B-BEE52322BB0B}"/>
                      </a:ext>
                    </a:extLst>
                  </p:cNvPr>
                  <p:cNvSpPr/>
                  <p:nvPr/>
                </p:nvSpPr>
                <p:spPr>
                  <a:xfrm>
                    <a:off x="5155845" y="303917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2" name="Connecteur droit avec flèche 91">
                    <a:extLst>
                      <a:ext uri="{FF2B5EF4-FFF2-40B4-BE49-F238E27FC236}">
                        <a16:creationId xmlns:a16="http://schemas.microsoft.com/office/drawing/2014/main" id="{CB2CC03A-D7BF-4B5B-AE21-49B9126907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7623" y="3210045"/>
                    <a:ext cx="0" cy="1739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4C963EBD-09DE-45B9-8B24-1937278CB242}"/>
                      </a:ext>
                    </a:extLst>
                  </p:cNvPr>
                  <p:cNvSpPr txBox="1"/>
                  <p:nvPr/>
                </p:nvSpPr>
                <p:spPr>
                  <a:xfrm>
                    <a:off x="4533607" y="2861736"/>
                    <a:ext cx="4796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/>
                      <a:t>Vcc</a:t>
                    </a:r>
                  </a:p>
                </p:txBody>
              </p:sp>
              <p:grpSp>
                <p:nvGrpSpPr>
                  <p:cNvPr id="82" name="Groupe 81">
                    <a:extLst>
                      <a:ext uri="{FF2B5EF4-FFF2-40B4-BE49-F238E27FC236}">
                        <a16:creationId xmlns:a16="http://schemas.microsoft.com/office/drawing/2014/main" id="{7EBDB327-EC80-4564-8A36-88C704045048}"/>
                      </a:ext>
                    </a:extLst>
                  </p:cNvPr>
                  <p:cNvGrpSpPr/>
                  <p:nvPr/>
                </p:nvGrpSpPr>
                <p:grpSpPr>
                  <a:xfrm>
                    <a:off x="505822" y="2012215"/>
                    <a:ext cx="985520" cy="492760"/>
                    <a:chOff x="1524000" y="2936240"/>
                    <a:chExt cx="985520" cy="492760"/>
                  </a:xfrm>
                </p:grpSpPr>
                <p:sp>
                  <p:nvSpPr>
                    <p:cNvPr id="84" name="Parallélogramme 83">
                      <a:extLst>
                        <a:ext uri="{FF2B5EF4-FFF2-40B4-BE49-F238E27FC236}">
                          <a16:creationId xmlns:a16="http://schemas.microsoft.com/office/drawing/2014/main" id="{BE9FB200-7107-47E5-B3BE-43363FC14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0" y="2936240"/>
                      <a:ext cx="985520" cy="492760"/>
                    </a:xfrm>
                    <a:prstGeom prst="parallelogram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86" name="Connecteur droit 85">
                      <a:extLst>
                        <a:ext uri="{FF2B5EF4-FFF2-40B4-BE49-F238E27FC236}">
                          <a16:creationId xmlns:a16="http://schemas.microsoft.com/office/drawing/2014/main" id="{705A9FE9-AD63-4C34-B642-0725091520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6720" y="2936240"/>
                      <a:ext cx="127304" cy="4927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88">
                      <a:extLst>
                        <a:ext uri="{FF2B5EF4-FFF2-40B4-BE49-F238E27FC236}">
                          <a16:creationId xmlns:a16="http://schemas.microsoft.com/office/drawing/2014/main" id="{8035AA96-EC5A-4845-82AD-14C5F5666F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869440" y="2936240"/>
                      <a:ext cx="127304" cy="4927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necteur droit 89">
                      <a:extLst>
                        <a:ext uri="{FF2B5EF4-FFF2-40B4-BE49-F238E27FC236}">
                          <a16:creationId xmlns:a16="http://schemas.microsoft.com/office/drawing/2014/main" id="{F57DE253-D0A2-4063-B7C5-DEF1DEAC79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42160" y="2936240"/>
                      <a:ext cx="127304" cy="4927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90">
                      <a:extLst>
                        <a:ext uri="{FF2B5EF4-FFF2-40B4-BE49-F238E27FC236}">
                          <a16:creationId xmlns:a16="http://schemas.microsoft.com/office/drawing/2014/main" id="{6FB01433-7038-477D-B40B-3AC7524F0B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212188" y="2936240"/>
                      <a:ext cx="127304" cy="4927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onnecteur droit 92">
                      <a:extLst>
                        <a:ext uri="{FF2B5EF4-FFF2-40B4-BE49-F238E27FC236}">
                          <a16:creationId xmlns:a16="http://schemas.microsoft.com/office/drawing/2014/main" id="{BAAAC6C3-63A3-4742-998E-4CC4D220040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12741" y="3067050"/>
                      <a:ext cx="85883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94">
                      <a:extLst>
                        <a:ext uri="{FF2B5EF4-FFF2-40B4-BE49-F238E27FC236}">
                          <a16:creationId xmlns:a16="http://schemas.microsoft.com/office/drawing/2014/main" id="{45FF6B72-1354-4927-A41C-98AD0442F25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7325" y="3241675"/>
                      <a:ext cx="85883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675EA71C-D15D-49B0-9C1B-2C763868C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34896" y="2261426"/>
                    <a:ext cx="1534834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32" name="ZoneTexte 1031">
              <a:extLst>
                <a:ext uri="{FF2B5EF4-FFF2-40B4-BE49-F238E27FC236}">
                  <a16:creationId xmlns:a16="http://schemas.microsoft.com/office/drawing/2014/main" id="{35B7649B-52D1-4B3E-9EFF-B1570AE88809}"/>
                </a:ext>
              </a:extLst>
            </p:cNvPr>
            <p:cNvSpPr txBox="1"/>
            <p:nvPr/>
          </p:nvSpPr>
          <p:spPr>
            <a:xfrm>
              <a:off x="2884275" y="1858909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D1</a:t>
              </a:r>
            </a:p>
          </p:txBody>
        </p:sp>
        <p:sp>
          <p:nvSpPr>
            <p:cNvPr id="273" name="ZoneTexte 272">
              <a:extLst>
                <a:ext uri="{FF2B5EF4-FFF2-40B4-BE49-F238E27FC236}">
                  <a16:creationId xmlns:a16="http://schemas.microsoft.com/office/drawing/2014/main" id="{D353AD68-6F02-487B-AB99-2602C6461DF7}"/>
                </a:ext>
              </a:extLst>
            </p:cNvPr>
            <p:cNvSpPr txBox="1"/>
            <p:nvPr/>
          </p:nvSpPr>
          <p:spPr>
            <a:xfrm>
              <a:off x="4290431" y="2300019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R6</a:t>
              </a:r>
            </a:p>
          </p:txBody>
        </p: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14B96288-C9CF-4B96-A610-F7A6DC961362}"/>
                </a:ext>
              </a:extLst>
            </p:cNvPr>
            <p:cNvSpPr txBox="1"/>
            <p:nvPr/>
          </p:nvSpPr>
          <p:spPr>
            <a:xfrm>
              <a:off x="5272663" y="3037581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C2</a:t>
              </a:r>
            </a:p>
          </p:txBody>
        </p:sp>
      </p:grpSp>
      <p:grpSp>
        <p:nvGrpSpPr>
          <p:cNvPr id="1037" name="Groupe 1036">
            <a:extLst>
              <a:ext uri="{FF2B5EF4-FFF2-40B4-BE49-F238E27FC236}">
                <a16:creationId xmlns:a16="http://schemas.microsoft.com/office/drawing/2014/main" id="{D615C5B3-E028-4007-ABB6-A1A0CABB2527}"/>
              </a:ext>
            </a:extLst>
          </p:cNvPr>
          <p:cNvGrpSpPr/>
          <p:nvPr/>
        </p:nvGrpSpPr>
        <p:grpSpPr>
          <a:xfrm>
            <a:off x="3852845" y="2238566"/>
            <a:ext cx="2832102" cy="2609020"/>
            <a:chOff x="3852845" y="2238566"/>
            <a:chExt cx="2832102" cy="2609020"/>
          </a:xfrm>
        </p:grpSpPr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9B79445D-D7A0-49B9-9A43-5F10170F85FA}"/>
                </a:ext>
              </a:extLst>
            </p:cNvPr>
            <p:cNvSpPr txBox="1"/>
            <p:nvPr/>
          </p:nvSpPr>
          <p:spPr>
            <a:xfrm>
              <a:off x="5714161" y="3656628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Q1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AF6D4045-5AAC-4A3A-95DB-7B0B19A59F20}"/>
                </a:ext>
              </a:extLst>
            </p:cNvPr>
            <p:cNvSpPr txBox="1"/>
            <p:nvPr/>
          </p:nvSpPr>
          <p:spPr>
            <a:xfrm>
              <a:off x="5689232" y="4440534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Q2</a:t>
              </a:r>
            </a:p>
          </p:txBody>
        </p:sp>
        <p:grpSp>
          <p:nvGrpSpPr>
            <p:cNvPr id="1036" name="Groupe 1035">
              <a:extLst>
                <a:ext uri="{FF2B5EF4-FFF2-40B4-BE49-F238E27FC236}">
                  <a16:creationId xmlns:a16="http://schemas.microsoft.com/office/drawing/2014/main" id="{7271AE30-9DB7-4FEB-A999-A67A48ED01C3}"/>
                </a:ext>
              </a:extLst>
            </p:cNvPr>
            <p:cNvGrpSpPr/>
            <p:nvPr/>
          </p:nvGrpSpPr>
          <p:grpSpPr>
            <a:xfrm>
              <a:off x="3852845" y="2238566"/>
              <a:ext cx="2832102" cy="2609020"/>
              <a:chOff x="3852845" y="2238566"/>
              <a:chExt cx="2832102" cy="2609020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1F8D9F61-FD6E-4439-93FB-E2E5759314F5}"/>
                  </a:ext>
                </a:extLst>
              </p:cNvPr>
              <p:cNvGrpSpPr/>
              <p:nvPr/>
            </p:nvGrpSpPr>
            <p:grpSpPr>
              <a:xfrm>
                <a:off x="3852845" y="2238566"/>
                <a:ext cx="2177643" cy="2609020"/>
                <a:chOff x="3852845" y="2238566"/>
                <a:chExt cx="2177643" cy="2609020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7B0CF992-7634-4EA6-8C65-F4663C8E258A}"/>
                    </a:ext>
                  </a:extLst>
                </p:cNvPr>
                <p:cNvGrpSpPr/>
                <p:nvPr/>
              </p:nvGrpSpPr>
              <p:grpSpPr>
                <a:xfrm>
                  <a:off x="3852845" y="2238566"/>
                  <a:ext cx="2177643" cy="2609020"/>
                  <a:chOff x="3852845" y="2238566"/>
                  <a:chExt cx="2177643" cy="2609020"/>
                </a:xfrm>
              </p:grpSpPr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0FFB4873-4903-46C9-8351-3D1EE2490967}"/>
                      </a:ext>
                    </a:extLst>
                  </p:cNvPr>
                  <p:cNvSpPr txBox="1"/>
                  <p:nvPr/>
                </p:nvSpPr>
                <p:spPr>
                  <a:xfrm>
                    <a:off x="4357166" y="3754341"/>
                    <a:ext cx="6819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/>
                      <a:t>HIDRV</a:t>
                    </a:r>
                  </a:p>
                </p:txBody>
              </p:sp>
              <p:sp>
                <p:nvSpPr>
                  <p:cNvPr id="102" name="ZoneTexte 101">
                    <a:extLst>
                      <a:ext uri="{FF2B5EF4-FFF2-40B4-BE49-F238E27FC236}">
                        <a16:creationId xmlns:a16="http://schemas.microsoft.com/office/drawing/2014/main" id="{E3C0D155-777B-43F0-855D-0FAAE448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8525" y="4006568"/>
                    <a:ext cx="47960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/>
                      <a:t>PH</a:t>
                    </a:r>
                  </a:p>
                </p:txBody>
              </p:sp>
              <p:sp>
                <p:nvSpPr>
                  <p:cNvPr id="105" name="ZoneTexte 104">
                    <a:extLst>
                      <a:ext uri="{FF2B5EF4-FFF2-40B4-BE49-F238E27FC236}">
                        <a16:creationId xmlns:a16="http://schemas.microsoft.com/office/drawing/2014/main" id="{5A8FDEDA-06EC-4AD2-9507-C31A0CFDECA8}"/>
                      </a:ext>
                    </a:extLst>
                  </p:cNvPr>
                  <p:cNvSpPr txBox="1"/>
                  <p:nvPr/>
                </p:nvSpPr>
                <p:spPr>
                  <a:xfrm>
                    <a:off x="4354315" y="4242630"/>
                    <a:ext cx="6819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/>
                      <a:t>LODRV</a:t>
                    </a:r>
                  </a:p>
                </p:txBody>
              </p:sp>
              <p:grpSp>
                <p:nvGrpSpPr>
                  <p:cNvPr id="18" name="Groupe 17">
                    <a:extLst>
                      <a:ext uri="{FF2B5EF4-FFF2-40B4-BE49-F238E27FC236}">
                        <a16:creationId xmlns:a16="http://schemas.microsoft.com/office/drawing/2014/main" id="{59A4B02F-E41D-479F-9C9B-D0A094E91C7A}"/>
                      </a:ext>
                    </a:extLst>
                  </p:cNvPr>
                  <p:cNvGrpSpPr/>
                  <p:nvPr/>
                </p:nvGrpSpPr>
                <p:grpSpPr>
                  <a:xfrm>
                    <a:off x="3852845" y="2238566"/>
                    <a:ext cx="2177643" cy="2609020"/>
                    <a:chOff x="3852845" y="2238566"/>
                    <a:chExt cx="2177643" cy="2609020"/>
                  </a:xfrm>
                </p:grpSpPr>
                <p:grpSp>
                  <p:nvGrpSpPr>
                    <p:cNvPr id="7" name="Groupe 6">
                      <a:extLst>
                        <a:ext uri="{FF2B5EF4-FFF2-40B4-BE49-F238E27FC236}">
                          <a16:creationId xmlns:a16="http://schemas.microsoft.com/office/drawing/2014/main" id="{55D44D4F-6AFB-410C-B11B-541708AC32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2845" y="2238566"/>
                      <a:ext cx="2177643" cy="2609020"/>
                      <a:chOff x="3852845" y="2238566"/>
                      <a:chExt cx="2177643" cy="2609020"/>
                    </a:xfrm>
                  </p:grpSpPr>
                  <p:grpSp>
                    <p:nvGrpSpPr>
                      <p:cNvPr id="4" name="Groupe 3">
                        <a:extLst>
                          <a:ext uri="{FF2B5EF4-FFF2-40B4-BE49-F238E27FC236}">
                            <a16:creationId xmlns:a16="http://schemas.microsoft.com/office/drawing/2014/main" id="{69B2DA4E-70B7-48FF-8A3B-3BC5E9F62B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52845" y="2238566"/>
                        <a:ext cx="2163250" cy="2435034"/>
                        <a:chOff x="3852845" y="2238566"/>
                        <a:chExt cx="2163250" cy="2435034"/>
                      </a:xfrm>
                    </p:grpSpPr>
                    <p:sp>
                      <p:nvSpPr>
                        <p:cNvPr id="71" name="Ellipse 70">
                          <a:extLst>
                            <a:ext uri="{FF2B5EF4-FFF2-40B4-BE49-F238E27FC236}">
                              <a16:creationId xmlns:a16="http://schemas.microsoft.com/office/drawing/2014/main" id="{64892C60-3697-4A15-8459-01A3AFCE45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52845" y="2238566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96" name="Connecteur : en angle 95">
                          <a:extLst>
                            <a:ext uri="{FF2B5EF4-FFF2-40B4-BE49-F238E27FC236}">
                              <a16:creationId xmlns:a16="http://schemas.microsoft.com/office/drawing/2014/main" id="{27408579-7319-421B-ADA8-6C224A57187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4914" y="2261426"/>
                          <a:ext cx="1938930" cy="1614496"/>
                        </a:xfrm>
                        <a:prstGeom prst="bentConnector3">
                          <a:avLst>
                            <a:gd name="adj1" fmla="val 107968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Connecteur droit 129">
                          <a:extLst>
                            <a:ext uri="{FF2B5EF4-FFF2-40B4-BE49-F238E27FC236}">
                              <a16:creationId xmlns:a16="http://schemas.microsoft.com/office/drawing/2014/main" id="{548467AE-AD5A-46D0-9771-C99A6822288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969309" y="3928533"/>
                          <a:ext cx="847291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4" name="Connecteur droit 133">
                          <a:extLst>
                            <a:ext uri="{FF2B5EF4-FFF2-40B4-BE49-F238E27FC236}">
                              <a16:creationId xmlns:a16="http://schemas.microsoft.com/office/drawing/2014/main" id="{4E8D4964-A911-4B6E-8FEE-F0766D2B079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16600" y="3885892"/>
                          <a:ext cx="0" cy="8603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Connecteur : en angle 139">
                          <a:extLst>
                            <a:ext uri="{FF2B5EF4-FFF2-40B4-BE49-F238E27FC236}">
                              <a16:creationId xmlns:a16="http://schemas.microsoft.com/office/drawing/2014/main" id="{F4F13CB2-2781-4612-AD0B-EAA34FCB420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 flipV="1">
                          <a:off x="4969309" y="3990974"/>
                          <a:ext cx="874808" cy="217023"/>
                        </a:xfrm>
                        <a:prstGeom prst="bentConnector3">
                          <a:avLst>
                            <a:gd name="adj1" fmla="val -18232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Connecteur droit 145">
                          <a:extLst>
                            <a:ext uri="{FF2B5EF4-FFF2-40B4-BE49-F238E27FC236}">
                              <a16:creationId xmlns:a16="http://schemas.microsoft.com/office/drawing/2014/main" id="{DF40CB58-E120-479A-9999-37F3C5F7896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44117" y="3858683"/>
                          <a:ext cx="0" cy="154517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Connecteur : en angle 148">
                          <a:extLst>
                            <a:ext uri="{FF2B5EF4-FFF2-40B4-BE49-F238E27FC236}">
                              <a16:creationId xmlns:a16="http://schemas.microsoft.com/office/drawing/2014/main" id="{6ED16275-A837-4B75-A2D1-3F3CB8BF231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5844119" y="3944408"/>
                          <a:ext cx="159806" cy="46567"/>
                        </a:xfrm>
                        <a:prstGeom prst="bentConnector3">
                          <a:avLst>
                            <a:gd name="adj1" fmla="val 330"/>
                          </a:avLst>
                        </a:prstGeom>
                        <a:ln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7" name="Connecteur droit 166">
                          <a:extLst>
                            <a:ext uri="{FF2B5EF4-FFF2-40B4-BE49-F238E27FC236}">
                              <a16:creationId xmlns:a16="http://schemas.microsoft.com/office/drawing/2014/main" id="{082D631C-33D1-475E-B095-7D8F7D166F3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969308" y="4423833"/>
                          <a:ext cx="847291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8" name="Connecteur droit 167">
                          <a:extLst>
                            <a:ext uri="{FF2B5EF4-FFF2-40B4-BE49-F238E27FC236}">
                              <a16:creationId xmlns:a16="http://schemas.microsoft.com/office/drawing/2014/main" id="{B49FA7BC-4CB2-431A-ABCD-4B6661D5F9B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18714" y="4380816"/>
                          <a:ext cx="0" cy="8603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9" name="Connecteur droit 168">
                          <a:extLst>
                            <a:ext uri="{FF2B5EF4-FFF2-40B4-BE49-F238E27FC236}">
                              <a16:creationId xmlns:a16="http://schemas.microsoft.com/office/drawing/2014/main" id="{33A2B88E-EC4A-447F-B355-D40509EC75D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44117" y="4346574"/>
                          <a:ext cx="0" cy="154517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1" name="Connecteur : en angle 170">
                          <a:extLst>
                            <a:ext uri="{FF2B5EF4-FFF2-40B4-BE49-F238E27FC236}">
                              <a16:creationId xmlns:a16="http://schemas.microsoft.com/office/drawing/2014/main" id="{ACB2A610-137B-4AE3-ACAF-C7EF759873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rot="5400000" flipH="1" flipV="1">
                          <a:off x="5837612" y="4214503"/>
                          <a:ext cx="172818" cy="159808"/>
                        </a:xfrm>
                        <a:prstGeom prst="bentConnector3">
                          <a:avLst>
                            <a:gd name="adj1" fmla="val 8356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5" name="Connecteur : en angle 174">
                          <a:extLst>
                            <a:ext uri="{FF2B5EF4-FFF2-40B4-BE49-F238E27FC236}">
                              <a16:creationId xmlns:a16="http://schemas.microsoft.com/office/drawing/2014/main" id="{A252B4B4-4A2F-4DBD-AF24-5AD40C59A8A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 flipV="1">
                          <a:off x="4969309" y="4478865"/>
                          <a:ext cx="874809" cy="194735"/>
                        </a:xfrm>
                        <a:prstGeom prst="bentConnector3">
                          <a:avLst>
                            <a:gd name="adj1" fmla="val -19200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2" name="Connecteur : en angle 181">
                          <a:extLst>
                            <a:ext uri="{FF2B5EF4-FFF2-40B4-BE49-F238E27FC236}">
                              <a16:creationId xmlns:a16="http://schemas.microsoft.com/office/drawing/2014/main" id="{64C1D870-59F2-4874-BE51-594F28495C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5856289" y="4430867"/>
                          <a:ext cx="159806" cy="46567"/>
                        </a:xfrm>
                        <a:prstGeom prst="bentConnector3">
                          <a:avLst>
                            <a:gd name="adj1" fmla="val 330"/>
                          </a:avLst>
                        </a:prstGeom>
                        <a:ln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95" name="Connecteur droit avec flèche 194">
                        <a:extLst>
                          <a:ext uri="{FF2B5EF4-FFF2-40B4-BE49-F238E27FC236}">
                            <a16:creationId xmlns:a16="http://schemas.microsoft.com/office/drawing/2014/main" id="{E60B1248-79E1-4B6C-A584-C485D93C01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12647" y="4673601"/>
                        <a:ext cx="0" cy="1739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6" name="Ellipse 195">
                        <a:extLst>
                          <a:ext uri="{FF2B5EF4-FFF2-40B4-BE49-F238E27FC236}">
                            <a16:creationId xmlns:a16="http://schemas.microsoft.com/office/drawing/2014/main" id="{1018CA95-C7EC-41B9-B472-23B796F2C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84769" y="4650741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118" name="Ellipse 117">
                      <a:extLst>
                        <a:ext uri="{FF2B5EF4-FFF2-40B4-BE49-F238E27FC236}">
                          <a16:creationId xmlns:a16="http://schemas.microsoft.com/office/drawing/2014/main" id="{027A6284-FB62-48A0-BF94-3F7F9EDE4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3808" y="418379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1" name="ZoneTexte 120">
                    <a:extLst>
                      <a:ext uri="{FF2B5EF4-FFF2-40B4-BE49-F238E27FC236}">
                        <a16:creationId xmlns:a16="http://schemas.microsoft.com/office/drawing/2014/main" id="{6303AF95-33F9-42BA-B9C3-019461B5BF6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7166" y="4243232"/>
                    <a:ext cx="6819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/>
                      <a:t>LODRV</a:t>
                    </a:r>
                  </a:p>
                </p:txBody>
              </p:sp>
            </p:grp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FDAEB64E-B549-43A6-92A3-AF1173C9B58E}"/>
                    </a:ext>
                  </a:extLst>
                </p:cNvPr>
                <p:cNvSpPr txBox="1"/>
                <p:nvPr/>
              </p:nvSpPr>
              <p:spPr>
                <a:xfrm>
                  <a:off x="4479461" y="4506542"/>
                  <a:ext cx="5446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/>
                    <a:t>GND</a:t>
                  </a:r>
                </a:p>
              </p:txBody>
            </p:sp>
          </p:grp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E58271E3-82E8-4CA2-8346-6C283F1E0DDA}"/>
                  </a:ext>
                </a:extLst>
              </p:cNvPr>
              <p:cNvCxnSpPr/>
              <p:nvPr/>
            </p:nvCxnSpPr>
            <p:spPr>
              <a:xfrm flipV="1">
                <a:off x="6078100" y="3670073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C209A662-F60D-4E30-84AC-3A669DE59C31}"/>
                  </a:ext>
                </a:extLst>
              </p:cNvPr>
              <p:cNvCxnSpPr/>
              <p:nvPr/>
            </p:nvCxnSpPr>
            <p:spPr>
              <a:xfrm flipV="1">
                <a:off x="6083589" y="371210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cteur : en angle 282">
                <a:extLst>
                  <a:ext uri="{FF2B5EF4-FFF2-40B4-BE49-F238E27FC236}">
                    <a16:creationId xmlns:a16="http://schemas.microsoft.com/office/drawing/2014/main" id="{72903989-6AA7-4FF4-8FA4-7699908E3B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953793" y="3416472"/>
                <a:ext cx="295859" cy="204755"/>
              </a:xfrm>
              <a:prstGeom prst="bentConnector3">
                <a:avLst>
                  <a:gd name="adj1" fmla="val 206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avec flèche 283">
                <a:extLst>
                  <a:ext uri="{FF2B5EF4-FFF2-40B4-BE49-F238E27FC236}">
                    <a16:creationId xmlns:a16="http://schemas.microsoft.com/office/drawing/2014/main" id="{F8C3085F-A5AB-44EB-8018-905C20F1C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4100" y="3708354"/>
                <a:ext cx="0" cy="1739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ZoneTexte 284">
                <a:extLst>
                  <a:ext uri="{FF2B5EF4-FFF2-40B4-BE49-F238E27FC236}">
                    <a16:creationId xmlns:a16="http://schemas.microsoft.com/office/drawing/2014/main" id="{24F2FDA6-6ED5-4DBE-A359-084CD9A0AAA3}"/>
                  </a:ext>
                </a:extLst>
              </p:cNvPr>
              <p:cNvSpPr txBox="1"/>
              <p:nvPr/>
            </p:nvSpPr>
            <p:spPr>
              <a:xfrm>
                <a:off x="6306888" y="3540470"/>
                <a:ext cx="378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/>
                  <a:t>C6</a:t>
                </a:r>
              </a:p>
            </p:txBody>
          </p:sp>
          <p:sp>
            <p:nvSpPr>
              <p:cNvPr id="288" name="Ellipse 287">
                <a:extLst>
                  <a:ext uri="{FF2B5EF4-FFF2-40B4-BE49-F238E27FC236}">
                    <a16:creationId xmlns:a16="http://schemas.microsoft.com/office/drawing/2014/main" id="{538E7483-9AD6-45CC-A8F4-368B17003270}"/>
                  </a:ext>
                </a:extLst>
              </p:cNvPr>
              <p:cNvSpPr/>
              <p:nvPr/>
            </p:nvSpPr>
            <p:spPr>
              <a:xfrm>
                <a:off x="5981217" y="3354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8BFC3601-85A3-4300-A13D-F439C3980E8C}"/>
              </a:ext>
            </a:extLst>
          </p:cNvPr>
          <p:cNvGrpSpPr/>
          <p:nvPr/>
        </p:nvGrpSpPr>
        <p:grpSpPr>
          <a:xfrm>
            <a:off x="4354210" y="3330859"/>
            <a:ext cx="2249790" cy="926182"/>
            <a:chOff x="4354210" y="3330859"/>
            <a:chExt cx="2249790" cy="926182"/>
          </a:xfrm>
        </p:grpSpPr>
        <p:grpSp>
          <p:nvGrpSpPr>
            <p:cNvPr id="1038" name="Groupe 1037">
              <a:extLst>
                <a:ext uri="{FF2B5EF4-FFF2-40B4-BE49-F238E27FC236}">
                  <a16:creationId xmlns:a16="http://schemas.microsoft.com/office/drawing/2014/main" id="{970350FB-1FC2-41A4-AE71-E67F46F7F1D1}"/>
                </a:ext>
              </a:extLst>
            </p:cNvPr>
            <p:cNvGrpSpPr/>
            <p:nvPr/>
          </p:nvGrpSpPr>
          <p:grpSpPr>
            <a:xfrm>
              <a:off x="4354210" y="3330859"/>
              <a:ext cx="2249790" cy="926182"/>
              <a:chOff x="4399988" y="3343570"/>
              <a:chExt cx="2158234" cy="900759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EEEC7A1E-D73B-474C-B298-120F9D88D456}"/>
                  </a:ext>
                </a:extLst>
              </p:cNvPr>
              <p:cNvGrpSpPr/>
              <p:nvPr/>
            </p:nvGrpSpPr>
            <p:grpSpPr>
              <a:xfrm>
                <a:off x="4399988" y="3343570"/>
                <a:ext cx="2158234" cy="900759"/>
                <a:chOff x="4399988" y="3343570"/>
                <a:chExt cx="2158234" cy="900759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8F1BB6E6-8654-42C1-9205-2CA31236E3BD}"/>
                    </a:ext>
                  </a:extLst>
                </p:cNvPr>
                <p:cNvGrpSpPr/>
                <p:nvPr/>
              </p:nvGrpSpPr>
              <p:grpSpPr>
                <a:xfrm>
                  <a:off x="4969309" y="3545174"/>
                  <a:ext cx="1588913" cy="699155"/>
                  <a:chOff x="4969309" y="3545174"/>
                  <a:chExt cx="1588913" cy="699155"/>
                </a:xfrm>
              </p:grpSpPr>
              <p:cxnSp>
                <p:nvCxnSpPr>
                  <p:cNvPr id="104" name="Connecteur : en angle 103">
                    <a:extLst>
                      <a:ext uri="{FF2B5EF4-FFF2-40B4-BE49-F238E27FC236}">
                        <a16:creationId xmlns:a16="http://schemas.microsoft.com/office/drawing/2014/main" id="{2AE2A61C-2B5A-4CEB-B71D-420CB0318A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69309" y="3545174"/>
                    <a:ext cx="186536" cy="59960"/>
                  </a:xfrm>
                  <a:prstGeom prst="bentConnector3">
                    <a:avLst>
                      <a:gd name="adj1" fmla="val 982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Triangle isocèle 108">
                    <a:extLst>
                      <a:ext uri="{FF2B5EF4-FFF2-40B4-BE49-F238E27FC236}">
                        <a16:creationId xmlns:a16="http://schemas.microsoft.com/office/drawing/2014/main" id="{888A023D-D7A8-48F2-8373-9F58C6B9C1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7876" y="3604399"/>
                    <a:ext cx="93688" cy="93688"/>
                  </a:xfrm>
                  <a:prstGeom prst="triangl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80AA63DE-B565-4A05-BA42-38374D7700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07875" y="3702322"/>
                    <a:ext cx="936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0BBC05D4-792A-42B3-A161-E99B9F19F6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01564" y="3680884"/>
                    <a:ext cx="20253" cy="214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onnecteur droit 114">
                    <a:extLst>
                      <a:ext uri="{FF2B5EF4-FFF2-40B4-BE49-F238E27FC236}">
                        <a16:creationId xmlns:a16="http://schemas.microsoft.com/office/drawing/2014/main" id="{23C524C0-C604-4E7C-9099-BEC66FA8894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89384" y="3702047"/>
                    <a:ext cx="20253" cy="214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necteur droit 116">
                    <a:extLst>
                      <a:ext uri="{FF2B5EF4-FFF2-40B4-BE49-F238E27FC236}">
                        <a16:creationId xmlns:a16="http://schemas.microsoft.com/office/drawing/2014/main" id="{60C33C27-EDD5-4CF9-85B4-6299F5A3F802}"/>
                      </a:ext>
                    </a:extLst>
                  </p:cNvPr>
                  <p:cNvCxnSpPr>
                    <a:cxnSpLocks/>
                    <a:stCxn id="109" idx="0"/>
                  </p:cNvCxnSpPr>
                  <p:nvPr/>
                </p:nvCxnSpPr>
                <p:spPr>
                  <a:xfrm flipH="1">
                    <a:off x="5154719" y="3698087"/>
                    <a:ext cx="1" cy="3151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5220D94D-8F41-4D11-B300-39926B04F8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69309" y="3768501"/>
                    <a:ext cx="18541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Ellipse 121">
                    <a:extLst>
                      <a:ext uri="{FF2B5EF4-FFF2-40B4-BE49-F238E27FC236}">
                        <a16:creationId xmlns:a16="http://schemas.microsoft.com/office/drawing/2014/main" id="{8F1C536B-E98F-4000-953F-4CDA60C4554A}"/>
                      </a:ext>
                    </a:extLst>
                  </p:cNvPr>
                  <p:cNvSpPr/>
                  <p:nvPr/>
                </p:nvSpPr>
                <p:spPr>
                  <a:xfrm>
                    <a:off x="5131859" y="374564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EDC21557-CF96-437B-BC9A-B08E11315C5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23229" y="4014682"/>
                    <a:ext cx="25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necteur droit 127">
                    <a:extLst>
                      <a:ext uri="{FF2B5EF4-FFF2-40B4-BE49-F238E27FC236}">
                        <a16:creationId xmlns:a16="http://schemas.microsoft.com/office/drawing/2014/main" id="{57352969-D292-47A4-BA06-4D2B12D58D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24484" y="4056711"/>
                    <a:ext cx="25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8DB5D19F-3F19-4F60-B908-C1A143C7ECE2}"/>
                      </a:ext>
                    </a:extLst>
                  </p:cNvPr>
                  <p:cNvCxnSpPr/>
                  <p:nvPr/>
                </p:nvCxnSpPr>
                <p:spPr>
                  <a:xfrm>
                    <a:off x="5154719" y="4056711"/>
                    <a:ext cx="0" cy="1512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Ellipse 165">
                    <a:extLst>
                      <a:ext uri="{FF2B5EF4-FFF2-40B4-BE49-F238E27FC236}">
                        <a16:creationId xmlns:a16="http://schemas.microsoft.com/office/drawing/2014/main" id="{FFE8B8A4-3BFB-4A1F-AEE4-A586D9C3B07E}"/>
                      </a:ext>
                    </a:extLst>
                  </p:cNvPr>
                  <p:cNvSpPr/>
                  <p:nvPr/>
                </p:nvSpPr>
                <p:spPr>
                  <a:xfrm>
                    <a:off x="5131859" y="418379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026" name="Picture 2" descr="Résultat de recherche d'images pour &quot;schéma bobine&quot;">
                    <a:extLst>
                      <a:ext uri="{FF2B5EF4-FFF2-40B4-BE49-F238E27FC236}">
                        <a16:creationId xmlns:a16="http://schemas.microsoft.com/office/drawing/2014/main" id="{329BB073-2BDE-4142-BC7C-7A058F5C23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0570" t="38260" r="44895" b="52607"/>
                  <a:stretch/>
                </p:blipFill>
                <p:spPr bwMode="auto">
                  <a:xfrm>
                    <a:off x="6193949" y="4125368"/>
                    <a:ext cx="364273" cy="1189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89" name="Connecteur droit 188">
                    <a:extLst>
                      <a:ext uri="{FF2B5EF4-FFF2-40B4-BE49-F238E27FC236}">
                        <a16:creationId xmlns:a16="http://schemas.microsoft.com/office/drawing/2014/main" id="{460B5C26-0FC4-41BC-A822-4BC8F5E8B8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3808" y="4206651"/>
                    <a:ext cx="214905" cy="254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9A6C308C-0B76-4566-BCB3-91971869B24F}"/>
                    </a:ext>
                  </a:extLst>
                </p:cNvPr>
                <p:cNvSpPr txBox="1"/>
                <p:nvPr/>
              </p:nvSpPr>
              <p:spPr>
                <a:xfrm>
                  <a:off x="4399988" y="3343570"/>
                  <a:ext cx="6141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/>
                    <a:t>REGN</a:t>
                  </a:r>
                </a:p>
              </p:txBody>
            </p:sp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C29597E2-B94B-40C9-952A-B038F7E8305B}"/>
                    </a:ext>
                  </a:extLst>
                </p:cNvPr>
                <p:cNvSpPr txBox="1"/>
                <p:nvPr/>
              </p:nvSpPr>
              <p:spPr>
                <a:xfrm>
                  <a:off x="4479461" y="3571291"/>
                  <a:ext cx="6004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/>
                    <a:t>BTST</a:t>
                  </a:r>
                  <a:endParaRPr lang="fr-FR" sz="1600"/>
                </a:p>
              </p:txBody>
            </p:sp>
          </p:grpSp>
          <p:sp>
            <p:nvSpPr>
              <p:cNvPr id="275" name="ZoneTexte 274">
                <a:extLst>
                  <a:ext uri="{FF2B5EF4-FFF2-40B4-BE49-F238E27FC236}">
                    <a16:creationId xmlns:a16="http://schemas.microsoft.com/office/drawing/2014/main" id="{6BC3075B-2963-4BDC-A6A5-D1ADEF11C5AE}"/>
                  </a:ext>
                </a:extLst>
              </p:cNvPr>
              <p:cNvSpPr txBox="1"/>
              <p:nvPr/>
            </p:nvSpPr>
            <p:spPr>
              <a:xfrm>
                <a:off x="5140423" y="3502149"/>
                <a:ext cx="378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/>
                  <a:t>D2</a:t>
                </a:r>
              </a:p>
            </p:txBody>
          </p:sp>
          <p:sp>
            <p:nvSpPr>
              <p:cNvPr id="277" name="ZoneTexte 276">
                <a:extLst>
                  <a:ext uri="{FF2B5EF4-FFF2-40B4-BE49-F238E27FC236}">
                    <a16:creationId xmlns:a16="http://schemas.microsoft.com/office/drawing/2014/main" id="{1B682451-8666-4F07-9422-A7077532FD3F}"/>
                  </a:ext>
                </a:extLst>
              </p:cNvPr>
              <p:cNvSpPr txBox="1"/>
              <p:nvPr/>
            </p:nvSpPr>
            <p:spPr>
              <a:xfrm>
                <a:off x="5231905" y="3895549"/>
                <a:ext cx="378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/>
                  <a:t>C5</a:t>
                </a:r>
              </a:p>
            </p:txBody>
          </p:sp>
        </p:grp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1575D9F6-45FE-471B-9317-40F806610FDD}"/>
                </a:ext>
              </a:extLst>
            </p:cNvPr>
            <p:cNvSpPr txBox="1"/>
            <p:nvPr/>
          </p:nvSpPr>
          <p:spPr>
            <a:xfrm>
              <a:off x="6237937" y="3923021"/>
              <a:ext cx="250396" cy="28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L</a:t>
              </a:r>
            </a:p>
          </p:txBody>
        </p:sp>
      </p:grp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C101919C-8BA1-4A70-AE4C-0B699FFE8945}"/>
              </a:ext>
            </a:extLst>
          </p:cNvPr>
          <p:cNvGrpSpPr/>
          <p:nvPr/>
        </p:nvGrpSpPr>
        <p:grpSpPr>
          <a:xfrm>
            <a:off x="4506581" y="3915499"/>
            <a:ext cx="3442542" cy="1420617"/>
            <a:chOff x="4506581" y="3915499"/>
            <a:chExt cx="3442542" cy="1420617"/>
          </a:xfrm>
        </p:grpSpPr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FE93A0D-D3D9-4E02-A1C7-6671B368D6E6}"/>
                </a:ext>
              </a:extLst>
            </p:cNvPr>
            <p:cNvSpPr txBox="1"/>
            <p:nvPr/>
          </p:nvSpPr>
          <p:spPr>
            <a:xfrm>
              <a:off x="5353421" y="4936401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C7</a:t>
              </a:r>
            </a:p>
          </p:txBody>
        </p: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D9EA6788-62E5-4C8A-8B1A-14FA0499DAA4}"/>
                </a:ext>
              </a:extLst>
            </p:cNvPr>
            <p:cNvGrpSpPr/>
            <p:nvPr/>
          </p:nvGrpSpPr>
          <p:grpSpPr>
            <a:xfrm>
              <a:off x="4506581" y="4131084"/>
              <a:ext cx="3442542" cy="1205032"/>
              <a:chOff x="4506581" y="4131084"/>
              <a:chExt cx="3442542" cy="1205032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B8282299-A5B3-4AE8-92E5-0830F0BBEF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6437" y="4960489"/>
                <a:ext cx="0" cy="106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8488DF58-E441-43B2-8F0A-42B032A691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6933" y="5106539"/>
                <a:ext cx="0" cy="75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187989FC-CBEB-40FC-941E-BE023CF53C0F}"/>
                  </a:ext>
                </a:extLst>
              </p:cNvPr>
              <p:cNvGrpSpPr/>
              <p:nvPr/>
            </p:nvGrpSpPr>
            <p:grpSpPr>
              <a:xfrm>
                <a:off x="4506581" y="4131084"/>
                <a:ext cx="3442542" cy="1205032"/>
                <a:chOff x="4506581" y="4131084"/>
                <a:chExt cx="3442542" cy="1205032"/>
              </a:xfrm>
            </p:grpSpPr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26944E49-AA58-4A03-8D37-BF797E6A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8222" y="4215358"/>
                  <a:ext cx="214905" cy="25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Ellipse 128">
                  <a:extLst>
                    <a:ext uri="{FF2B5EF4-FFF2-40B4-BE49-F238E27FC236}">
                      <a16:creationId xmlns:a16="http://schemas.microsoft.com/office/drawing/2014/main" id="{203A31B9-C43C-4EDB-83F2-61ACB830E113}"/>
                    </a:ext>
                  </a:extLst>
                </p:cNvPr>
                <p:cNvSpPr/>
                <p:nvPr/>
              </p:nvSpPr>
              <p:spPr>
                <a:xfrm>
                  <a:off x="6764858" y="419649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49071DE-4F3E-4B19-BBFA-9540E4E7D0C1}"/>
                    </a:ext>
                  </a:extLst>
                </p:cNvPr>
                <p:cNvSpPr/>
                <p:nvPr/>
              </p:nvSpPr>
              <p:spPr>
                <a:xfrm>
                  <a:off x="7006782" y="4131084"/>
                  <a:ext cx="482600" cy="158645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F4C9FDE6-FB13-44E3-AD52-C887732BE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0992" y="4215491"/>
                  <a:ext cx="214905" cy="25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56A55FB3-2968-4F86-8D32-D66358D58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9382" y="4215491"/>
                  <a:ext cx="214905" cy="25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Ellipse 135">
                  <a:extLst>
                    <a:ext uri="{FF2B5EF4-FFF2-40B4-BE49-F238E27FC236}">
                      <a16:creationId xmlns:a16="http://schemas.microsoft.com/office/drawing/2014/main" id="{FA8093EA-98FE-42D8-BBCC-7B2FE1A80BE6}"/>
                    </a:ext>
                  </a:extLst>
                </p:cNvPr>
                <p:cNvSpPr/>
                <p:nvPr/>
              </p:nvSpPr>
              <p:spPr>
                <a:xfrm>
                  <a:off x="7704287" y="419249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6232DD52-893E-4A66-AA6B-8FE0BA0ED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27146" y="4212812"/>
                  <a:ext cx="214905" cy="25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D87B0268-3D97-4341-B805-0F51038EEA2E}"/>
                    </a:ext>
                  </a:extLst>
                </p:cNvPr>
                <p:cNvCxnSpPr/>
                <p:nvPr/>
              </p:nvCxnSpPr>
              <p:spPr>
                <a:xfrm flipV="1">
                  <a:off x="7603699" y="4368765"/>
                  <a:ext cx="252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81345B47-2687-4529-A111-99A694C02F4B}"/>
                    </a:ext>
                  </a:extLst>
                </p:cNvPr>
                <p:cNvCxnSpPr/>
                <p:nvPr/>
              </p:nvCxnSpPr>
              <p:spPr>
                <a:xfrm flipV="1">
                  <a:off x="7609188" y="4410794"/>
                  <a:ext cx="252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avec flèche 141">
                  <a:extLst>
                    <a:ext uri="{FF2B5EF4-FFF2-40B4-BE49-F238E27FC236}">
                      <a16:creationId xmlns:a16="http://schemas.microsoft.com/office/drawing/2014/main" id="{B57CC103-121B-4B03-AD6E-0FC997525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29699" y="4411280"/>
                  <a:ext cx="0" cy="1739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7E7120A6-F52F-4CEE-B727-6F3E6CB2A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28493" y="4228346"/>
                  <a:ext cx="1208" cy="1355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 : en angle 26">
                  <a:extLst>
                    <a:ext uri="{FF2B5EF4-FFF2-40B4-BE49-F238E27FC236}">
                      <a16:creationId xmlns:a16="http://schemas.microsoft.com/office/drawing/2014/main" id="{5707203E-8D6B-4C46-9247-DC0C9EBDF79D}"/>
                    </a:ext>
                  </a:extLst>
                </p:cNvPr>
                <p:cNvCxnSpPr>
                  <a:cxnSpLocks/>
                  <a:stCxn id="129" idx="4"/>
                </p:cNvCxnSpPr>
                <p:nvPr/>
              </p:nvCxnSpPr>
              <p:spPr>
                <a:xfrm rot="5400000">
                  <a:off x="5519994" y="3697975"/>
                  <a:ext cx="723490" cy="1811958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 : en angle 146">
                  <a:extLst>
                    <a:ext uri="{FF2B5EF4-FFF2-40B4-BE49-F238E27FC236}">
                      <a16:creationId xmlns:a16="http://schemas.microsoft.com/office/drawing/2014/main" id="{DBD7EBEC-E8CF-4B09-889A-01AAB66C3F55}"/>
                    </a:ext>
                  </a:extLst>
                </p:cNvPr>
                <p:cNvCxnSpPr>
                  <a:cxnSpLocks/>
                  <a:stCxn id="138" idx="4"/>
                </p:cNvCxnSpPr>
                <p:nvPr/>
              </p:nvCxnSpPr>
              <p:spPr>
                <a:xfrm rot="5400000">
                  <a:off x="5983291" y="3224235"/>
                  <a:ext cx="951850" cy="297981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9A8BE6F3-5236-4652-80ED-651D2963C4DE}"/>
                    </a:ext>
                  </a:extLst>
                </p:cNvPr>
                <p:cNvSpPr txBox="1"/>
                <p:nvPr/>
              </p:nvSpPr>
              <p:spPr>
                <a:xfrm>
                  <a:off x="4530924" y="4798761"/>
                  <a:ext cx="4874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/>
                    <a:t>SRP</a:t>
                  </a:r>
                </a:p>
              </p:txBody>
            </p:sp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50DAA718-0E3B-4B3D-9408-52E4032DC6FF}"/>
                    </a:ext>
                  </a:extLst>
                </p:cNvPr>
                <p:cNvSpPr txBox="1"/>
                <p:nvPr/>
              </p:nvSpPr>
              <p:spPr>
                <a:xfrm>
                  <a:off x="4506581" y="5028339"/>
                  <a:ext cx="5446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/>
                    <a:t>SRN</a:t>
                  </a:r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18D83138-F9D0-4625-98FE-5678B18EED0E}"/>
                    </a:ext>
                  </a:extLst>
                </p:cNvPr>
                <p:cNvCxnSpPr/>
                <p:nvPr/>
              </p:nvCxnSpPr>
              <p:spPr>
                <a:xfrm flipV="1">
                  <a:off x="5149229" y="5064509"/>
                  <a:ext cx="252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E3365505-AD0C-4F94-8C9D-A339B5CF2896}"/>
                    </a:ext>
                  </a:extLst>
                </p:cNvPr>
                <p:cNvCxnSpPr/>
                <p:nvPr/>
              </p:nvCxnSpPr>
              <p:spPr>
                <a:xfrm flipV="1">
                  <a:off x="5154718" y="5106538"/>
                  <a:ext cx="252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id="{BF40701A-0029-4A52-AA2A-8DBAB1A2DC1A}"/>
                    </a:ext>
                  </a:extLst>
                </p:cNvPr>
                <p:cNvSpPr/>
                <p:nvPr/>
              </p:nvSpPr>
              <p:spPr>
                <a:xfrm>
                  <a:off x="5256603" y="49388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id="{8DA1C8C4-FB53-445B-ABAD-33CA9EA982A2}"/>
                    </a:ext>
                  </a:extLst>
                </p:cNvPr>
                <p:cNvSpPr/>
                <p:nvPr/>
              </p:nvSpPr>
              <p:spPr>
                <a:xfrm>
                  <a:off x="5254390" y="51680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293" name="ZoneTexte 292">
              <a:extLst>
                <a:ext uri="{FF2B5EF4-FFF2-40B4-BE49-F238E27FC236}">
                  <a16:creationId xmlns:a16="http://schemas.microsoft.com/office/drawing/2014/main" id="{CE0A3080-CCA9-4812-B619-590DB07716B1}"/>
                </a:ext>
              </a:extLst>
            </p:cNvPr>
            <p:cNvSpPr txBox="1"/>
            <p:nvPr/>
          </p:nvSpPr>
          <p:spPr>
            <a:xfrm>
              <a:off x="7054089" y="3915499"/>
              <a:ext cx="425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err="1"/>
                <a:t>Rsr</a:t>
              </a:r>
              <a:endParaRPr lang="fr-FR" sz="1200"/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2C0A7C66-1248-490A-BEE0-A9D03179C5BD}"/>
                </a:ext>
              </a:extLst>
            </p:cNvPr>
            <p:cNvSpPr txBox="1"/>
            <p:nvPr/>
          </p:nvSpPr>
          <p:spPr>
            <a:xfrm>
              <a:off x="7338331" y="4261269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C8</a:t>
              </a:r>
            </a:p>
          </p:txBody>
        </p:sp>
      </p:grpSp>
      <p:grpSp>
        <p:nvGrpSpPr>
          <p:cNvPr id="1042" name="Groupe 1041">
            <a:extLst>
              <a:ext uri="{FF2B5EF4-FFF2-40B4-BE49-F238E27FC236}">
                <a16:creationId xmlns:a16="http://schemas.microsoft.com/office/drawing/2014/main" id="{34B1C129-B530-45BA-AB54-70735744A682}"/>
              </a:ext>
            </a:extLst>
          </p:cNvPr>
          <p:cNvGrpSpPr/>
          <p:nvPr/>
        </p:nvGrpSpPr>
        <p:grpSpPr>
          <a:xfrm>
            <a:off x="4527863" y="3885892"/>
            <a:ext cx="5089257" cy="2246327"/>
            <a:chOff x="4527863" y="3885892"/>
            <a:chExt cx="5089257" cy="2246327"/>
          </a:xfrm>
        </p:grpSpPr>
        <p:grpSp>
          <p:nvGrpSpPr>
            <p:cNvPr id="1031" name="Groupe 1030">
              <a:extLst>
                <a:ext uri="{FF2B5EF4-FFF2-40B4-BE49-F238E27FC236}">
                  <a16:creationId xmlns:a16="http://schemas.microsoft.com/office/drawing/2014/main" id="{394800AF-AFB8-4BD8-8038-FD2CBAC59351}"/>
                </a:ext>
              </a:extLst>
            </p:cNvPr>
            <p:cNvGrpSpPr/>
            <p:nvPr/>
          </p:nvGrpSpPr>
          <p:grpSpPr>
            <a:xfrm>
              <a:off x="4527863" y="3885892"/>
              <a:ext cx="4907542" cy="2246327"/>
              <a:chOff x="4527863" y="3885892"/>
              <a:chExt cx="4907542" cy="2246327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B0375C1C-CC9A-4C67-99FD-461C8C2DF3C1}"/>
                  </a:ext>
                </a:extLst>
              </p:cNvPr>
              <p:cNvSpPr/>
              <p:nvPr/>
            </p:nvSpPr>
            <p:spPr>
              <a:xfrm>
                <a:off x="7926263" y="419249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9" name="Connecteur droit avec flèche 198">
                <a:extLst>
                  <a:ext uri="{FF2B5EF4-FFF2-40B4-BE49-F238E27FC236}">
                    <a16:creationId xmlns:a16="http://schemas.microsoft.com/office/drawing/2014/main" id="{E8C9BAD2-E79D-450D-8500-8FADD51E8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3499" y="5958234"/>
                <a:ext cx="0" cy="1739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0" name="Groupe 1029">
                <a:extLst>
                  <a:ext uri="{FF2B5EF4-FFF2-40B4-BE49-F238E27FC236}">
                    <a16:creationId xmlns:a16="http://schemas.microsoft.com/office/drawing/2014/main" id="{C04075AA-9B71-4EB4-A008-69C1E69F7800}"/>
                  </a:ext>
                </a:extLst>
              </p:cNvPr>
              <p:cNvGrpSpPr/>
              <p:nvPr/>
            </p:nvGrpSpPr>
            <p:grpSpPr>
              <a:xfrm>
                <a:off x="4527863" y="3885892"/>
                <a:ext cx="4907542" cy="2072342"/>
                <a:chOff x="4527863" y="3885892"/>
                <a:chExt cx="4907542" cy="2072342"/>
              </a:xfrm>
            </p:grpSpPr>
            <p:grpSp>
              <p:nvGrpSpPr>
                <p:cNvPr id="1029" name="Groupe 1028">
                  <a:extLst>
                    <a:ext uri="{FF2B5EF4-FFF2-40B4-BE49-F238E27FC236}">
                      <a16:creationId xmlns:a16="http://schemas.microsoft.com/office/drawing/2014/main" id="{0C050050-E476-4911-8448-1608C12129B7}"/>
                    </a:ext>
                  </a:extLst>
                </p:cNvPr>
                <p:cNvGrpSpPr/>
                <p:nvPr/>
              </p:nvGrpSpPr>
              <p:grpSpPr>
                <a:xfrm>
                  <a:off x="4527863" y="4192498"/>
                  <a:ext cx="4755837" cy="1765736"/>
                  <a:chOff x="4527863" y="4192498"/>
                  <a:chExt cx="4755837" cy="1765736"/>
                </a:xfrm>
              </p:grpSpPr>
              <p:grpSp>
                <p:nvGrpSpPr>
                  <p:cNvPr id="1028" name="Groupe 1027">
                    <a:extLst>
                      <a:ext uri="{FF2B5EF4-FFF2-40B4-BE49-F238E27FC236}">
                        <a16:creationId xmlns:a16="http://schemas.microsoft.com/office/drawing/2014/main" id="{3AAC8F0B-D274-41AD-8811-6E72FAADEA61}"/>
                      </a:ext>
                    </a:extLst>
                  </p:cNvPr>
                  <p:cNvGrpSpPr/>
                  <p:nvPr/>
                </p:nvGrpSpPr>
                <p:grpSpPr>
                  <a:xfrm>
                    <a:off x="4975761" y="4192498"/>
                    <a:ext cx="4307939" cy="1765736"/>
                    <a:chOff x="4975761" y="4192498"/>
                    <a:chExt cx="4307939" cy="1765736"/>
                  </a:xfrm>
                </p:grpSpPr>
                <p:grpSp>
                  <p:nvGrpSpPr>
                    <p:cNvPr id="1027" name="Groupe 1026">
                      <a:extLst>
                        <a:ext uri="{FF2B5EF4-FFF2-40B4-BE49-F238E27FC236}">
                          <a16:creationId xmlns:a16="http://schemas.microsoft.com/office/drawing/2014/main" id="{39E679EC-5A56-485A-8940-4D42FC1F18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75761" y="4192498"/>
                      <a:ext cx="4307939" cy="1765736"/>
                      <a:chOff x="4975761" y="4192498"/>
                      <a:chExt cx="4307939" cy="1765736"/>
                    </a:xfrm>
                  </p:grpSpPr>
                  <p:grpSp>
                    <p:nvGrpSpPr>
                      <p:cNvPr id="1025" name="Groupe 1024">
                        <a:extLst>
                          <a:ext uri="{FF2B5EF4-FFF2-40B4-BE49-F238E27FC236}">
                            <a16:creationId xmlns:a16="http://schemas.microsoft.com/office/drawing/2014/main" id="{3919ABD8-559D-4931-BBDE-D318208CA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5761" y="4192498"/>
                        <a:ext cx="4307939" cy="1765736"/>
                        <a:chOff x="4975761" y="4192498"/>
                        <a:chExt cx="4307939" cy="1765736"/>
                      </a:xfrm>
                    </p:grpSpPr>
                    <p:grpSp>
                      <p:nvGrpSpPr>
                        <p:cNvPr id="1024" name="Groupe 1023">
                          <a:extLst>
                            <a:ext uri="{FF2B5EF4-FFF2-40B4-BE49-F238E27FC236}">
                              <a16:creationId xmlns:a16="http://schemas.microsoft.com/office/drawing/2014/main" id="{EC72F5F6-C94C-4BDB-8E4C-35E584E854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975761" y="4192498"/>
                          <a:ext cx="4307939" cy="1765736"/>
                          <a:chOff x="4975761" y="4192498"/>
                          <a:chExt cx="4307939" cy="1765736"/>
                        </a:xfrm>
                      </p:grpSpPr>
                      <p:cxnSp>
                        <p:nvCxnSpPr>
                          <p:cNvPr id="186" name="Connecteur droit 185">
                            <a:extLst>
                              <a:ext uri="{FF2B5EF4-FFF2-40B4-BE49-F238E27FC236}">
                                <a16:creationId xmlns:a16="http://schemas.microsoft.com/office/drawing/2014/main" id="{25A0FD36-A9AB-4E0E-844C-28BA42401B6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8946592" y="4658758"/>
                            <a:ext cx="252000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91" name="Groupe 190">
                            <a:extLst>
                              <a:ext uri="{FF2B5EF4-FFF2-40B4-BE49-F238E27FC236}">
                                <a16:creationId xmlns:a16="http://schemas.microsoft.com/office/drawing/2014/main" id="{DB2AE499-D53F-4AC9-82CC-3C39FEDD51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75761" y="4192498"/>
                            <a:ext cx="4307939" cy="1765736"/>
                            <a:chOff x="4975761" y="4192498"/>
                            <a:chExt cx="4307939" cy="1765736"/>
                          </a:xfrm>
                        </p:grpSpPr>
                        <p:cxnSp>
                          <p:nvCxnSpPr>
                            <p:cNvPr id="174" name="Connecteur droit avec flèche 173">
                              <a:extLst>
                                <a:ext uri="{FF2B5EF4-FFF2-40B4-BE49-F238E27FC236}">
                                  <a16:creationId xmlns:a16="http://schemas.microsoft.com/office/drawing/2014/main" id="{A9E6A027-6C06-49E9-B1CE-E375F47D8C6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8197064" y="4411280"/>
                              <a:ext cx="0" cy="173985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90" name="Groupe 189">
                              <a:extLst>
                                <a:ext uri="{FF2B5EF4-FFF2-40B4-BE49-F238E27FC236}">
                                  <a16:creationId xmlns:a16="http://schemas.microsoft.com/office/drawing/2014/main" id="{6D814B26-0F84-45EE-8F5E-0123BE356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975761" y="4192498"/>
                              <a:ext cx="4307939" cy="1765736"/>
                              <a:chOff x="4975761" y="4192498"/>
                              <a:chExt cx="4307939" cy="1765736"/>
                            </a:xfrm>
                          </p:grpSpPr>
                          <p:cxnSp>
                            <p:nvCxnSpPr>
                              <p:cNvPr id="145" name="Connecteur droit 144">
                                <a:extLst>
                                  <a:ext uri="{FF2B5EF4-FFF2-40B4-BE49-F238E27FC236}">
                                    <a16:creationId xmlns:a16="http://schemas.microsoft.com/office/drawing/2014/main" id="{D05D9F3F-2167-4E6A-9F1A-686D05C8003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680597" y="4477434"/>
                                <a:ext cx="383012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9" name="Connecteur droit avec flèche 78">
                                <a:extLst>
                                  <a:ext uri="{FF2B5EF4-FFF2-40B4-BE49-F238E27FC236}">
                                    <a16:creationId xmlns:a16="http://schemas.microsoft.com/office/drawing/2014/main" id="{DA3B077D-1ACB-49E1-A7ED-79DFEA4ACF7F}"/>
                                  </a:ext>
                                </a:extLst>
                              </p:cNvPr>
                              <p:cNvCxnSpPr>
                                <a:cxnSpLocks/>
                                <a:stCxn id="138" idx="6"/>
                              </p:cNvCxnSpPr>
                              <p:nvPr/>
                            </p:nvCxnSpPr>
                            <p:spPr>
                              <a:xfrm flipV="1">
                                <a:off x="7971982" y="4215357"/>
                                <a:ext cx="1311718" cy="1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70" name="Ellipse 169">
                                <a:extLst>
                                  <a:ext uri="{FF2B5EF4-FFF2-40B4-BE49-F238E27FC236}">
                                    <a16:creationId xmlns:a16="http://schemas.microsoft.com/office/drawing/2014/main" id="{339C4C40-9515-4AE5-9FC6-A2DAB4F1AF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171652" y="4192498"/>
                                <a:ext cx="45719" cy="4571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  <p:cxnSp>
                            <p:nvCxnSpPr>
                              <p:cNvPr id="172" name="Connecteur droit 171">
                                <a:extLst>
                                  <a:ext uri="{FF2B5EF4-FFF2-40B4-BE49-F238E27FC236}">
                                    <a16:creationId xmlns:a16="http://schemas.microsoft.com/office/drawing/2014/main" id="{9657F621-3F2D-4900-8930-DBF169502FC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8071064" y="4368765"/>
                                <a:ext cx="252000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73" name="Connecteur droit 172">
                                <a:extLst>
                                  <a:ext uri="{FF2B5EF4-FFF2-40B4-BE49-F238E27FC236}">
                                    <a16:creationId xmlns:a16="http://schemas.microsoft.com/office/drawing/2014/main" id="{AE092F4C-A45E-4F1D-9D31-9B24B55A6FB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8076553" y="4410794"/>
                                <a:ext cx="252000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76" name="Connecteur droit 175">
                                <a:extLst>
                                  <a:ext uri="{FF2B5EF4-FFF2-40B4-BE49-F238E27FC236}">
                                    <a16:creationId xmlns:a16="http://schemas.microsoft.com/office/drawing/2014/main" id="{40EDEAFD-8873-4C80-917A-90FF72714FA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8195858" y="4228346"/>
                                <a:ext cx="1208" cy="135526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77" name="Ellipse 176">
                                <a:extLst>
                                  <a:ext uri="{FF2B5EF4-FFF2-40B4-BE49-F238E27FC236}">
                                    <a16:creationId xmlns:a16="http://schemas.microsoft.com/office/drawing/2014/main" id="{EF5B511A-5B85-495F-AB1C-BFA4A87212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852820" y="4197797"/>
                                <a:ext cx="45719" cy="4571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  <p:cxnSp>
                            <p:nvCxnSpPr>
                              <p:cNvPr id="81" name="Connecteur droit 80">
                                <a:extLst>
                                  <a:ext uri="{FF2B5EF4-FFF2-40B4-BE49-F238E27FC236}">
                                    <a16:creationId xmlns:a16="http://schemas.microsoft.com/office/drawing/2014/main" id="{89706A0F-8108-405B-91AE-FD9E897DBB74}"/>
                                  </a:ext>
                                </a:extLst>
                              </p:cNvPr>
                              <p:cNvCxnSpPr>
                                <a:cxnSpLocks/>
                                <a:stCxn id="177" idx="4"/>
                              </p:cNvCxnSpPr>
                              <p:nvPr/>
                            </p:nvCxnSpPr>
                            <p:spPr>
                              <a:xfrm>
                                <a:off x="8875680" y="4243516"/>
                                <a:ext cx="0" cy="23391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79" name="Rectangle 178">
                                <a:extLst>
                                  <a:ext uri="{FF2B5EF4-FFF2-40B4-BE49-F238E27FC236}">
                                    <a16:creationId xmlns:a16="http://schemas.microsoft.com/office/drawing/2014/main" id="{43A42D02-8FCD-435C-B313-6A429DF0BFB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8442199" y="4768263"/>
                                <a:ext cx="482600" cy="15864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  <p:cxnSp>
                            <p:nvCxnSpPr>
                              <p:cNvPr id="161" name="Connecteur droit 160">
                                <a:extLst>
                                  <a:ext uri="{FF2B5EF4-FFF2-40B4-BE49-F238E27FC236}">
                                    <a16:creationId xmlns:a16="http://schemas.microsoft.com/office/drawing/2014/main" id="{070F2848-8C62-4EFE-AAC6-C63F17C3ED70}"/>
                                  </a:ext>
                                </a:extLst>
                              </p:cNvPr>
                              <p:cNvCxnSpPr>
                                <a:cxnSpLocks/>
                                <a:endCxn id="179" idx="3"/>
                              </p:cNvCxnSpPr>
                              <p:nvPr/>
                            </p:nvCxnSpPr>
                            <p:spPr>
                              <a:xfrm>
                                <a:off x="8683499" y="4477435"/>
                                <a:ext cx="1" cy="128851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5" name="Connecteur droit 184">
                                <a:extLst>
                                  <a:ext uri="{FF2B5EF4-FFF2-40B4-BE49-F238E27FC236}">
                                    <a16:creationId xmlns:a16="http://schemas.microsoft.com/office/drawing/2014/main" id="{C7776EA8-D2E4-4901-9838-7045F540F6B0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8941103" y="4616729"/>
                                <a:ext cx="252000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7" name="Connecteur droit 186">
                                <a:extLst>
                                  <a:ext uri="{FF2B5EF4-FFF2-40B4-BE49-F238E27FC236}">
                                    <a16:creationId xmlns:a16="http://schemas.microsoft.com/office/drawing/2014/main" id="{3C715F48-97C9-4F8A-A07E-B86D21C125B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8683499" y="5084906"/>
                                <a:ext cx="0" cy="277739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63" name="Connecteur : en angle 162">
                                <a:extLst>
                                  <a:ext uri="{FF2B5EF4-FFF2-40B4-BE49-F238E27FC236}">
                                    <a16:creationId xmlns:a16="http://schemas.microsoft.com/office/drawing/2014/main" id="{1B962839-6312-4545-AA02-CC8EE07B4DF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4975761" y="4658756"/>
                                <a:ext cx="4090751" cy="703888"/>
                              </a:xfrm>
                              <a:prstGeom prst="bentConnector3">
                                <a:avLst>
                                  <a:gd name="adj1" fmla="val -51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7" name="Connecteur droit 196">
                                <a:extLst>
                                  <a:ext uri="{FF2B5EF4-FFF2-40B4-BE49-F238E27FC236}">
                                    <a16:creationId xmlns:a16="http://schemas.microsoft.com/office/drawing/2014/main" id="{B2318AFC-457C-4F65-8CF3-2FBA8F1E4A7D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8680273" y="5345724"/>
                                <a:ext cx="1" cy="128851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98" name="Rectangle 197">
                                <a:extLst>
                                  <a:ext uri="{FF2B5EF4-FFF2-40B4-BE49-F238E27FC236}">
                                    <a16:creationId xmlns:a16="http://schemas.microsoft.com/office/drawing/2014/main" id="{D86E2D80-8213-4795-8C26-D82B963B39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8442200" y="5637611"/>
                                <a:ext cx="482600" cy="15864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78" name="Ellipse 177">
                          <a:extLst>
                            <a:ext uri="{FF2B5EF4-FFF2-40B4-BE49-F238E27FC236}">
                              <a16:creationId xmlns:a16="http://schemas.microsoft.com/office/drawing/2014/main" id="{BC9BDBC2-B52F-4772-A63F-9A7A39F7DE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52820" y="445622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cxnSp>
                    <p:nvCxnSpPr>
                      <p:cNvPr id="184" name="Connecteur droit 183">
                        <a:extLst>
                          <a:ext uri="{FF2B5EF4-FFF2-40B4-BE49-F238E27FC236}">
                            <a16:creationId xmlns:a16="http://schemas.microsoft.com/office/drawing/2014/main" id="{1DDDC080-D6F8-4D6A-8198-99249F237B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066510" y="4477434"/>
                        <a:ext cx="1" cy="12885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4" name="Ellipse 193">
                      <a:extLst>
                        <a:ext uri="{FF2B5EF4-FFF2-40B4-BE49-F238E27FC236}">
                          <a16:creationId xmlns:a16="http://schemas.microsoft.com/office/drawing/2014/main" id="{23C1C9DD-9AB9-4033-8E77-5443E40E7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9327" y="534333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67" name="ZoneTexte 266">
                    <a:extLst>
                      <a:ext uri="{FF2B5EF4-FFF2-40B4-BE49-F238E27FC236}">
                        <a16:creationId xmlns:a16="http://schemas.microsoft.com/office/drawing/2014/main" id="{1E7B0EF6-EB87-400D-86AD-EC02D2CD70BF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863" y="5213400"/>
                    <a:ext cx="54467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/>
                      <a:t>VFB</a:t>
                    </a:r>
                  </a:p>
                </p:txBody>
              </p:sp>
            </p:grpSp>
            <p:sp>
              <p:nvSpPr>
                <p:cNvPr id="269" name="ZoneTexte 268">
                  <a:extLst>
                    <a:ext uri="{FF2B5EF4-FFF2-40B4-BE49-F238E27FC236}">
                      <a16:creationId xmlns:a16="http://schemas.microsoft.com/office/drawing/2014/main" id="{1CD8A41B-9CE0-41AE-8D98-80E8414F5C41}"/>
                    </a:ext>
                  </a:extLst>
                </p:cNvPr>
                <p:cNvSpPr txBox="1"/>
                <p:nvPr/>
              </p:nvSpPr>
              <p:spPr>
                <a:xfrm>
                  <a:off x="8171653" y="3885892"/>
                  <a:ext cx="12637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/>
                    <a:t>BATTERY PACK</a:t>
                  </a:r>
                </a:p>
              </p:txBody>
            </p:sp>
          </p:grp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461FE1CB-6B65-477D-99B9-27A455A12B44}"/>
                </a:ext>
              </a:extLst>
            </p:cNvPr>
            <p:cNvSpPr txBox="1"/>
            <p:nvPr/>
          </p:nvSpPr>
          <p:spPr>
            <a:xfrm>
              <a:off x="8258828" y="4261269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C9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3B805AE7-A7C0-41AE-9595-5BF25BB2AFFF}"/>
                </a:ext>
              </a:extLst>
            </p:cNvPr>
            <p:cNvSpPr txBox="1"/>
            <p:nvPr/>
          </p:nvSpPr>
          <p:spPr>
            <a:xfrm>
              <a:off x="9128274" y="4495836"/>
              <a:ext cx="488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C10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2F3B7B8C-31DC-487F-BB76-A20692EF7204}"/>
                </a:ext>
              </a:extLst>
            </p:cNvPr>
            <p:cNvSpPr txBox="1"/>
            <p:nvPr/>
          </p:nvSpPr>
          <p:spPr>
            <a:xfrm>
              <a:off x="8340796" y="4703873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R2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D87BF623-6AE0-4AA0-9573-F9A569719B9F}"/>
                </a:ext>
              </a:extLst>
            </p:cNvPr>
            <p:cNvSpPr txBox="1"/>
            <p:nvPr/>
          </p:nvSpPr>
          <p:spPr>
            <a:xfrm>
              <a:off x="8696552" y="5578732"/>
              <a:ext cx="378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R1</a:t>
              </a:r>
            </a:p>
          </p:txBody>
        </p:sp>
      </p:grpSp>
      <p:grpSp>
        <p:nvGrpSpPr>
          <p:cNvPr id="302" name="Groupe 301">
            <a:extLst>
              <a:ext uri="{FF2B5EF4-FFF2-40B4-BE49-F238E27FC236}">
                <a16:creationId xmlns:a16="http://schemas.microsoft.com/office/drawing/2014/main" id="{53950A77-3DDE-46B0-AC8E-D3298C8D5B14}"/>
              </a:ext>
            </a:extLst>
          </p:cNvPr>
          <p:cNvGrpSpPr/>
          <p:nvPr/>
        </p:nvGrpSpPr>
        <p:grpSpPr>
          <a:xfrm>
            <a:off x="-42119" y="2242209"/>
            <a:ext cx="4483687" cy="2849139"/>
            <a:chOff x="-42119" y="2242209"/>
            <a:chExt cx="4483687" cy="2849139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5CBD24EA-31CD-432A-BF8F-0071A707AADF}"/>
                </a:ext>
              </a:extLst>
            </p:cNvPr>
            <p:cNvGrpSpPr/>
            <p:nvPr/>
          </p:nvGrpSpPr>
          <p:grpSpPr>
            <a:xfrm>
              <a:off x="831695" y="2242209"/>
              <a:ext cx="3609873" cy="2849139"/>
              <a:chOff x="822141" y="2228406"/>
              <a:chExt cx="3609873" cy="2849139"/>
            </a:xfrm>
          </p:grpSpPr>
          <p:cxnSp>
            <p:nvCxnSpPr>
              <p:cNvPr id="354" name="Connecteur droit 353">
                <a:extLst>
                  <a:ext uri="{FF2B5EF4-FFF2-40B4-BE49-F238E27FC236}">
                    <a16:creationId xmlns:a16="http://schemas.microsoft.com/office/drawing/2014/main" id="{A1C277E6-C016-4F6F-8E3F-E1A919DFE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4365" y="4496153"/>
                <a:ext cx="87877" cy="1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5DF5F1EE-7BCA-48C5-B21F-949FD31559AE}"/>
                  </a:ext>
                </a:extLst>
              </p:cNvPr>
              <p:cNvGrpSpPr/>
              <p:nvPr/>
            </p:nvGrpSpPr>
            <p:grpSpPr>
              <a:xfrm>
                <a:off x="822141" y="2228406"/>
                <a:ext cx="3609873" cy="2849139"/>
                <a:chOff x="822141" y="2228406"/>
                <a:chExt cx="3609873" cy="2849139"/>
              </a:xfrm>
            </p:grpSpPr>
            <p:sp>
              <p:nvSpPr>
                <p:cNvPr id="307" name="ZoneTexte 306">
                  <a:extLst>
                    <a:ext uri="{FF2B5EF4-FFF2-40B4-BE49-F238E27FC236}">
                      <a16:creationId xmlns:a16="http://schemas.microsoft.com/office/drawing/2014/main" id="{2620A8DB-44E3-4A1D-9ED7-6E3FDE781918}"/>
                    </a:ext>
                  </a:extLst>
                </p:cNvPr>
                <p:cNvSpPr txBox="1"/>
                <p:nvPr/>
              </p:nvSpPr>
              <p:spPr>
                <a:xfrm>
                  <a:off x="1182670" y="3615841"/>
                  <a:ext cx="378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/>
                    <a:t>R9</a:t>
                  </a:r>
                </a:p>
              </p:txBody>
            </p:sp>
            <p:grpSp>
              <p:nvGrpSpPr>
                <p:cNvPr id="299" name="Groupe 298">
                  <a:extLst>
                    <a:ext uri="{FF2B5EF4-FFF2-40B4-BE49-F238E27FC236}">
                      <a16:creationId xmlns:a16="http://schemas.microsoft.com/office/drawing/2014/main" id="{1B0A7861-26C1-4BB0-AD6B-0BD00A8B56C9}"/>
                    </a:ext>
                  </a:extLst>
                </p:cNvPr>
                <p:cNvGrpSpPr/>
                <p:nvPr/>
              </p:nvGrpSpPr>
              <p:grpSpPr>
                <a:xfrm>
                  <a:off x="822141" y="2228406"/>
                  <a:ext cx="3609873" cy="2849139"/>
                  <a:chOff x="822141" y="2228406"/>
                  <a:chExt cx="3609873" cy="2849139"/>
                </a:xfrm>
              </p:grpSpPr>
              <p:sp>
                <p:nvSpPr>
                  <p:cNvPr id="315" name="Ellipse 314">
                    <a:extLst>
                      <a:ext uri="{FF2B5EF4-FFF2-40B4-BE49-F238E27FC236}">
                        <a16:creationId xmlns:a16="http://schemas.microsoft.com/office/drawing/2014/main" id="{1A466990-0457-4F01-83C0-5E7AD653C776}"/>
                      </a:ext>
                    </a:extLst>
                  </p:cNvPr>
                  <p:cNvSpPr/>
                  <p:nvPr/>
                </p:nvSpPr>
                <p:spPr>
                  <a:xfrm>
                    <a:off x="3325795" y="3305366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053" name="Connecteur droit 1052">
                    <a:extLst>
                      <a:ext uri="{FF2B5EF4-FFF2-40B4-BE49-F238E27FC236}">
                        <a16:creationId xmlns:a16="http://schemas.microsoft.com/office/drawing/2014/main" id="{BAE6A2BD-BEA0-46A0-AD86-4CA53A836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6970" y="3338599"/>
                    <a:ext cx="0" cy="904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1" name="Groupe 290">
                    <a:extLst>
                      <a:ext uri="{FF2B5EF4-FFF2-40B4-BE49-F238E27FC236}">
                        <a16:creationId xmlns:a16="http://schemas.microsoft.com/office/drawing/2014/main" id="{DAB980C1-78E2-4A86-8124-300B71860F20}"/>
                      </a:ext>
                    </a:extLst>
                  </p:cNvPr>
                  <p:cNvGrpSpPr/>
                  <p:nvPr/>
                </p:nvGrpSpPr>
                <p:grpSpPr>
                  <a:xfrm>
                    <a:off x="822141" y="2228406"/>
                    <a:ext cx="3609873" cy="2849139"/>
                    <a:chOff x="822141" y="2228406"/>
                    <a:chExt cx="3609873" cy="2849139"/>
                  </a:xfrm>
                </p:grpSpPr>
                <p:sp>
                  <p:nvSpPr>
                    <p:cNvPr id="308" name="ZoneTexte 307">
                      <a:extLst>
                        <a:ext uri="{FF2B5EF4-FFF2-40B4-BE49-F238E27FC236}">
                          <a16:creationId xmlns:a16="http://schemas.microsoft.com/office/drawing/2014/main" id="{CD316541-3975-42CD-8B33-E8E4D88929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5171" y="3322051"/>
                      <a:ext cx="3780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200"/>
                        <a:t>C1</a:t>
                      </a:r>
                    </a:p>
                  </p:txBody>
                </p:sp>
                <p:grpSp>
                  <p:nvGrpSpPr>
                    <p:cNvPr id="290" name="Groupe 289">
                      <a:extLst>
                        <a:ext uri="{FF2B5EF4-FFF2-40B4-BE49-F238E27FC236}">
                          <a16:creationId xmlns:a16="http://schemas.microsoft.com/office/drawing/2014/main" id="{BD25B075-FDCA-45D4-8016-37A387C9BA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5539" y="3316013"/>
                      <a:ext cx="252000" cy="351201"/>
                      <a:chOff x="2965539" y="3316013"/>
                      <a:chExt cx="252000" cy="351201"/>
                    </a:xfrm>
                  </p:grpSpPr>
                  <p:cxnSp>
                    <p:nvCxnSpPr>
                      <p:cNvPr id="319" name="Connecteur droit 318">
                        <a:extLst>
                          <a:ext uri="{FF2B5EF4-FFF2-40B4-BE49-F238E27FC236}">
                            <a16:creationId xmlns:a16="http://schemas.microsoft.com/office/drawing/2014/main" id="{29B2FC08-B3CB-43FA-9154-53D58CDAE46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965539" y="3490627"/>
                        <a:ext cx="252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0" name="Ellipse 319">
                        <a:extLst>
                          <a:ext uri="{FF2B5EF4-FFF2-40B4-BE49-F238E27FC236}">
                            <a16:creationId xmlns:a16="http://schemas.microsoft.com/office/drawing/2014/main" id="{C132D6E6-7CAB-4190-A993-5006CF1AC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4272" y="3316013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cxnSp>
                    <p:nvCxnSpPr>
                      <p:cNvPr id="321" name="Connecteur droit avec flèche 320">
                        <a:extLst>
                          <a:ext uri="{FF2B5EF4-FFF2-40B4-BE49-F238E27FC236}">
                            <a16:creationId xmlns:a16="http://schemas.microsoft.com/office/drawing/2014/main" id="{89E5F427-B387-49F3-86B4-8DE13FD73D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86050" y="3493229"/>
                        <a:ext cx="0" cy="1739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2" name="Connecteur droit 321">
                        <a:extLst>
                          <a:ext uri="{FF2B5EF4-FFF2-40B4-BE49-F238E27FC236}">
                            <a16:creationId xmlns:a16="http://schemas.microsoft.com/office/drawing/2014/main" id="{EABD438D-0ECF-4529-9928-A8285320C27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965539" y="3429000"/>
                        <a:ext cx="252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89" name="Groupe 288">
                      <a:extLst>
                        <a:ext uri="{FF2B5EF4-FFF2-40B4-BE49-F238E27FC236}">
                          <a16:creationId xmlns:a16="http://schemas.microsoft.com/office/drawing/2014/main" id="{00273C91-E9ED-435C-83D9-114E3E48F5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2141" y="2228406"/>
                      <a:ext cx="3609873" cy="2849139"/>
                      <a:chOff x="822141" y="2228406"/>
                      <a:chExt cx="3609873" cy="2849139"/>
                    </a:xfrm>
                  </p:grpSpPr>
                  <p:cxnSp>
                    <p:nvCxnSpPr>
                      <p:cNvPr id="1065" name="Connecteur droit 1064">
                        <a:extLst>
                          <a:ext uri="{FF2B5EF4-FFF2-40B4-BE49-F238E27FC236}">
                            <a16:creationId xmlns:a16="http://schemas.microsoft.com/office/drawing/2014/main" id="{93D9A1A3-C5C8-4AF3-B3F8-76EDADCD7746}"/>
                          </a:ext>
                        </a:extLst>
                      </p:cNvPr>
                      <p:cNvCxnSpPr>
                        <a:stCxn id="336" idx="3"/>
                        <a:endCxn id="341" idx="1"/>
                      </p:cNvCxnSpPr>
                      <p:nvPr/>
                    </p:nvCxnSpPr>
                    <p:spPr>
                      <a:xfrm>
                        <a:off x="2139935" y="3906191"/>
                        <a:ext cx="0" cy="514769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87" name="Groupe 286">
                        <a:extLst>
                          <a:ext uri="{FF2B5EF4-FFF2-40B4-BE49-F238E27FC236}">
                            <a16:creationId xmlns:a16="http://schemas.microsoft.com/office/drawing/2014/main" id="{7589DF05-2654-4A2C-A583-1117276FD1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141" y="2228406"/>
                        <a:ext cx="3609873" cy="2849139"/>
                        <a:chOff x="822141" y="2228406"/>
                        <a:chExt cx="3609873" cy="2849139"/>
                      </a:xfrm>
                    </p:grpSpPr>
                    <p:sp>
                      <p:nvSpPr>
                        <p:cNvPr id="348" name="Ellipse 347">
                          <a:extLst>
                            <a:ext uri="{FF2B5EF4-FFF2-40B4-BE49-F238E27FC236}">
                              <a16:creationId xmlns:a16="http://schemas.microsoft.com/office/drawing/2014/main" id="{56BFB51D-AC38-4C43-89C2-C730D825AB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16755" y="3996246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grpSp>
                      <p:nvGrpSpPr>
                        <p:cNvPr id="286" name="Groupe 285">
                          <a:extLst>
                            <a:ext uri="{FF2B5EF4-FFF2-40B4-BE49-F238E27FC236}">
                              <a16:creationId xmlns:a16="http://schemas.microsoft.com/office/drawing/2014/main" id="{86C66D2E-0430-4298-A157-CBCFB05527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141" y="2228406"/>
                          <a:ext cx="3609873" cy="2849139"/>
                          <a:chOff x="822141" y="2228406"/>
                          <a:chExt cx="3609873" cy="2849139"/>
                        </a:xfrm>
                      </p:grpSpPr>
                      <p:cxnSp>
                        <p:nvCxnSpPr>
                          <p:cNvPr id="1057" name="Connecteur droit 1056">
                            <a:extLst>
                              <a:ext uri="{FF2B5EF4-FFF2-40B4-BE49-F238E27FC236}">
                                <a16:creationId xmlns:a16="http://schemas.microsoft.com/office/drawing/2014/main" id="{3235799D-0B9A-4174-9FEC-587E649B3AB7}"/>
                              </a:ext>
                            </a:extLst>
                          </p:cNvPr>
                          <p:cNvCxnSpPr>
                            <a:cxnSpLocks/>
                            <a:stCxn id="306" idx="3"/>
                            <a:endCxn id="327" idx="1"/>
                          </p:cNvCxnSpPr>
                          <p:nvPr/>
                        </p:nvCxnSpPr>
                        <p:spPr>
                          <a:xfrm>
                            <a:off x="1140362" y="4026381"/>
                            <a:ext cx="0" cy="45667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76" name="Groupe 275">
                            <a:extLst>
                              <a:ext uri="{FF2B5EF4-FFF2-40B4-BE49-F238E27FC236}">
                                <a16:creationId xmlns:a16="http://schemas.microsoft.com/office/drawing/2014/main" id="{1BB33FE1-21F6-49CA-8C68-46F30E171F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2141" y="2228406"/>
                            <a:ext cx="3609873" cy="2849139"/>
                            <a:chOff x="822141" y="2228406"/>
                            <a:chExt cx="3609873" cy="2849139"/>
                          </a:xfrm>
                        </p:grpSpPr>
                        <p:sp>
                          <p:nvSpPr>
                            <p:cNvPr id="335" name="Ellipse 334">
                              <a:extLst>
                                <a:ext uri="{FF2B5EF4-FFF2-40B4-BE49-F238E27FC236}">
                                  <a16:creationId xmlns:a16="http://schemas.microsoft.com/office/drawing/2014/main" id="{C9F90F76-546B-450B-8D4B-2C31C010AC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5995" y="4285806"/>
                              <a:ext cx="45719" cy="45719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grpSp>
                          <p:nvGrpSpPr>
                            <p:cNvPr id="272" name="Groupe 271">
                              <a:extLst>
                                <a:ext uri="{FF2B5EF4-FFF2-40B4-BE49-F238E27FC236}">
                                  <a16:creationId xmlns:a16="http://schemas.microsoft.com/office/drawing/2014/main" id="{C7A6A489-F6CC-4E82-A0F6-9A14A7822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22141" y="2228406"/>
                              <a:ext cx="3609873" cy="2849139"/>
                              <a:chOff x="822141" y="2228406"/>
                              <a:chExt cx="3609873" cy="2849139"/>
                            </a:xfrm>
                          </p:grpSpPr>
                          <p:sp>
                            <p:nvSpPr>
                              <p:cNvPr id="306" name="Rectangle 305">
                                <a:extLst>
                                  <a:ext uri="{FF2B5EF4-FFF2-40B4-BE49-F238E27FC236}">
                                    <a16:creationId xmlns:a16="http://schemas.microsoft.com/office/drawing/2014/main" id="{EB8DB4C5-EC9B-4C8A-8C5B-E635581401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899062" y="3700443"/>
                                <a:ext cx="482600" cy="169276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  <p:grpSp>
                            <p:nvGrpSpPr>
                              <p:cNvPr id="270" name="Groupe 269">
                                <a:extLst>
                                  <a:ext uri="{FF2B5EF4-FFF2-40B4-BE49-F238E27FC236}">
                                    <a16:creationId xmlns:a16="http://schemas.microsoft.com/office/drawing/2014/main" id="{99C3E335-516C-4C83-8FBA-A0B98201F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22141" y="2228406"/>
                                <a:ext cx="3609873" cy="2849139"/>
                                <a:chOff x="822141" y="2228406"/>
                                <a:chExt cx="3609873" cy="2849139"/>
                              </a:xfrm>
                            </p:grpSpPr>
                            <p:cxnSp>
                              <p:nvCxnSpPr>
                                <p:cNvPr id="1069" name="Connecteur droit 1068">
                                  <a:extLst>
                                    <a:ext uri="{FF2B5EF4-FFF2-40B4-BE49-F238E27FC236}">
                                      <a16:creationId xmlns:a16="http://schemas.microsoft.com/office/drawing/2014/main" id="{FA3BCA57-2CE7-4DA2-9E0C-D767EF2F06B0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1595763" y="4420960"/>
                                  <a:ext cx="0" cy="151865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52" name="Connecteur droit 351">
                                  <a:extLst>
                                    <a:ext uri="{FF2B5EF4-FFF2-40B4-BE49-F238E27FC236}">
                                      <a16:creationId xmlns:a16="http://schemas.microsoft.com/office/drawing/2014/main" id="{CD74A03D-7E5F-4AFB-B75E-A6E2CDD5893D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1616636" y="4384695"/>
                                  <a:ext cx="0" cy="20057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078" name="Connecteur : en angle 1077">
                                  <a:extLst>
                                    <a:ext uri="{FF2B5EF4-FFF2-40B4-BE49-F238E27FC236}">
                                      <a16:creationId xmlns:a16="http://schemas.microsoft.com/office/drawing/2014/main" id="{C6B5685E-B45E-4ADD-9AC0-55691E6EA394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1620958" y="4164950"/>
                                  <a:ext cx="517946" cy="249730"/>
                                </a:xfrm>
                                <a:prstGeom prst="bentConnector3">
                                  <a:avLst>
                                    <a:gd name="adj1" fmla="val 24663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68" name="Ellipse 367">
                                  <a:extLst>
                                    <a:ext uri="{FF2B5EF4-FFF2-40B4-BE49-F238E27FC236}">
                                      <a16:creationId xmlns:a16="http://schemas.microsoft.com/office/drawing/2014/main" id="{2393BDC8-4B35-4841-B366-8B8D0CE33C0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112525" y="414018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/>
                                </a:p>
                              </p:txBody>
                            </p:sp>
                            <p:cxnSp>
                              <p:nvCxnSpPr>
                                <p:cNvPr id="1085" name="Connecteur droit 1084">
                                  <a:extLst>
                                    <a:ext uri="{FF2B5EF4-FFF2-40B4-BE49-F238E27FC236}">
                                      <a16:creationId xmlns:a16="http://schemas.microsoft.com/office/drawing/2014/main" id="{47FA3858-83AF-4AF1-9C7E-FCCDFA902B17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1611690" y="4541644"/>
                                  <a:ext cx="128210" cy="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268" name="Groupe 267">
                                  <a:extLst>
                                    <a:ext uri="{FF2B5EF4-FFF2-40B4-BE49-F238E27FC236}">
                                      <a16:creationId xmlns:a16="http://schemas.microsoft.com/office/drawing/2014/main" id="{AF7F247D-D2BB-44ED-8C2F-5B321F757B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22141" y="2228406"/>
                                  <a:ext cx="3609873" cy="2849139"/>
                                  <a:chOff x="822141" y="2228406"/>
                                  <a:chExt cx="3609873" cy="2849139"/>
                                </a:xfrm>
                              </p:grpSpPr>
                              <p:sp>
                                <p:nvSpPr>
                                  <p:cNvPr id="357" name="ZoneTexte 356">
                                    <a:extLst>
                                      <a:ext uri="{FF2B5EF4-FFF2-40B4-BE49-F238E27FC236}">
                                        <a16:creationId xmlns:a16="http://schemas.microsoft.com/office/drawing/2014/main" id="{1425E729-608C-4307-80CE-1379137F17D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227576" y="4362591"/>
                                    <a:ext cx="347797" cy="276999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fr-FR" sz="1200"/>
                                      <a:t>CE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075" name="Connecteur droit 1074">
                                    <a:extLst>
                                      <a:ext uri="{FF2B5EF4-FFF2-40B4-BE49-F238E27FC236}">
                                        <a16:creationId xmlns:a16="http://schemas.microsoft.com/office/drawing/2014/main" id="{6BD8CBE1-B8B9-44FA-85B6-F54E708B3BB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320239" y="4420960"/>
                                    <a:ext cx="184126" cy="0"/>
                                  </a:xfrm>
                                  <a:prstGeom prst="line">
                                    <a:avLst/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266" name="Groupe 265">
                                    <a:extLst>
                                      <a:ext uri="{FF2B5EF4-FFF2-40B4-BE49-F238E27FC236}">
                                        <a16:creationId xmlns:a16="http://schemas.microsoft.com/office/drawing/2014/main" id="{B6602122-A390-43C2-89A5-DA25E9366C3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822141" y="2228406"/>
                                    <a:ext cx="3609873" cy="2849139"/>
                                    <a:chOff x="822141" y="2228406"/>
                                    <a:chExt cx="3609873" cy="2849139"/>
                                  </a:xfrm>
                                </p:grpSpPr>
                                <p:cxnSp>
                                  <p:nvCxnSpPr>
                                    <p:cNvPr id="1044" name="Connecteur : en angle 1043">
                                      <a:extLst>
                                        <a:ext uri="{FF2B5EF4-FFF2-40B4-BE49-F238E27FC236}">
                                          <a16:creationId xmlns:a16="http://schemas.microsoft.com/office/drawing/2014/main" id="{73618377-9C4F-4FB2-96FD-703EF3D6209E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rot="10800000" flipV="1">
                                      <a:off x="1143538" y="3330859"/>
                                      <a:ext cx="2401232" cy="207294"/>
                                    </a:xfrm>
                                    <a:prstGeom prst="bentConnector3">
                                      <a:avLst>
                                        <a:gd name="adj1" fmla="val 99981"/>
                                      </a:avLst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047" name="Connecteur : en angle 1046">
                                      <a:extLst>
                                        <a:ext uri="{FF2B5EF4-FFF2-40B4-BE49-F238E27FC236}">
                                          <a16:creationId xmlns:a16="http://schemas.microsoft.com/office/drawing/2014/main" id="{885BA3A0-D8EB-48CE-AC81-5B1C62781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>
                                      <a:off x="2731091" y="3952706"/>
                                      <a:ext cx="1425004" cy="190770"/>
                                    </a:xfrm>
                                    <a:prstGeom prst="bentConnector3">
                                      <a:avLst>
                                        <a:gd name="adj1" fmla="val 99909"/>
                                      </a:avLst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7" name="Rectangle 326">
                                      <a:extLst>
                                        <a:ext uri="{FF2B5EF4-FFF2-40B4-BE49-F238E27FC236}">
                                          <a16:creationId xmlns:a16="http://schemas.microsoft.com/office/drawing/2014/main" id="{A0BAFAD2-4A3B-44C5-A138-91C19FA543E2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5400000">
                                      <a:off x="899062" y="4639716"/>
                                      <a:ext cx="482600" cy="16927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fr-FR"/>
                                    </a:p>
                                  </p:txBody>
                                </p:sp>
                                <p:sp>
                                  <p:nvSpPr>
                                    <p:cNvPr id="328" name="ZoneTexte 327">
                                      <a:extLst>
                                        <a:ext uri="{FF2B5EF4-FFF2-40B4-BE49-F238E27FC236}">
                                          <a16:creationId xmlns:a16="http://schemas.microsoft.com/office/drawing/2014/main" id="{A1648F79-DE79-45D7-B68D-B23E59C7F12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46854" y="4595004"/>
                                      <a:ext cx="516531" cy="27699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fr-FR" sz="1200"/>
                                        <a:t>R10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059" name="Connecteur droit avec flèche 1058">
                                      <a:extLst>
                                        <a:ext uri="{FF2B5EF4-FFF2-40B4-BE49-F238E27FC236}">
                                          <a16:creationId xmlns:a16="http://schemas.microsoft.com/office/drawing/2014/main" id="{9F6DA04E-1E6A-491C-A98E-94315C6AFFC7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 flipV="1">
                                      <a:off x="822141" y="4306694"/>
                                      <a:ext cx="2722628" cy="0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36" name="Rectangle 335">
                                      <a:extLst>
                                        <a:ext uri="{FF2B5EF4-FFF2-40B4-BE49-F238E27FC236}">
                                          <a16:creationId xmlns:a16="http://schemas.microsoft.com/office/drawing/2014/main" id="{67A607DE-4D89-4B0D-8141-2CC491C5315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5400000">
                                      <a:off x="1898635" y="3580253"/>
                                      <a:ext cx="482600" cy="16927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fr-FR"/>
                                    </a:p>
                                  </p:txBody>
                                </p:sp>
                                <p:cxnSp>
                                  <p:nvCxnSpPr>
                                    <p:cNvPr id="1063" name="Connecteur droit 1062">
                                      <a:extLst>
                                        <a:ext uri="{FF2B5EF4-FFF2-40B4-BE49-F238E27FC236}">
                                          <a16:creationId xmlns:a16="http://schemas.microsoft.com/office/drawing/2014/main" id="{589B4AE3-3FA5-4B2F-A7BF-896953591D8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 flipV="1">
                                      <a:off x="2139935" y="2251219"/>
                                      <a:ext cx="0" cy="1172372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39" name="Ellipse 338">
                                      <a:extLst>
                                        <a:ext uri="{FF2B5EF4-FFF2-40B4-BE49-F238E27FC236}">
                                          <a16:creationId xmlns:a16="http://schemas.microsoft.com/office/drawing/2014/main" id="{76CA2D8F-CD37-4F56-9920-46059BFC2702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116755" y="2228406"/>
                                      <a:ext cx="45719" cy="45719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fr-FR"/>
                                    </a:p>
                                  </p:txBody>
                                </p:sp>
                                <p:sp>
                                  <p:nvSpPr>
                                    <p:cNvPr id="340" name="ZoneTexte 339">
                                      <a:extLst>
                                        <a:ext uri="{FF2B5EF4-FFF2-40B4-BE49-F238E27FC236}">
                                          <a16:creationId xmlns:a16="http://schemas.microsoft.com/office/drawing/2014/main" id="{89A72FD1-A40E-4851-A9F8-4F732E6E899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135642" y="3527286"/>
                                      <a:ext cx="378059" cy="27699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fr-FR" sz="1200"/>
                                        <a:t>R3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41" name="Rectangle 340">
                                      <a:extLst>
                                        <a:ext uri="{FF2B5EF4-FFF2-40B4-BE49-F238E27FC236}">
                                          <a16:creationId xmlns:a16="http://schemas.microsoft.com/office/drawing/2014/main" id="{A47308E0-5207-4404-9648-9C2BF11EB9A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5400000">
                                      <a:off x="1902447" y="4577622"/>
                                      <a:ext cx="482600" cy="16927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fr-FR"/>
                                    </a:p>
                                  </p:txBody>
                                </p:sp>
                                <p:sp>
                                  <p:nvSpPr>
                                    <p:cNvPr id="342" name="ZoneTexte 341">
                                      <a:extLst>
                                        <a:ext uri="{FF2B5EF4-FFF2-40B4-BE49-F238E27FC236}">
                                          <a16:creationId xmlns:a16="http://schemas.microsoft.com/office/drawing/2014/main" id="{ABA9A312-B6C5-4CB2-93FB-D745822F5554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139454" y="4524655"/>
                                      <a:ext cx="378059" cy="27699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fr-FR" sz="1200"/>
                                        <a:t>R4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345" name="Connecteur droit avec flèche 344">
                                      <a:extLst>
                                        <a:ext uri="{FF2B5EF4-FFF2-40B4-BE49-F238E27FC236}">
                                          <a16:creationId xmlns:a16="http://schemas.microsoft.com/office/drawing/2014/main" id="{3D03A1EC-6B05-4EB1-A2B8-361843E92A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153372" y="4903560"/>
                                      <a:ext cx="0" cy="173985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067" name="Connecteur droit 1066">
                                      <a:extLst>
                                        <a:ext uri="{FF2B5EF4-FFF2-40B4-BE49-F238E27FC236}">
                                          <a16:creationId xmlns:a16="http://schemas.microsoft.com/office/drawing/2014/main" id="{F578949D-4683-48A0-BEA9-F9303E9DC126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2135642" y="4020912"/>
                                      <a:ext cx="1403336" cy="0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4" name="Connecteur droit avec flèche 373">
                                      <a:extLst>
                                        <a:ext uri="{FF2B5EF4-FFF2-40B4-BE49-F238E27FC236}">
                                          <a16:creationId xmlns:a16="http://schemas.microsoft.com/office/drawing/2014/main" id="{C695F733-C4C7-4FF0-A1AB-A1D5701F6C6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739900" y="4550407"/>
                                      <a:ext cx="0" cy="173985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5" name="Connecteur : en angle 374">
                                      <a:extLst>
                                        <a:ext uri="{FF2B5EF4-FFF2-40B4-BE49-F238E27FC236}">
                                          <a16:creationId xmlns:a16="http://schemas.microsoft.com/office/drawing/2014/main" id="{B810D27D-8570-4136-B8E1-9679000A0933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618224" y="4469897"/>
                                      <a:ext cx="116158" cy="53762"/>
                                    </a:xfrm>
                                    <a:prstGeom prst="bentConnector3">
                                      <a:avLst>
                                        <a:gd name="adj1" fmla="val -1023"/>
                                      </a:avLst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headEnd type="none" w="med" len="med"/>
                                      <a:tailEnd type="triangle" w="med" len="med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9" name="ZoneTexte 378">
                                      <a:extLst>
                                        <a:ext uri="{FF2B5EF4-FFF2-40B4-BE49-F238E27FC236}">
                                          <a16:creationId xmlns:a16="http://schemas.microsoft.com/office/drawing/2014/main" id="{A999562A-C6A0-437B-8EFA-D4670B6A6E1B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3490636" y="3155349"/>
                                      <a:ext cx="640220" cy="31646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fr-FR" sz="1400"/>
                                        <a:t>VREF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80" name="ZoneTexte 379">
                                      <a:extLst>
                                        <a:ext uri="{FF2B5EF4-FFF2-40B4-BE49-F238E27FC236}">
                                          <a16:creationId xmlns:a16="http://schemas.microsoft.com/office/drawing/2014/main" id="{16278A15-DE1D-4A71-8BA4-74C8C3C0500F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3507346" y="3834508"/>
                                      <a:ext cx="792788" cy="30777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fr-FR" sz="1400"/>
                                        <a:t>MPPSET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81" name="ZoneTexte 380">
                                      <a:extLst>
                                        <a:ext uri="{FF2B5EF4-FFF2-40B4-BE49-F238E27FC236}">
                                          <a16:creationId xmlns:a16="http://schemas.microsoft.com/office/drawing/2014/main" id="{948BDE38-4D48-4F30-B064-13FF8B18DBB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3500283" y="4142944"/>
                                      <a:ext cx="385084" cy="31646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fr-FR" sz="1400"/>
                                        <a:t>TS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82" name="ZoneTexte 381">
                                      <a:extLst>
                                        <a:ext uri="{FF2B5EF4-FFF2-40B4-BE49-F238E27FC236}">
                                          <a16:creationId xmlns:a16="http://schemas.microsoft.com/office/drawing/2014/main" id="{255EA493-5B40-481A-A38A-B128A08A4A4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3480195" y="4579033"/>
                                      <a:ext cx="951819" cy="30777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fr-FR" sz="1400"/>
                                        <a:t>TERM_EN</a:t>
                                      </a: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401" name="ZoneTexte 400">
              <a:extLst>
                <a:ext uri="{FF2B5EF4-FFF2-40B4-BE49-F238E27FC236}">
                  <a16:creationId xmlns:a16="http://schemas.microsoft.com/office/drawing/2014/main" id="{FB0D6F7B-B331-4BF1-B1E1-DF906B1B16C5}"/>
                </a:ext>
              </a:extLst>
            </p:cNvPr>
            <p:cNvSpPr txBox="1"/>
            <p:nvPr/>
          </p:nvSpPr>
          <p:spPr>
            <a:xfrm>
              <a:off x="-42119" y="4040033"/>
              <a:ext cx="1263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/>
                <a:t>THERMISTOR PACK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FF113E-ADDF-4982-AB0A-C464DF7E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6</a:t>
            </a:fld>
            <a:endParaRPr lang="fr-FR"/>
          </a:p>
        </p:txBody>
      </p:sp>
      <p:pic>
        <p:nvPicPr>
          <p:cNvPr id="234" name="Graphique 233" descr="Abeille">
            <a:extLst>
              <a:ext uri="{FF2B5EF4-FFF2-40B4-BE49-F238E27FC236}">
                <a16:creationId xmlns:a16="http://schemas.microsoft.com/office/drawing/2014/main" id="{6CBA3BF7-BA94-4CE8-8946-419738415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B207AEB3-3521-4F41-A8E3-E2D5AB32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417671"/>
            <a:ext cx="3489960" cy="1036955"/>
          </a:xfrm>
        </p:spPr>
        <p:txBody>
          <a:bodyPr>
            <a:normAutofit/>
          </a:bodyPr>
          <a:lstStyle/>
          <a:p>
            <a:r>
              <a:rPr lang="fr-FR"/>
              <a:t>3. HARDWARE</a:t>
            </a:r>
          </a:p>
        </p:txBody>
      </p:sp>
      <p:pic>
        <p:nvPicPr>
          <p:cNvPr id="29" name="Image 28" descr="Résultat de recherche d'images pour &quot;POLYTECH unice&quot;">
            <a:extLst>
              <a:ext uri="{FF2B5EF4-FFF2-40B4-BE49-F238E27FC236}">
                <a16:creationId xmlns:a16="http://schemas.microsoft.com/office/drawing/2014/main" id="{92479B41-9CC9-447C-B78F-6C9ABA810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F697D904-81CF-451C-ABDB-466C36255503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15AD629E-C706-4618-B1D2-152C3E50C765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D2F7B117-1014-4F13-B49B-3B067956DC01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DCB5088A-3B77-4B50-AE5A-4321687CA22F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B8353945-41DD-4B62-A964-C4AFA636611A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7DBC2165-59CF-4532-BF74-27C3B1E7B9BA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32BD168B-18C8-4E72-B46C-6EEED7CA4324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Hexagone 36">
              <a:extLst>
                <a:ext uri="{FF2B5EF4-FFF2-40B4-BE49-F238E27FC236}">
                  <a16:creationId xmlns:a16="http://schemas.microsoft.com/office/drawing/2014/main" id="{F3FFC2C2-C39D-4852-9B7C-DC92B8FA8C99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4539446E-0FDF-4627-9D24-AFFF130A9515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13144799-D7BF-4D96-B57A-60D6491BFADE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FD32E54C-638F-4134-8AC8-C94CD4E4951E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63980102-E409-4E91-A618-A2D4E67D4AE8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D4A47F02-B786-46FD-9D21-5842E6F4E2E3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302425AD-FC76-44FF-9792-3F1F040CA3D4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Hexagone 43">
              <a:extLst>
                <a:ext uri="{FF2B5EF4-FFF2-40B4-BE49-F238E27FC236}">
                  <a16:creationId xmlns:a16="http://schemas.microsoft.com/office/drawing/2014/main" id="{7B090792-CACC-4914-822C-202C6FB9C248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>
              <a:extLst>
                <a:ext uri="{FF2B5EF4-FFF2-40B4-BE49-F238E27FC236}">
                  <a16:creationId xmlns:a16="http://schemas.microsoft.com/office/drawing/2014/main" id="{AF37C6E0-8E09-4E84-A13B-92621625751F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>
              <a:extLst>
                <a:ext uri="{FF2B5EF4-FFF2-40B4-BE49-F238E27FC236}">
                  <a16:creationId xmlns:a16="http://schemas.microsoft.com/office/drawing/2014/main" id="{8E53E1B9-536F-4B92-8A54-A3C0AEB55DD0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>
              <a:extLst>
                <a:ext uri="{FF2B5EF4-FFF2-40B4-BE49-F238E27FC236}">
                  <a16:creationId xmlns:a16="http://schemas.microsoft.com/office/drawing/2014/main" id="{CCA5CC4E-AFFD-41D5-9012-89AE9BA53748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63393CF-127F-4222-BA13-EFAB1C4F6513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Etude des composants : MAX17263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E694EB3-7F32-4FE6-B0EC-2DE5830BC33B}"/>
              </a:ext>
            </a:extLst>
          </p:cNvPr>
          <p:cNvPicPr/>
          <p:nvPr/>
        </p:nvPicPr>
        <p:blipFill rotWithShape="1">
          <a:blip r:embed="rId4"/>
          <a:srcRect r="2160" b="14311"/>
          <a:stretch/>
        </p:blipFill>
        <p:spPr>
          <a:xfrm>
            <a:off x="1564944" y="2162371"/>
            <a:ext cx="8283272" cy="4260412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AB431AF3-6616-4642-84AA-F297F3DD9E0C}"/>
              </a:ext>
            </a:extLst>
          </p:cNvPr>
          <p:cNvGrpSpPr/>
          <p:nvPr/>
        </p:nvGrpSpPr>
        <p:grpSpPr>
          <a:xfrm>
            <a:off x="9391015" y="2904331"/>
            <a:ext cx="2743200" cy="3518452"/>
            <a:chOff x="9391015" y="3339548"/>
            <a:chExt cx="2743200" cy="3518452"/>
          </a:xfrm>
        </p:grpSpPr>
        <p:pic>
          <p:nvPicPr>
            <p:cNvPr id="3" name="Image 3" descr="Une image contenant équipement électronique, clavier&#10;&#10;Description générée avec un niveau de confiance très élevé">
              <a:extLst>
                <a:ext uri="{FF2B5EF4-FFF2-40B4-BE49-F238E27FC236}">
                  <a16:creationId xmlns:a16="http://schemas.microsoft.com/office/drawing/2014/main" id="{A8337DA9-A00C-4BB9-928C-A84A7AE13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015" y="3339548"/>
              <a:ext cx="2743200" cy="351845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B97B4F-50DB-4F91-9B61-19D51B02361B}"/>
                </a:ext>
              </a:extLst>
            </p:cNvPr>
            <p:cNvSpPr/>
            <p:nvPr/>
          </p:nvSpPr>
          <p:spPr>
            <a:xfrm>
              <a:off x="10836333" y="3377738"/>
              <a:ext cx="1246909" cy="207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  <a:cs typeface="Calibri"/>
                </a:rPr>
                <a:t>L1 L2  L3 L4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7EEB63-24E7-4FD3-B99A-93341CDE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7</a:t>
            </a:fld>
            <a:endParaRPr lang="fr-FR"/>
          </a:p>
        </p:txBody>
      </p:sp>
      <p:pic>
        <p:nvPicPr>
          <p:cNvPr id="27" name="Graphique 26" descr="Abeille">
            <a:extLst>
              <a:ext uri="{FF2B5EF4-FFF2-40B4-BE49-F238E27FC236}">
                <a16:creationId xmlns:a16="http://schemas.microsoft.com/office/drawing/2014/main" id="{6B791577-0569-41BC-9486-CAC791910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9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83B4C-9F49-4ED3-90FE-7BFF58B2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/>
              <a:t>Hardware : Etude des composants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6792109-0E86-4FCA-B8B8-15D1016F1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378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 descr="Résultat de recherche d'images pour &quot;POLYTECH unice&quot;">
            <a:extLst>
              <a:ext uri="{FF2B5EF4-FFF2-40B4-BE49-F238E27FC236}">
                <a16:creationId xmlns:a16="http://schemas.microsoft.com/office/drawing/2014/main" id="{A4FA18C5-7D20-45DC-8147-E9955FABFBFA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795" y="35556"/>
            <a:ext cx="2419985" cy="7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3B792F-D537-466E-BA2D-E38781C0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8</a:t>
            </a:fld>
            <a:endParaRPr lang="fr-FR"/>
          </a:p>
        </p:txBody>
      </p:sp>
      <p:pic>
        <p:nvPicPr>
          <p:cNvPr id="6" name="Graphique 5" descr="Abeille">
            <a:extLst>
              <a:ext uri="{FF2B5EF4-FFF2-40B4-BE49-F238E27FC236}">
                <a16:creationId xmlns:a16="http://schemas.microsoft.com/office/drawing/2014/main" id="{5EE3FFBD-1CDC-40D5-ACB8-52AA20EE40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9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1941E-B51F-4C1A-A817-66E26062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002983"/>
            <a:ext cx="9422219" cy="3537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>
                <a:cs typeface="Calibri"/>
              </a:rPr>
              <a:t>Recherches de librairies </a:t>
            </a:r>
          </a:p>
          <a:p>
            <a:pPr lvl="1">
              <a:lnSpc>
                <a:spcPct val="200000"/>
              </a:lnSpc>
            </a:pPr>
            <a:r>
              <a:rPr lang="fr-FR">
                <a:cs typeface="Calibri"/>
              </a:rPr>
              <a:t>Tests d'envois et de réceptions </a:t>
            </a:r>
          </a:p>
          <a:p>
            <a:pPr lvl="2">
              <a:lnSpc>
                <a:spcPct val="200000"/>
              </a:lnSpc>
            </a:pPr>
            <a:r>
              <a:rPr lang="fr-FR" sz="2400">
                <a:cs typeface="Calibri"/>
              </a:rPr>
              <a:t>Activation du CRC</a:t>
            </a:r>
          </a:p>
          <a:p>
            <a:pPr lvl="3">
              <a:lnSpc>
                <a:spcPct val="200000"/>
              </a:lnSpc>
            </a:pPr>
            <a:r>
              <a:rPr lang="fr-FR" sz="2400">
                <a:cs typeface="Calibri"/>
              </a:rPr>
              <a:t>Programme de mise en trame des données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F3F886C-D70E-4DA6-A2A2-A3694047EBA8}"/>
              </a:ext>
            </a:extLst>
          </p:cNvPr>
          <p:cNvSpPr txBox="1">
            <a:spLocks/>
          </p:cNvSpPr>
          <p:nvPr/>
        </p:nvSpPr>
        <p:spPr>
          <a:xfrm>
            <a:off x="767080" y="417671"/>
            <a:ext cx="348996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4. SOFTWARE</a:t>
            </a:r>
          </a:p>
        </p:txBody>
      </p:sp>
      <p:pic>
        <p:nvPicPr>
          <p:cNvPr id="7" name="Image 6" descr="Résultat de recherche d'images pour &quot;POLYTECH unice&quot;">
            <a:extLst>
              <a:ext uri="{FF2B5EF4-FFF2-40B4-BE49-F238E27FC236}">
                <a16:creationId xmlns:a16="http://schemas.microsoft.com/office/drawing/2014/main" id="{0D6BBF47-907A-4E61-9F48-DF509AD4E5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366871"/>
            <a:ext cx="2419985" cy="763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6E19CFF-5720-4331-B52A-DF3B34EC7C72}"/>
              </a:ext>
            </a:extLst>
          </p:cNvPr>
          <p:cNvGrpSpPr/>
          <p:nvPr/>
        </p:nvGrpSpPr>
        <p:grpSpPr>
          <a:xfrm>
            <a:off x="-909640" y="-816173"/>
            <a:ext cx="2733664" cy="3240482"/>
            <a:chOff x="-147640" y="-259556"/>
            <a:chExt cx="2733664" cy="3240482"/>
          </a:xfrm>
        </p:grpSpPr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99B940CA-D207-4806-8797-33C8F1C7AAA7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19E83A3B-65E0-4567-8F68-549FF0B0D19A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7B629549-88CE-40F2-9E35-1AD1A8B28719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C91A8ADE-94E2-471C-A7BC-F9387331E2AE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FBEE2B67-B882-48CD-BD48-CE29136CA62A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7211615D-ADA8-41BD-967A-5CDE6E64DC18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9240311A-85EA-4238-852D-B60A80B92120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91099B7F-E25E-4770-BBE3-0405378CE229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809B1EA5-534F-4E30-8C3C-1A80B8B37C72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5BBD1337-E6C7-4243-AF65-67451DD7698D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7F3F448E-57B9-4658-ACD8-3F5B12B12255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783BC44F-49AA-42FB-A3CB-724FA9E7C272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3D27E694-0308-4204-8DF4-E5733810E467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3EC3286C-6CC5-495E-9C83-2B057F7BC658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D80A7D9A-25E1-4415-B9A0-B432643DAE76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F7D7969F-5595-471F-BEF8-95D88C1EF650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314BA41C-097C-43A2-B7E9-87553824B3A1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4F41B-9921-419B-A009-2F14449A5DED}"/>
              </a:ext>
            </a:extLst>
          </p:cNvPr>
          <p:cNvSpPr/>
          <p:nvPr/>
        </p:nvSpPr>
        <p:spPr>
          <a:xfrm>
            <a:off x="1595763" y="1266149"/>
            <a:ext cx="63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4"/>
                </a:solidFill>
              </a:rPr>
              <a:t>LoRa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21332BF-98E8-49D1-BFB4-DC5FD854E81D}"/>
              </a:ext>
            </a:extLst>
          </p:cNvPr>
          <p:cNvGrpSpPr/>
          <p:nvPr/>
        </p:nvGrpSpPr>
        <p:grpSpPr>
          <a:xfrm rot="10800000">
            <a:off x="9606313" y="4175797"/>
            <a:ext cx="2733664" cy="3240482"/>
            <a:chOff x="-147640" y="-259556"/>
            <a:chExt cx="2733664" cy="3240482"/>
          </a:xfrm>
        </p:grpSpPr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C27B0546-5138-4FDC-A72B-4326AFB42150}"/>
                </a:ext>
              </a:extLst>
            </p:cNvPr>
            <p:cNvSpPr/>
            <p:nvPr/>
          </p:nvSpPr>
          <p:spPr>
            <a:xfrm>
              <a:off x="381000" y="952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C37E9422-759D-4AB7-B4A5-368FD16BF501}"/>
                </a:ext>
              </a:extLst>
            </p:cNvPr>
            <p:cNvSpPr/>
            <p:nvPr/>
          </p:nvSpPr>
          <p:spPr>
            <a:xfrm>
              <a:off x="385754" y="1104304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2EB45503-5F3E-418A-BE27-D5183A74B596}"/>
                </a:ext>
              </a:extLst>
            </p:cNvPr>
            <p:cNvSpPr/>
            <p:nvPr/>
          </p:nvSpPr>
          <p:spPr>
            <a:xfrm>
              <a:off x="-140490" y="288131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92972390-9D1D-4F8E-AA6E-9CC9D43077C2}"/>
                </a:ext>
              </a:extLst>
            </p:cNvPr>
            <p:cNvSpPr/>
            <p:nvPr/>
          </p:nvSpPr>
          <p:spPr>
            <a:xfrm>
              <a:off x="-147640" y="1916507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D36BEFAA-854E-4E4D-8F2D-AD11710342C6}"/>
                </a:ext>
              </a:extLst>
            </p:cNvPr>
            <p:cNvSpPr/>
            <p:nvPr/>
          </p:nvSpPr>
          <p:spPr>
            <a:xfrm>
              <a:off x="1428736" y="19049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85578597-0C99-48A5-A6AD-F3C202805D45}"/>
                </a:ext>
              </a:extLst>
            </p:cNvPr>
            <p:cNvSpPr/>
            <p:nvPr/>
          </p:nvSpPr>
          <p:spPr>
            <a:xfrm>
              <a:off x="-147639" y="13676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049A63EA-EF56-49F4-BD5A-F24EBA3F3DD5}"/>
                </a:ext>
              </a:extLst>
            </p:cNvPr>
            <p:cNvSpPr/>
            <p:nvPr/>
          </p:nvSpPr>
          <p:spPr>
            <a:xfrm>
              <a:off x="900113" y="288130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Hexagone 36">
              <a:extLst>
                <a:ext uri="{FF2B5EF4-FFF2-40B4-BE49-F238E27FC236}">
                  <a16:creationId xmlns:a16="http://schemas.microsoft.com/office/drawing/2014/main" id="{F6243493-8955-4644-9478-3D858D2A57A5}"/>
                </a:ext>
              </a:extLst>
            </p:cNvPr>
            <p:cNvSpPr/>
            <p:nvPr/>
          </p:nvSpPr>
          <p:spPr>
            <a:xfrm>
              <a:off x="909637" y="832642"/>
              <a:ext cx="638175" cy="523875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32C399B7-2A90-402A-A6A7-88F3E5EE0119}"/>
                </a:ext>
              </a:extLst>
            </p:cNvPr>
            <p:cNvSpPr/>
            <p:nvPr/>
          </p:nvSpPr>
          <p:spPr>
            <a:xfrm>
              <a:off x="381000" y="56376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E681F836-8CF0-4C1B-A2C9-51BC69103833}"/>
                </a:ext>
              </a:extLst>
            </p:cNvPr>
            <p:cNvSpPr/>
            <p:nvPr/>
          </p:nvSpPr>
          <p:spPr>
            <a:xfrm>
              <a:off x="909637" y="138291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EB32B42C-81F1-4602-A1AE-EDBAE39DBE0D}"/>
                </a:ext>
              </a:extLst>
            </p:cNvPr>
            <p:cNvSpPr/>
            <p:nvPr/>
          </p:nvSpPr>
          <p:spPr>
            <a:xfrm>
              <a:off x="1947849" y="292099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5A5A1129-713C-429C-8BA5-E59F2F9B36A2}"/>
                </a:ext>
              </a:extLst>
            </p:cNvPr>
            <p:cNvSpPr/>
            <p:nvPr/>
          </p:nvSpPr>
          <p:spPr>
            <a:xfrm>
              <a:off x="1433507" y="561180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098A7856-F565-42D9-8BC8-DDD497E3C4DB}"/>
                </a:ext>
              </a:extLst>
            </p:cNvPr>
            <p:cNvSpPr/>
            <p:nvPr/>
          </p:nvSpPr>
          <p:spPr>
            <a:xfrm>
              <a:off x="900113" y="-25955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C8F303CF-098B-4E1D-8CFD-9A19EAA1772F}"/>
                </a:ext>
              </a:extLst>
            </p:cNvPr>
            <p:cNvSpPr/>
            <p:nvPr/>
          </p:nvSpPr>
          <p:spPr>
            <a:xfrm>
              <a:off x="-147638" y="-25241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Hexagone 43">
              <a:extLst>
                <a:ext uri="{FF2B5EF4-FFF2-40B4-BE49-F238E27FC236}">
                  <a16:creationId xmlns:a16="http://schemas.microsoft.com/office/drawing/2014/main" id="{FF1E1378-3536-4B21-9BD5-134844AFCF57}"/>
                </a:ext>
              </a:extLst>
            </p:cNvPr>
            <p:cNvSpPr/>
            <p:nvPr/>
          </p:nvSpPr>
          <p:spPr>
            <a:xfrm>
              <a:off x="-147639" y="832643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>
              <a:extLst>
                <a:ext uri="{FF2B5EF4-FFF2-40B4-BE49-F238E27FC236}">
                  <a16:creationId xmlns:a16="http://schemas.microsoft.com/office/drawing/2014/main" id="{CC5AA744-E028-4CFA-B7E1-A8A0E0839EED}"/>
                </a:ext>
              </a:extLst>
            </p:cNvPr>
            <p:cNvSpPr/>
            <p:nvPr/>
          </p:nvSpPr>
          <p:spPr>
            <a:xfrm>
              <a:off x="376235" y="1646236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>
              <a:extLst>
                <a:ext uri="{FF2B5EF4-FFF2-40B4-BE49-F238E27FC236}">
                  <a16:creationId xmlns:a16="http://schemas.microsoft.com/office/drawing/2014/main" id="{1C31D13F-92D0-476F-A7ED-CA5D92C6DEE7}"/>
                </a:ext>
              </a:extLst>
            </p:cNvPr>
            <p:cNvSpPr/>
            <p:nvPr/>
          </p:nvSpPr>
          <p:spPr>
            <a:xfrm>
              <a:off x="-140490" y="2457051"/>
              <a:ext cx="638175" cy="523875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F3D437-790D-47C8-ACE8-860D6FCF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C42-2064-482C-AF38-3E70D48809A3}" type="slidenum">
              <a:rPr lang="fr-FR" smtClean="0"/>
              <a:t>9</a:t>
            </a:fld>
            <a:endParaRPr lang="fr-FR"/>
          </a:p>
        </p:txBody>
      </p:sp>
      <p:pic>
        <p:nvPicPr>
          <p:cNvPr id="47" name="Graphique 46" descr="Abeille">
            <a:extLst>
              <a:ext uri="{FF2B5EF4-FFF2-40B4-BE49-F238E27FC236}">
                <a16:creationId xmlns:a16="http://schemas.microsoft.com/office/drawing/2014/main" id="{7C150565-3284-457F-92CA-3299025EB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0033" y="6370508"/>
            <a:ext cx="350967" cy="3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8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FE58C40B36244F980D615DEC4D4879" ma:contentTypeVersion="9" ma:contentTypeDescription="Crée un document." ma:contentTypeScope="" ma:versionID="cd7a045de4096dc706409db66350c16a">
  <xsd:schema xmlns:xsd="http://www.w3.org/2001/XMLSchema" xmlns:xs="http://www.w3.org/2001/XMLSchema" xmlns:p="http://schemas.microsoft.com/office/2006/metadata/properties" xmlns:ns3="7bb10452-8b56-4ec9-a1e7-3ef491eee34f" xmlns:ns4="0d3652a0-7f29-4ee7-ab7e-1ad84dcd2aba" targetNamespace="http://schemas.microsoft.com/office/2006/metadata/properties" ma:root="true" ma:fieldsID="c407906854446d308c081122fe4c27d3" ns3:_="" ns4:_="">
    <xsd:import namespace="7bb10452-8b56-4ec9-a1e7-3ef491eee34f"/>
    <xsd:import namespace="0d3652a0-7f29-4ee7-ab7e-1ad84dcd2a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10452-8b56-4ec9-a1e7-3ef491eee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652a0-7f29-4ee7-ab7e-1ad84dcd2a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245153-B86F-4C52-B6DC-EA831384BE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A86BCE-70C4-4721-A78E-804A46B1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10452-8b56-4ec9-a1e7-3ef491eee34f"/>
    <ds:schemaRef ds:uri="0d3652a0-7f29-4ee7-ab7e-1ad84dcd2a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E28E5-61D8-48AB-9FB9-ACC6F029F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995</Words>
  <Application>Microsoft Office PowerPoint</Application>
  <PresentationFormat>Grand écran</PresentationFormat>
  <Paragraphs>294</Paragraphs>
  <Slides>28</Slides>
  <Notes>12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Thème Office</vt:lpstr>
      <vt:lpstr>Présentation PowerPoint</vt:lpstr>
      <vt:lpstr>INTRODUCTION</vt:lpstr>
      <vt:lpstr>SOMMAIRE</vt:lpstr>
      <vt:lpstr>1. MACRO PLANING</vt:lpstr>
      <vt:lpstr>Présentation PowerPoint</vt:lpstr>
      <vt:lpstr>3. HARDWARE</vt:lpstr>
      <vt:lpstr>3. HARDWARE</vt:lpstr>
      <vt:lpstr>Hardware : Etude des composants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Lea Van De Vijver</dc:creator>
  <cp:lastModifiedBy>nicolas charpentier</cp:lastModifiedBy>
  <cp:revision>129</cp:revision>
  <dcterms:created xsi:type="dcterms:W3CDTF">2020-02-07T17:59:31Z</dcterms:created>
  <dcterms:modified xsi:type="dcterms:W3CDTF">2020-02-08T13:03:11Z</dcterms:modified>
</cp:coreProperties>
</file>