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9ce59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9ce59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9ce59e9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9ce59e9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9cfc7f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9cfc7f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9cfc7f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9cfc7f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9cfc7f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9cfc7f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9cfc7f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9cfc7f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626250"/>
            <a:ext cx="8520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3: eval-consensus-py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Radhika Dhawan, Jatin Sood, Rohit Aich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699950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 u="sng">
                <a:solidFill>
                  <a:srgbClr val="000000"/>
                </a:solidFill>
              </a:rPr>
              <a:t>Performance  Comparison  Framework  for  Consensus  Algorithms</a:t>
            </a:r>
            <a:endParaRPr sz="2000"/>
          </a:p>
        </p:txBody>
      </p:sp>
      <p:sp>
        <p:nvSpPr>
          <p:cNvPr id="88" name="Google Shape;88;p13"/>
          <p:cNvSpPr txBox="1"/>
          <p:nvPr/>
        </p:nvSpPr>
        <p:spPr>
          <a:xfrm>
            <a:off x="311700" y="2266950"/>
            <a:ext cx="85206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Problem Statement: 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Take the most used distributed consensus algorithms (e.g. vrPaxos, Raft) implementations in distalgo and compare their latency, throughput and memory requirements by a central performance logging system.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Analyze the data both statistically and visually, and draw inferences using the shiviz visualizations.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Performance comparison ideas based on the paper: “Performance Comparison Between the Paxos and Chandra-Toueg Consensus Algorithms” By Naohiro Hayashibara, Peter Urban and Andre Schiper”.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&amp; Implementation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15425" y="1472850"/>
            <a:ext cx="83169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calculated various performance metrics such as latency, throughput, CPU time and memory; consumed for both Multi-Paxos and Raft consensus algorithms under following empirical scenarios: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Experiments: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Servers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We observed patterns in performance metrics on changing number of servers (in case of raft) and number of acceptors (in case of Paxos) in the range of (3 to 11).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Operations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We also observed variations in performance of both paxos and raft by changing the number of requests per client..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Process Failure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We also tried to gather variations in performance metrics by failing one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leader process in both the distalgo implementations of Paxos and Raft.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Interesting Results &amp; Inferences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64750" y="2064425"/>
            <a:ext cx="331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Latency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Raft has much more latency as compared to Paxos. Latency increases on increasing the number of processes (Servers in case of Raft &amp; Acceptors in case of Paxos).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>
            <a:off x="4387525" y="1594325"/>
            <a:ext cx="10800" cy="2896500"/>
          </a:xfrm>
          <a:prstGeom prst="straightConnector1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00" y="1538725"/>
            <a:ext cx="4058349" cy="32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2293025"/>
            <a:ext cx="328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Throughput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Our results show that for higher number of operations, CPU time for Paxos increases at a steeper rate. The rate of increase of elapsed time is not so high in case of Raft.</a:t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61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Interesting Results &amp; Inferences</a:t>
            </a:r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>
            <a:off x="4387525" y="1518125"/>
            <a:ext cx="10800" cy="2896500"/>
          </a:xfrm>
          <a:prstGeom prst="straightConnector1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450" y="1464175"/>
            <a:ext cx="3989876" cy="3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7650" y="1773725"/>
            <a:ext cx="32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Process Failures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We checked how raft and paxos algorithms behave in case of process failures. Our performance graphs show that after killing a leader, Raft takes a lot of time to reach consensus. </a:t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66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Interesting Results &amp; Inferences</a:t>
            </a:r>
            <a:endParaRPr/>
          </a:p>
        </p:txBody>
      </p:sp>
      <p:cxnSp>
        <p:nvCxnSpPr>
          <p:cNvPr id="117" name="Google Shape;117;p17"/>
          <p:cNvCxnSpPr/>
          <p:nvPr/>
        </p:nvCxnSpPr>
        <p:spPr>
          <a:xfrm>
            <a:off x="4387525" y="1594325"/>
            <a:ext cx="10800" cy="2896500"/>
          </a:xfrm>
          <a:prstGeom prst="straightConnector1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441925"/>
            <a:ext cx="4207120" cy="34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250" y="848375"/>
            <a:ext cx="5715000" cy="400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8"/>
          <p:cNvSpPr txBox="1"/>
          <p:nvPr/>
        </p:nvSpPr>
        <p:spPr>
          <a:xfrm>
            <a:off x="330250" y="848375"/>
            <a:ext cx="23985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a demo, we present the visual representation of multi-paxos, generated by Shiviz based on our logging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Here we can see the interactions between different clients, acceptors, replicas, commanders and scouts.</a:t>
            </a:r>
            <a:endParaRPr/>
          </a:p>
        </p:txBody>
      </p:sp>
      <p:sp>
        <p:nvSpPr>
          <p:cNvPr id="125" name="Google Shape;125;p18"/>
          <p:cNvSpPr txBox="1"/>
          <p:nvPr>
            <p:ph idx="4294967295" type="title"/>
          </p:nvPr>
        </p:nvSpPr>
        <p:spPr>
          <a:xfrm>
            <a:off x="521925" y="237425"/>
            <a:ext cx="826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 representation of multi-paxos based on our logs</a:t>
            </a:r>
            <a:endParaRPr sz="2400"/>
          </a:p>
        </p:txBody>
      </p:sp>
      <p:cxnSp>
        <p:nvCxnSpPr>
          <p:cNvPr id="126" name="Google Shape;126;p18"/>
          <p:cNvCxnSpPr/>
          <p:nvPr/>
        </p:nvCxnSpPr>
        <p:spPr>
          <a:xfrm flipH="1">
            <a:off x="2896650" y="848375"/>
            <a:ext cx="5700" cy="4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