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00" r:id="rId3"/>
    <p:sldId id="510" r:id="rId4"/>
    <p:sldId id="487" r:id="rId5"/>
    <p:sldId id="488" r:id="rId6"/>
    <p:sldId id="490" r:id="rId7"/>
    <p:sldId id="491" r:id="rId8"/>
    <p:sldId id="489" r:id="rId9"/>
    <p:sldId id="493" r:id="rId10"/>
    <p:sldId id="492" r:id="rId11"/>
    <p:sldId id="478" r:id="rId12"/>
    <p:sldId id="472" r:id="rId13"/>
    <p:sldId id="503" r:id="rId14"/>
    <p:sldId id="477" r:id="rId15"/>
    <p:sldId id="495" r:id="rId16"/>
    <p:sldId id="496" r:id="rId17"/>
    <p:sldId id="498" r:id="rId18"/>
    <p:sldId id="499" r:id="rId19"/>
    <p:sldId id="497" r:id="rId20"/>
    <p:sldId id="473" r:id="rId21"/>
    <p:sldId id="474" r:id="rId22"/>
    <p:sldId id="480" r:id="rId23"/>
    <p:sldId id="481" r:id="rId24"/>
    <p:sldId id="479" r:id="rId25"/>
    <p:sldId id="515" r:id="rId26"/>
    <p:sldId id="516" r:id="rId27"/>
    <p:sldId id="517" r:id="rId28"/>
    <p:sldId id="482" r:id="rId29"/>
    <p:sldId id="486" r:id="rId30"/>
    <p:sldId id="501" r:id="rId31"/>
    <p:sldId id="5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9361D-2D70-4D42-95BA-2E08DED4CE52}" v="62" dt="2023-03-11T21:09:01.2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9937" autoAdjust="0"/>
  </p:normalViewPr>
  <p:slideViewPr>
    <p:cSldViewPr snapToGrid="0">
      <p:cViewPr varScale="1">
        <p:scale>
          <a:sx n="100" d="100"/>
          <a:sy n="100" d="100"/>
        </p:scale>
        <p:origin x="125" y="5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2-13T15:41:06.981" v="1245" actId="14100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">
        <pc:chgData name="Weifeng Xu" userId="e7aed605-a3dd-4d5a-a692-a87037af107b" providerId="ADAL" clId="{B92A65E5-EB89-4D74-B72B-D0AF583941DA}" dt="2023-02-06T19:56:29.804" v="505" actId="6549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6D29361D-2D70-4D42-95BA-2E08DED4CE52}"/>
    <pc:docChg chg="undo custSel addSld delSld modSld sldOrd">
      <pc:chgData name="Weifeng Xu" userId="e7aed605-a3dd-4d5a-a692-a87037af107b" providerId="ADAL" clId="{6D29361D-2D70-4D42-95BA-2E08DED4CE52}" dt="2023-03-16T19:16:10.372" v="2415" actId="20577"/>
      <pc:docMkLst>
        <pc:docMk/>
      </pc:docMkLst>
      <pc:sldChg chg="modSp mod">
        <pc:chgData name="Weifeng Xu" userId="e7aed605-a3dd-4d5a-a692-a87037af107b" providerId="ADAL" clId="{6D29361D-2D70-4D42-95BA-2E08DED4CE52}" dt="2023-03-16T19:04:02.138" v="2270" actId="6549"/>
        <pc:sldMkLst>
          <pc:docMk/>
          <pc:sldMk cId="162022530" sldId="256"/>
        </pc:sldMkLst>
        <pc:spChg chg="mod">
          <ac:chgData name="Weifeng Xu" userId="e7aed605-a3dd-4d5a-a692-a87037af107b" providerId="ADAL" clId="{6D29361D-2D70-4D42-95BA-2E08DED4CE52}" dt="2023-03-11T13:24:42.234" v="1048" actId="313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D29361D-2D70-4D42-95BA-2E08DED4CE52}" dt="2023-03-16T19:04:02.138" v="2270" actId="6549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6D29361D-2D70-4D42-95BA-2E08DED4CE52}" dt="2023-03-11T02:29:51.867" v="845" actId="47"/>
        <pc:sldMkLst>
          <pc:docMk/>
          <pc:sldMk cId="3425213717" sldId="402"/>
        </pc:sldMkLst>
      </pc:sldChg>
      <pc:sldChg chg="del">
        <pc:chgData name="Weifeng Xu" userId="e7aed605-a3dd-4d5a-a692-a87037af107b" providerId="ADAL" clId="{6D29361D-2D70-4D42-95BA-2E08DED4CE52}" dt="2023-03-11T02:29:53.704" v="846" actId="47"/>
        <pc:sldMkLst>
          <pc:docMk/>
          <pc:sldMk cId="2165230993" sldId="403"/>
        </pc:sldMkLst>
      </pc:sldChg>
      <pc:sldChg chg="del">
        <pc:chgData name="Weifeng Xu" userId="e7aed605-a3dd-4d5a-a692-a87037af107b" providerId="ADAL" clId="{6D29361D-2D70-4D42-95BA-2E08DED4CE52}" dt="2023-03-11T02:29:55.824" v="851" actId="47"/>
        <pc:sldMkLst>
          <pc:docMk/>
          <pc:sldMk cId="668862291" sldId="457"/>
        </pc:sldMkLst>
      </pc:sldChg>
      <pc:sldChg chg="del">
        <pc:chgData name="Weifeng Xu" userId="e7aed605-a3dd-4d5a-a692-a87037af107b" providerId="ADAL" clId="{6D29361D-2D70-4D42-95BA-2E08DED4CE52}" dt="2023-03-11T02:29:56.656" v="852" actId="47"/>
        <pc:sldMkLst>
          <pc:docMk/>
          <pc:sldMk cId="4227508718" sldId="459"/>
        </pc:sldMkLst>
      </pc:sldChg>
      <pc:sldChg chg="del">
        <pc:chgData name="Weifeng Xu" userId="e7aed605-a3dd-4d5a-a692-a87037af107b" providerId="ADAL" clId="{6D29361D-2D70-4D42-95BA-2E08DED4CE52}" dt="2023-03-11T02:29:55.488" v="850" actId="47"/>
        <pc:sldMkLst>
          <pc:docMk/>
          <pc:sldMk cId="2354550623" sldId="464"/>
        </pc:sldMkLst>
      </pc:sldChg>
      <pc:sldChg chg="del">
        <pc:chgData name="Weifeng Xu" userId="e7aed605-a3dd-4d5a-a692-a87037af107b" providerId="ADAL" clId="{6D29361D-2D70-4D42-95BA-2E08DED4CE52}" dt="2023-03-11T02:29:57.208" v="853" actId="47"/>
        <pc:sldMkLst>
          <pc:docMk/>
          <pc:sldMk cId="2463134348" sldId="465"/>
        </pc:sldMkLst>
      </pc:sldChg>
      <pc:sldChg chg="del">
        <pc:chgData name="Weifeng Xu" userId="e7aed605-a3dd-4d5a-a692-a87037af107b" providerId="ADAL" clId="{6D29361D-2D70-4D42-95BA-2E08DED4CE52}" dt="2023-03-11T02:29:57.711" v="854" actId="47"/>
        <pc:sldMkLst>
          <pc:docMk/>
          <pc:sldMk cId="711315930" sldId="466"/>
        </pc:sldMkLst>
      </pc:sldChg>
      <pc:sldChg chg="del">
        <pc:chgData name="Weifeng Xu" userId="e7aed605-a3dd-4d5a-a692-a87037af107b" providerId="ADAL" clId="{6D29361D-2D70-4D42-95BA-2E08DED4CE52}" dt="2023-03-11T02:29:50.767" v="844" actId="47"/>
        <pc:sldMkLst>
          <pc:docMk/>
          <pc:sldMk cId="650928367" sldId="467"/>
        </pc:sldMkLst>
      </pc:sldChg>
      <pc:sldChg chg="del">
        <pc:chgData name="Weifeng Xu" userId="e7aed605-a3dd-4d5a-a692-a87037af107b" providerId="ADAL" clId="{6D29361D-2D70-4D42-95BA-2E08DED4CE52}" dt="2023-03-11T02:29:54.167" v="847" actId="47"/>
        <pc:sldMkLst>
          <pc:docMk/>
          <pc:sldMk cId="3705960219" sldId="468"/>
        </pc:sldMkLst>
      </pc:sldChg>
      <pc:sldChg chg="del">
        <pc:chgData name="Weifeng Xu" userId="e7aed605-a3dd-4d5a-a692-a87037af107b" providerId="ADAL" clId="{6D29361D-2D70-4D42-95BA-2E08DED4CE52}" dt="2023-03-11T02:29:54.415" v="848" actId="47"/>
        <pc:sldMkLst>
          <pc:docMk/>
          <pc:sldMk cId="2293502858" sldId="469"/>
        </pc:sldMkLst>
      </pc:sldChg>
      <pc:sldChg chg="del">
        <pc:chgData name="Weifeng Xu" userId="e7aed605-a3dd-4d5a-a692-a87037af107b" providerId="ADAL" clId="{6D29361D-2D70-4D42-95BA-2E08DED4CE52}" dt="2023-03-11T02:29:54.641" v="849" actId="47"/>
        <pc:sldMkLst>
          <pc:docMk/>
          <pc:sldMk cId="1756393754" sldId="470"/>
        </pc:sldMkLst>
      </pc:sldChg>
      <pc:sldChg chg="del">
        <pc:chgData name="Weifeng Xu" userId="e7aed605-a3dd-4d5a-a692-a87037af107b" providerId="ADAL" clId="{6D29361D-2D70-4D42-95BA-2E08DED4CE52}" dt="2023-03-11T02:29:58.917" v="855" actId="47"/>
        <pc:sldMkLst>
          <pc:docMk/>
          <pc:sldMk cId="197278550" sldId="471"/>
        </pc:sldMkLst>
      </pc:sldChg>
      <pc:sldChg chg="addSp delSp modSp new mod ord modClrScheme chgLayout modNotesTx">
        <pc:chgData name="Weifeng Xu" userId="e7aed605-a3dd-4d5a-a692-a87037af107b" providerId="ADAL" clId="{6D29361D-2D70-4D42-95BA-2E08DED4CE52}" dt="2023-03-16T19:16:10.372" v="2415" actId="20577"/>
        <pc:sldMkLst>
          <pc:docMk/>
          <pc:sldMk cId="2401898171" sldId="472"/>
        </pc:sldMkLst>
        <pc:spChg chg="del">
          <ac:chgData name="Weifeng Xu" userId="e7aed605-a3dd-4d5a-a692-a87037af107b" providerId="ADAL" clId="{6D29361D-2D70-4D42-95BA-2E08DED4CE52}" dt="2023-03-10T14:32:38.890" v="5" actId="700"/>
          <ac:spMkLst>
            <pc:docMk/>
            <pc:sldMk cId="2401898171" sldId="472"/>
            <ac:spMk id="2" creationId="{BED5AFCD-E3DA-416F-FF56-8A1082C01E0E}"/>
          </ac:spMkLst>
        </pc:spChg>
        <pc:spChg chg="add del mod">
          <ac:chgData name="Weifeng Xu" userId="e7aed605-a3dd-4d5a-a692-a87037af107b" providerId="ADAL" clId="{6D29361D-2D70-4D42-95BA-2E08DED4CE52}" dt="2023-03-11T01:33:23.642" v="322" actId="478"/>
          <ac:spMkLst>
            <pc:docMk/>
            <pc:sldMk cId="2401898171" sldId="472"/>
            <ac:spMk id="3" creationId="{3BFB8565-373F-4B8B-8F49-38F24A4930F0}"/>
          </ac:spMkLst>
        </pc:spChg>
        <pc:spChg chg="del">
          <ac:chgData name="Weifeng Xu" userId="e7aed605-a3dd-4d5a-a692-a87037af107b" providerId="ADAL" clId="{6D29361D-2D70-4D42-95BA-2E08DED4CE52}" dt="2023-03-10T14:32:38.890" v="5" actId="700"/>
          <ac:spMkLst>
            <pc:docMk/>
            <pc:sldMk cId="2401898171" sldId="472"/>
            <ac:spMk id="3" creationId="{85E0B55E-F854-4C5B-56C6-F3AE049FC792}"/>
          </ac:spMkLst>
        </pc:spChg>
        <pc:spChg chg="add del mod">
          <ac:chgData name="Weifeng Xu" userId="e7aed605-a3dd-4d5a-a692-a87037af107b" providerId="ADAL" clId="{6D29361D-2D70-4D42-95BA-2E08DED4CE52}" dt="2023-03-11T01:37:40.280" v="336"/>
          <ac:spMkLst>
            <pc:docMk/>
            <pc:sldMk cId="2401898171" sldId="472"/>
            <ac:spMk id="4" creationId="{60C2F358-2A12-90B2-761B-4A119D9CEAA9}"/>
          </ac:spMkLst>
        </pc:spChg>
        <pc:spChg chg="add mod">
          <ac:chgData name="Weifeng Xu" userId="e7aed605-a3dd-4d5a-a692-a87037af107b" providerId="ADAL" clId="{6D29361D-2D70-4D42-95BA-2E08DED4CE52}" dt="2023-03-11T01:38:20.850" v="371" actId="1076"/>
          <ac:spMkLst>
            <pc:docMk/>
            <pc:sldMk cId="2401898171" sldId="472"/>
            <ac:spMk id="6" creationId="{CC884873-F578-792C-2D39-4A1797EA7DC3}"/>
          </ac:spMkLst>
        </pc:spChg>
        <pc:picChg chg="add mod">
          <ac:chgData name="Weifeng Xu" userId="e7aed605-a3dd-4d5a-a692-a87037af107b" providerId="ADAL" clId="{6D29361D-2D70-4D42-95BA-2E08DED4CE52}" dt="2023-03-11T01:37:28.323" v="333" actId="1076"/>
          <ac:picMkLst>
            <pc:docMk/>
            <pc:sldMk cId="2401898171" sldId="472"/>
            <ac:picMk id="5" creationId="{3798B89F-4640-CDB1-B3C3-CE1996C3EFC9}"/>
          </ac:picMkLst>
        </pc:picChg>
      </pc:sldChg>
      <pc:sldChg chg="addSp new mod ord">
        <pc:chgData name="Weifeng Xu" userId="e7aed605-a3dd-4d5a-a692-a87037af107b" providerId="ADAL" clId="{6D29361D-2D70-4D42-95BA-2E08DED4CE52}" dt="2023-03-11T02:29:21.928" v="838"/>
        <pc:sldMkLst>
          <pc:docMk/>
          <pc:sldMk cId="3372257670" sldId="473"/>
        </pc:sldMkLst>
        <pc:picChg chg="add">
          <ac:chgData name="Weifeng Xu" userId="e7aed605-a3dd-4d5a-a692-a87037af107b" providerId="ADAL" clId="{6D29361D-2D70-4D42-95BA-2E08DED4CE52}" dt="2023-03-10T20:16:40.728" v="24" actId="22"/>
          <ac:picMkLst>
            <pc:docMk/>
            <pc:sldMk cId="3372257670" sldId="473"/>
            <ac:picMk id="3" creationId="{F74E5E69-13D0-FBD7-D6AA-6CBFDB8E4BBA}"/>
          </ac:picMkLst>
        </pc:picChg>
      </pc:sldChg>
      <pc:sldChg chg="addSp new mod ord">
        <pc:chgData name="Weifeng Xu" userId="e7aed605-a3dd-4d5a-a692-a87037af107b" providerId="ADAL" clId="{6D29361D-2D70-4D42-95BA-2E08DED4CE52}" dt="2023-03-11T00:36:16.235" v="40"/>
        <pc:sldMkLst>
          <pc:docMk/>
          <pc:sldMk cId="556616837" sldId="474"/>
        </pc:sldMkLst>
        <pc:picChg chg="add">
          <ac:chgData name="Weifeng Xu" userId="e7aed605-a3dd-4d5a-a692-a87037af107b" providerId="ADAL" clId="{6D29361D-2D70-4D42-95BA-2E08DED4CE52}" dt="2023-03-10T22:33:27.269" v="27" actId="22"/>
          <ac:picMkLst>
            <pc:docMk/>
            <pc:sldMk cId="556616837" sldId="474"/>
            <ac:picMk id="3" creationId="{038B00D8-1628-68A7-ABAC-2194BA8E8E4A}"/>
          </ac:picMkLst>
        </pc:picChg>
      </pc:sldChg>
      <pc:sldChg chg="addSp modSp new del mod">
        <pc:chgData name="Weifeng Xu" userId="e7aed605-a3dd-4d5a-a692-a87037af107b" providerId="ADAL" clId="{6D29361D-2D70-4D42-95BA-2E08DED4CE52}" dt="2023-03-11T02:29:47.488" v="842" actId="47"/>
        <pc:sldMkLst>
          <pc:docMk/>
          <pc:sldMk cId="369396835" sldId="475"/>
        </pc:sldMkLst>
        <pc:picChg chg="add mod">
          <ac:chgData name="Weifeng Xu" userId="e7aed605-a3dd-4d5a-a692-a87037af107b" providerId="ADAL" clId="{6D29361D-2D70-4D42-95BA-2E08DED4CE52}" dt="2023-03-10T14:34:02.356" v="10" actId="1076"/>
          <ac:picMkLst>
            <pc:docMk/>
            <pc:sldMk cId="369396835" sldId="475"/>
            <ac:picMk id="3" creationId="{E3A7B4E9-07CD-E46C-F6C6-3E2B74AFF78C}"/>
          </ac:picMkLst>
        </pc:picChg>
        <pc:picChg chg="add mod">
          <ac:chgData name="Weifeng Xu" userId="e7aed605-a3dd-4d5a-a692-a87037af107b" providerId="ADAL" clId="{6D29361D-2D70-4D42-95BA-2E08DED4CE52}" dt="2023-03-10T14:34:51.211" v="12" actId="1076"/>
          <ac:picMkLst>
            <pc:docMk/>
            <pc:sldMk cId="369396835" sldId="475"/>
            <ac:picMk id="5" creationId="{20BCB24C-8921-7997-6D3A-875413C320D1}"/>
          </ac:picMkLst>
        </pc:picChg>
      </pc:sldChg>
      <pc:sldChg chg="addSp new del mod">
        <pc:chgData name="Weifeng Xu" userId="e7aed605-a3dd-4d5a-a692-a87037af107b" providerId="ADAL" clId="{6D29361D-2D70-4D42-95BA-2E08DED4CE52}" dt="2023-03-11T02:29:48.543" v="843" actId="47"/>
        <pc:sldMkLst>
          <pc:docMk/>
          <pc:sldMk cId="1298378358" sldId="476"/>
        </pc:sldMkLst>
        <pc:picChg chg="add">
          <ac:chgData name="Weifeng Xu" userId="e7aed605-a3dd-4d5a-a692-a87037af107b" providerId="ADAL" clId="{6D29361D-2D70-4D42-95BA-2E08DED4CE52}" dt="2023-03-10T14:49:33.773" v="14" actId="22"/>
          <ac:picMkLst>
            <pc:docMk/>
            <pc:sldMk cId="1298378358" sldId="476"/>
            <ac:picMk id="3" creationId="{503065B6-F5BE-532D-6BFA-B232A14FBCC7}"/>
          </ac:picMkLst>
        </pc:picChg>
      </pc:sldChg>
      <pc:sldChg chg="addSp modSp new mod">
        <pc:chgData name="Weifeng Xu" userId="e7aed605-a3dd-4d5a-a692-a87037af107b" providerId="ADAL" clId="{6D29361D-2D70-4D42-95BA-2E08DED4CE52}" dt="2023-03-11T01:40:22.365" v="427" actId="11529"/>
        <pc:sldMkLst>
          <pc:docMk/>
          <pc:sldMk cId="2473937357" sldId="477"/>
        </pc:sldMkLst>
        <pc:spChg chg="add mod">
          <ac:chgData name="Weifeng Xu" userId="e7aed605-a3dd-4d5a-a692-a87037af107b" providerId="ADAL" clId="{6D29361D-2D70-4D42-95BA-2E08DED4CE52}" dt="2023-03-11T01:40:14.148" v="426" actId="207"/>
          <ac:spMkLst>
            <pc:docMk/>
            <pc:sldMk cId="2473937357" sldId="477"/>
            <ac:spMk id="2" creationId="{9EFA508E-A946-7CFA-E9CE-7A8853CB68A0}"/>
          </ac:spMkLst>
        </pc:spChg>
        <pc:picChg chg="add mod">
          <ac:chgData name="Weifeng Xu" userId="e7aed605-a3dd-4d5a-a692-a87037af107b" providerId="ADAL" clId="{6D29361D-2D70-4D42-95BA-2E08DED4CE52}" dt="2023-03-11T01:40:08.750" v="425" actId="207"/>
          <ac:picMkLst>
            <pc:docMk/>
            <pc:sldMk cId="2473937357" sldId="477"/>
            <ac:picMk id="3" creationId="{538690C4-6F5D-A80A-3AC0-F58A47CD91DD}"/>
          </ac:picMkLst>
        </pc:picChg>
        <pc:cxnChg chg="add">
          <ac:chgData name="Weifeng Xu" userId="e7aed605-a3dd-4d5a-a692-a87037af107b" providerId="ADAL" clId="{6D29361D-2D70-4D42-95BA-2E08DED4CE52}" dt="2023-03-11T01:40:22.365" v="427" actId="11529"/>
          <ac:cxnSpMkLst>
            <pc:docMk/>
            <pc:sldMk cId="2473937357" sldId="477"/>
            <ac:cxnSpMk id="5" creationId="{4FD96519-FE38-CF06-BCC6-5AEB896393F3}"/>
          </ac:cxnSpMkLst>
        </pc:cxnChg>
      </pc:sldChg>
      <pc:sldChg chg="addSp modSp new mod ord modClrScheme chgLayout">
        <pc:chgData name="Weifeng Xu" userId="e7aed605-a3dd-4d5a-a692-a87037af107b" providerId="ADAL" clId="{6D29361D-2D70-4D42-95BA-2E08DED4CE52}" dt="2023-03-16T19:07:03.114" v="2276"/>
        <pc:sldMkLst>
          <pc:docMk/>
          <pc:sldMk cId="1753387112" sldId="478"/>
        </pc:sldMkLst>
        <pc:spChg chg="add mod ord">
          <ac:chgData name="Weifeng Xu" userId="e7aed605-a3dd-4d5a-a692-a87037af107b" providerId="ADAL" clId="{6D29361D-2D70-4D42-95BA-2E08DED4CE52}" dt="2023-03-11T15:16:56.881" v="1842" actId="20577"/>
          <ac:spMkLst>
            <pc:docMk/>
            <pc:sldMk cId="1753387112" sldId="478"/>
            <ac:spMk id="2" creationId="{5796C859-06D8-653E-C425-A6578D689C62}"/>
          </ac:spMkLst>
        </pc:spChg>
        <pc:spChg chg="add mod">
          <ac:chgData name="Weifeng Xu" userId="e7aed605-a3dd-4d5a-a692-a87037af107b" providerId="ADAL" clId="{6D29361D-2D70-4D42-95BA-2E08DED4CE52}" dt="2023-03-10T20:05:34.909" v="23" actId="1076"/>
          <ac:spMkLst>
            <pc:docMk/>
            <pc:sldMk cId="1753387112" sldId="478"/>
            <ac:spMk id="5" creationId="{F0287B71-15A2-812D-AC6B-180CBAD823A8}"/>
          </ac:spMkLst>
        </pc:spChg>
        <pc:picChg chg="add mod">
          <ac:chgData name="Weifeng Xu" userId="e7aed605-a3dd-4d5a-a692-a87037af107b" providerId="ADAL" clId="{6D29361D-2D70-4D42-95BA-2E08DED4CE52}" dt="2023-03-11T15:17:00.485" v="1843" actId="1076"/>
          <ac:picMkLst>
            <pc:docMk/>
            <pc:sldMk cId="1753387112" sldId="478"/>
            <ac:picMk id="3" creationId="{F84635EA-2C05-1FD9-5EEB-58F830798AFA}"/>
          </ac:picMkLst>
        </pc:picChg>
      </pc:sldChg>
      <pc:sldChg chg="addSp delSp modSp new mod">
        <pc:chgData name="Weifeng Xu" userId="e7aed605-a3dd-4d5a-a692-a87037af107b" providerId="ADAL" clId="{6D29361D-2D70-4D42-95BA-2E08DED4CE52}" dt="2023-03-11T20:27:00.989" v="2025" actId="207"/>
        <pc:sldMkLst>
          <pc:docMk/>
          <pc:sldMk cId="2451654839" sldId="479"/>
        </pc:sldMkLst>
        <pc:spChg chg="add del mod">
          <ac:chgData name="Weifeng Xu" userId="e7aed605-a3dd-4d5a-a692-a87037af107b" providerId="ADAL" clId="{6D29361D-2D70-4D42-95BA-2E08DED4CE52}" dt="2023-03-11T20:26:42.503" v="2010" actId="11529"/>
          <ac:spMkLst>
            <pc:docMk/>
            <pc:sldMk cId="2451654839" sldId="479"/>
            <ac:spMk id="2" creationId="{CD2A92C9-A551-CD86-C3AF-81621531F579}"/>
          </ac:spMkLst>
        </pc:spChg>
        <pc:spChg chg="add">
          <ac:chgData name="Weifeng Xu" userId="e7aed605-a3dd-4d5a-a692-a87037af107b" providerId="ADAL" clId="{6D29361D-2D70-4D42-95BA-2E08DED4CE52}" dt="2023-03-11T20:26:48.091" v="2011" actId="11529"/>
          <ac:spMkLst>
            <pc:docMk/>
            <pc:sldMk cId="2451654839" sldId="479"/>
            <ac:spMk id="4" creationId="{71446B98-1B14-45CC-334C-EA0BABB995EC}"/>
          </ac:spMkLst>
        </pc:spChg>
        <pc:spChg chg="add mod">
          <ac:chgData name="Weifeng Xu" userId="e7aed605-a3dd-4d5a-a692-a87037af107b" providerId="ADAL" clId="{6D29361D-2D70-4D42-95BA-2E08DED4CE52}" dt="2023-03-11T20:27:00.989" v="2025" actId="207"/>
          <ac:spMkLst>
            <pc:docMk/>
            <pc:sldMk cId="2451654839" sldId="479"/>
            <ac:spMk id="5" creationId="{70E30088-01CF-31AF-386A-0BF8CE3DF0E3}"/>
          </ac:spMkLst>
        </pc:spChg>
        <pc:picChg chg="add">
          <ac:chgData name="Weifeng Xu" userId="e7aed605-a3dd-4d5a-a692-a87037af107b" providerId="ADAL" clId="{6D29361D-2D70-4D42-95BA-2E08DED4CE52}" dt="2023-03-10T20:17:38.278" v="26" actId="22"/>
          <ac:picMkLst>
            <pc:docMk/>
            <pc:sldMk cId="2451654839" sldId="479"/>
            <ac:picMk id="3" creationId="{78E86480-CB24-4F77-AF42-1F5150E9B975}"/>
          </ac:picMkLst>
        </pc:picChg>
      </pc:sldChg>
      <pc:sldChg chg="addSp new mod ord">
        <pc:chgData name="Weifeng Xu" userId="e7aed605-a3dd-4d5a-a692-a87037af107b" providerId="ADAL" clId="{6D29361D-2D70-4D42-95BA-2E08DED4CE52}" dt="2023-03-11T00:36:16.235" v="40"/>
        <pc:sldMkLst>
          <pc:docMk/>
          <pc:sldMk cId="3030731829" sldId="480"/>
        </pc:sldMkLst>
        <pc:picChg chg="add">
          <ac:chgData name="Weifeng Xu" userId="e7aed605-a3dd-4d5a-a692-a87037af107b" providerId="ADAL" clId="{6D29361D-2D70-4D42-95BA-2E08DED4CE52}" dt="2023-03-10T22:34:16.602" v="29" actId="22"/>
          <ac:picMkLst>
            <pc:docMk/>
            <pc:sldMk cId="3030731829" sldId="480"/>
            <ac:picMk id="3" creationId="{15BCCCD9-F311-09A2-CD9B-0564007A5058}"/>
          </ac:picMkLst>
        </pc:picChg>
      </pc:sldChg>
      <pc:sldChg chg="addSp new mod ord">
        <pc:chgData name="Weifeng Xu" userId="e7aed605-a3dd-4d5a-a692-a87037af107b" providerId="ADAL" clId="{6D29361D-2D70-4D42-95BA-2E08DED4CE52}" dt="2023-03-11T00:36:16.235" v="40"/>
        <pc:sldMkLst>
          <pc:docMk/>
          <pc:sldMk cId="1059830216" sldId="481"/>
        </pc:sldMkLst>
        <pc:picChg chg="add">
          <ac:chgData name="Weifeng Xu" userId="e7aed605-a3dd-4d5a-a692-a87037af107b" providerId="ADAL" clId="{6D29361D-2D70-4D42-95BA-2E08DED4CE52}" dt="2023-03-10T22:34:51.376" v="31" actId="22"/>
          <ac:picMkLst>
            <pc:docMk/>
            <pc:sldMk cId="1059830216" sldId="481"/>
            <ac:picMk id="3" creationId="{70E3ADCC-0137-7B13-34AE-A7A657504967}"/>
          </ac:picMkLst>
        </pc:picChg>
      </pc:sldChg>
      <pc:sldChg chg="addSp modSp new mod">
        <pc:chgData name="Weifeng Xu" userId="e7aed605-a3dd-4d5a-a692-a87037af107b" providerId="ADAL" clId="{6D29361D-2D70-4D42-95BA-2E08DED4CE52}" dt="2023-03-11T21:07:59.823" v="2189" actId="313"/>
        <pc:sldMkLst>
          <pc:docMk/>
          <pc:sldMk cId="882466645" sldId="482"/>
        </pc:sldMkLst>
        <pc:spChg chg="add mod">
          <ac:chgData name="Weifeng Xu" userId="e7aed605-a3dd-4d5a-a692-a87037af107b" providerId="ADAL" clId="{6D29361D-2D70-4D42-95BA-2E08DED4CE52}" dt="2023-03-11T21:07:59.823" v="2189" actId="313"/>
          <ac:spMkLst>
            <pc:docMk/>
            <pc:sldMk cId="882466645" sldId="482"/>
            <ac:spMk id="2" creationId="{70B6FA1A-A629-2808-1B3A-44CB068F0DA6}"/>
          </ac:spMkLst>
        </pc:spChg>
        <pc:picChg chg="add">
          <ac:chgData name="Weifeng Xu" userId="e7aed605-a3dd-4d5a-a692-a87037af107b" providerId="ADAL" clId="{6D29361D-2D70-4D42-95BA-2E08DED4CE52}" dt="2023-03-10T22:37:27.422" v="36" actId="22"/>
          <ac:picMkLst>
            <pc:docMk/>
            <pc:sldMk cId="882466645" sldId="482"/>
            <ac:picMk id="3" creationId="{61A60D24-C33C-CD12-0FE0-004405A94CCB}"/>
          </ac:picMkLst>
        </pc:picChg>
      </pc:sldChg>
      <pc:sldChg chg="new del">
        <pc:chgData name="Weifeng Xu" userId="e7aed605-a3dd-4d5a-a692-a87037af107b" providerId="ADAL" clId="{6D29361D-2D70-4D42-95BA-2E08DED4CE52}" dt="2023-03-11T02:29:42.952" v="839" actId="47"/>
        <pc:sldMkLst>
          <pc:docMk/>
          <pc:sldMk cId="3599003339" sldId="483"/>
        </pc:sldMkLst>
      </pc:sldChg>
      <pc:sldChg chg="new del">
        <pc:chgData name="Weifeng Xu" userId="e7aed605-a3dd-4d5a-a692-a87037af107b" providerId="ADAL" clId="{6D29361D-2D70-4D42-95BA-2E08DED4CE52}" dt="2023-03-11T02:29:43.463" v="840" actId="47"/>
        <pc:sldMkLst>
          <pc:docMk/>
          <pc:sldMk cId="1113501061" sldId="484"/>
        </pc:sldMkLst>
      </pc:sldChg>
      <pc:sldChg chg="new del">
        <pc:chgData name="Weifeng Xu" userId="e7aed605-a3dd-4d5a-a692-a87037af107b" providerId="ADAL" clId="{6D29361D-2D70-4D42-95BA-2E08DED4CE52}" dt="2023-03-11T02:29:44.736" v="841" actId="47"/>
        <pc:sldMkLst>
          <pc:docMk/>
          <pc:sldMk cId="3700148123" sldId="485"/>
        </pc:sldMkLst>
      </pc:sldChg>
      <pc:sldChg chg="addSp new add del mod">
        <pc:chgData name="Weifeng Xu" userId="e7aed605-a3dd-4d5a-a692-a87037af107b" providerId="ADAL" clId="{6D29361D-2D70-4D42-95BA-2E08DED4CE52}" dt="2023-03-11T02:30:04.479" v="857" actId="47"/>
        <pc:sldMkLst>
          <pc:docMk/>
          <pc:sldMk cId="2208366269" sldId="486"/>
        </pc:sldMkLst>
        <pc:picChg chg="add">
          <ac:chgData name="Weifeng Xu" userId="e7aed605-a3dd-4d5a-a692-a87037af107b" providerId="ADAL" clId="{6D29361D-2D70-4D42-95BA-2E08DED4CE52}" dt="2023-03-10T23:44:09.063" v="38" actId="22"/>
          <ac:picMkLst>
            <pc:docMk/>
            <pc:sldMk cId="2208366269" sldId="486"/>
            <ac:picMk id="3" creationId="{E982100B-11E4-5112-3071-346771096389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1:03:48.460" v="291" actId="20577"/>
        <pc:sldMkLst>
          <pc:docMk/>
          <pc:sldMk cId="343884832" sldId="487"/>
        </pc:sldMkLst>
        <pc:spChg chg="del mod ord">
          <ac:chgData name="Weifeng Xu" userId="e7aed605-a3dd-4d5a-a692-a87037af107b" providerId="ADAL" clId="{6D29361D-2D70-4D42-95BA-2E08DED4CE52}" dt="2023-03-11T00:43:16.128" v="52" actId="700"/>
          <ac:spMkLst>
            <pc:docMk/>
            <pc:sldMk cId="343884832" sldId="487"/>
            <ac:spMk id="2" creationId="{99499A56-C7A2-FF6C-399B-4CF7FA42EED0}"/>
          </ac:spMkLst>
        </pc:spChg>
        <pc:spChg chg="del">
          <ac:chgData name="Weifeng Xu" userId="e7aed605-a3dd-4d5a-a692-a87037af107b" providerId="ADAL" clId="{6D29361D-2D70-4D42-95BA-2E08DED4CE52}" dt="2023-03-11T00:43:16.128" v="52" actId="700"/>
          <ac:spMkLst>
            <pc:docMk/>
            <pc:sldMk cId="343884832" sldId="487"/>
            <ac:spMk id="3" creationId="{A661DE10-F0CA-F2B2-A0F3-BE12C350B953}"/>
          </ac:spMkLst>
        </pc:spChg>
        <pc:spChg chg="add mod ord">
          <ac:chgData name="Weifeng Xu" userId="e7aed605-a3dd-4d5a-a692-a87037af107b" providerId="ADAL" clId="{6D29361D-2D70-4D42-95BA-2E08DED4CE52}" dt="2023-03-11T01:03:48.460" v="291" actId="20577"/>
          <ac:spMkLst>
            <pc:docMk/>
            <pc:sldMk cId="343884832" sldId="487"/>
            <ac:spMk id="4" creationId="{C099E17B-EA89-FE94-7CBC-5EDE9028B26A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3" creationId="{48067AE5-368D-567B-E5AA-8E75867C778B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4" creationId="{468E2C83-EAC7-4630-9E41-94E30E014E82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5" creationId="{F1C08826-982B-3B1F-B790-623733D29390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6" creationId="{4996740E-0BEB-060F-0842-7E47873DEED1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7" creationId="{B536A04A-086C-98BD-9471-076A006385AD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8" creationId="{DA21A15B-FD16-FDF2-3862-033BAFC86181}"/>
          </ac:spMkLst>
        </pc:spChg>
        <pc:spChg chg="add mod">
          <ac:chgData name="Weifeng Xu" userId="e7aed605-a3dd-4d5a-a692-a87037af107b" providerId="ADAL" clId="{6D29361D-2D70-4D42-95BA-2E08DED4CE52}" dt="2023-03-11T00:45:59.132" v="63" actId="1076"/>
          <ac:spMkLst>
            <pc:docMk/>
            <pc:sldMk cId="343884832" sldId="487"/>
            <ac:spMk id="19" creationId="{E6ED7E3B-E574-44CD-9957-31C11C4DD62C}"/>
          </ac:spMkLst>
        </pc:spChg>
        <pc:spChg chg="add del mod">
          <ac:chgData name="Weifeng Xu" userId="e7aed605-a3dd-4d5a-a692-a87037af107b" providerId="ADAL" clId="{6D29361D-2D70-4D42-95BA-2E08DED4CE52}" dt="2023-03-11T00:46:04.185" v="66"/>
          <ac:spMkLst>
            <pc:docMk/>
            <pc:sldMk cId="343884832" sldId="487"/>
            <ac:spMk id="22" creationId="{C0C6BD7B-A339-6FEB-F263-E9CA026CE1DA}"/>
          </ac:spMkLst>
        </pc:spChg>
        <pc:spChg chg="add mod ord">
          <ac:chgData name="Weifeng Xu" userId="e7aed605-a3dd-4d5a-a692-a87037af107b" providerId="ADAL" clId="{6D29361D-2D70-4D42-95BA-2E08DED4CE52}" dt="2023-03-11T00:46:13.991" v="69"/>
          <ac:spMkLst>
            <pc:docMk/>
            <pc:sldMk cId="343884832" sldId="487"/>
            <ac:spMk id="23" creationId="{69F18C8D-5088-0416-377E-C35448A350DC}"/>
          </ac:spMkLst>
        </pc:sp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5" creationId="{BE3095A2-3105-3C8A-B24F-07E6201C7A6D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6" creationId="{E9892033-1D6D-6FCC-51A5-3BF812DD8658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7" creationId="{9B6CEE8B-44D5-3A0F-43C2-D4E9851C8C34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8" creationId="{C1982CD8-7BB7-AC2F-C16E-AFA60A38612D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9" creationId="{16BD6744-DEAB-E297-4708-29AB403D78D3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10" creationId="{D052407D-9EE1-7551-ADE6-F68D40411702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11" creationId="{4B28D4FD-1E5A-02FE-3B59-5ACCEB477026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12" creationId="{FF6EB7EF-FCF5-ACC8-5B19-747A8BF02654}"/>
          </ac:picMkLst>
        </pc:picChg>
        <pc:picChg chg="add mod">
          <ac:chgData name="Weifeng Xu" userId="e7aed605-a3dd-4d5a-a692-a87037af107b" providerId="ADAL" clId="{6D29361D-2D70-4D42-95BA-2E08DED4CE52}" dt="2023-03-11T00:45:59.132" v="63" actId="1076"/>
          <ac:picMkLst>
            <pc:docMk/>
            <pc:sldMk cId="343884832" sldId="487"/>
            <ac:picMk id="20" creationId="{BEEF9122-E81E-451E-18A7-B981A84B775A}"/>
          </ac:picMkLst>
        </pc:picChg>
      </pc:sldChg>
      <pc:sldChg chg="modSp new mod">
        <pc:chgData name="Weifeng Xu" userId="e7aed605-a3dd-4d5a-a692-a87037af107b" providerId="ADAL" clId="{6D29361D-2D70-4D42-95BA-2E08DED4CE52}" dt="2023-03-11T01:04:00.606" v="294" actId="108"/>
        <pc:sldMkLst>
          <pc:docMk/>
          <pc:sldMk cId="2051325913" sldId="488"/>
        </pc:sldMkLst>
        <pc:spChg chg="mod">
          <ac:chgData name="Weifeng Xu" userId="e7aed605-a3dd-4d5a-a692-a87037af107b" providerId="ADAL" clId="{6D29361D-2D70-4D42-95BA-2E08DED4CE52}" dt="2023-03-11T00:47:09.941" v="72"/>
          <ac:spMkLst>
            <pc:docMk/>
            <pc:sldMk cId="2051325913" sldId="488"/>
            <ac:spMk id="2" creationId="{928E1522-4F5A-464A-6D7F-A8F71D40A4C0}"/>
          </ac:spMkLst>
        </pc:spChg>
        <pc:spChg chg="mod">
          <ac:chgData name="Weifeng Xu" userId="e7aed605-a3dd-4d5a-a692-a87037af107b" providerId="ADAL" clId="{6D29361D-2D70-4D42-95BA-2E08DED4CE52}" dt="2023-03-11T01:04:00.606" v="294" actId="108"/>
          <ac:spMkLst>
            <pc:docMk/>
            <pc:sldMk cId="2051325913" sldId="488"/>
            <ac:spMk id="3" creationId="{0EED62B7-3D15-A2DF-2331-161F3597DABC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00:56:31.065" v="218" actId="1076"/>
        <pc:sldMkLst>
          <pc:docMk/>
          <pc:sldMk cId="3281906188" sldId="489"/>
        </pc:sldMkLst>
        <pc:spChg chg="del mod ord">
          <ac:chgData name="Weifeng Xu" userId="e7aed605-a3dd-4d5a-a692-a87037af107b" providerId="ADAL" clId="{6D29361D-2D70-4D42-95BA-2E08DED4CE52}" dt="2023-03-11T00:54:43.166" v="152" actId="700"/>
          <ac:spMkLst>
            <pc:docMk/>
            <pc:sldMk cId="3281906188" sldId="489"/>
            <ac:spMk id="2" creationId="{D72258B4-9B9C-F99F-30D2-405A3DD0A2AC}"/>
          </ac:spMkLst>
        </pc:spChg>
        <pc:spChg chg="del">
          <ac:chgData name="Weifeng Xu" userId="e7aed605-a3dd-4d5a-a692-a87037af107b" providerId="ADAL" clId="{6D29361D-2D70-4D42-95BA-2E08DED4CE52}" dt="2023-03-11T00:54:43.166" v="152" actId="700"/>
          <ac:spMkLst>
            <pc:docMk/>
            <pc:sldMk cId="3281906188" sldId="489"/>
            <ac:spMk id="3" creationId="{2B19A6D1-454D-678F-7862-1CBE0D7D3A44}"/>
          </ac:spMkLst>
        </pc:spChg>
        <pc:spChg chg="add mod ord">
          <ac:chgData name="Weifeng Xu" userId="e7aed605-a3dd-4d5a-a692-a87037af107b" providerId="ADAL" clId="{6D29361D-2D70-4D42-95BA-2E08DED4CE52}" dt="2023-03-11T00:55:42.525" v="208" actId="20577"/>
          <ac:spMkLst>
            <pc:docMk/>
            <pc:sldMk cId="3281906188" sldId="489"/>
            <ac:spMk id="4" creationId="{4978BCDE-38E3-6971-45EF-0A0F582039C5}"/>
          </ac:spMkLst>
        </pc:spChg>
        <pc:spChg chg="add mod">
          <ac:chgData name="Weifeng Xu" userId="e7aed605-a3dd-4d5a-a692-a87037af107b" providerId="ADAL" clId="{6D29361D-2D70-4D42-95BA-2E08DED4CE52}" dt="2023-03-11T00:56:31.065" v="218" actId="1076"/>
          <ac:spMkLst>
            <pc:docMk/>
            <pc:sldMk cId="3281906188" sldId="489"/>
            <ac:spMk id="6" creationId="{C70F51B4-BFD1-B745-A128-6C105DF667B4}"/>
          </ac:spMkLst>
        </pc:spChg>
        <pc:picChg chg="add mod">
          <ac:chgData name="Weifeng Xu" userId="e7aed605-a3dd-4d5a-a692-a87037af107b" providerId="ADAL" clId="{6D29361D-2D70-4D42-95BA-2E08DED4CE52}" dt="2023-03-11T00:56:18.736" v="213" actId="1076"/>
          <ac:picMkLst>
            <pc:docMk/>
            <pc:sldMk cId="3281906188" sldId="489"/>
            <ac:picMk id="1026" creationId="{80783DC8-6C1A-73FF-7E16-02FD6A4A1AAE}"/>
          </ac:picMkLst>
        </pc:picChg>
      </pc:sldChg>
      <pc:sldChg chg="modSp new mod">
        <pc:chgData name="Weifeng Xu" userId="e7aed605-a3dd-4d5a-a692-a87037af107b" providerId="ADAL" clId="{6D29361D-2D70-4D42-95BA-2E08DED4CE52}" dt="2023-03-11T01:00:32.707" v="255"/>
        <pc:sldMkLst>
          <pc:docMk/>
          <pc:sldMk cId="2478110361" sldId="490"/>
        </pc:sldMkLst>
        <pc:spChg chg="mod">
          <ac:chgData name="Weifeng Xu" userId="e7aed605-a3dd-4d5a-a692-a87037af107b" providerId="ADAL" clId="{6D29361D-2D70-4D42-95BA-2E08DED4CE52}" dt="2023-03-11T00:58:28.102" v="220"/>
          <ac:spMkLst>
            <pc:docMk/>
            <pc:sldMk cId="2478110361" sldId="490"/>
            <ac:spMk id="2" creationId="{EF38CD05-D099-9D32-CAF8-7CF784A35192}"/>
          </ac:spMkLst>
        </pc:spChg>
        <pc:spChg chg="mod">
          <ac:chgData name="Weifeng Xu" userId="e7aed605-a3dd-4d5a-a692-a87037af107b" providerId="ADAL" clId="{6D29361D-2D70-4D42-95BA-2E08DED4CE52}" dt="2023-03-11T01:00:32.707" v="255"/>
          <ac:spMkLst>
            <pc:docMk/>
            <pc:sldMk cId="2478110361" sldId="490"/>
            <ac:spMk id="3" creationId="{64F691B0-DCE9-4ECA-E71E-F10FCE1F96B7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01:02:14.891" v="265" actId="1076"/>
        <pc:sldMkLst>
          <pc:docMk/>
          <pc:sldMk cId="2762632341" sldId="491"/>
        </pc:sldMkLst>
        <pc:spChg chg="del">
          <ac:chgData name="Weifeng Xu" userId="e7aed605-a3dd-4d5a-a692-a87037af107b" providerId="ADAL" clId="{6D29361D-2D70-4D42-95BA-2E08DED4CE52}" dt="2023-03-11T01:01:51.782" v="257" actId="700"/>
          <ac:spMkLst>
            <pc:docMk/>
            <pc:sldMk cId="2762632341" sldId="491"/>
            <ac:spMk id="2" creationId="{8EAA5CCE-74FC-6DEF-4A51-4B9A8FCC9606}"/>
          </ac:spMkLst>
        </pc:spChg>
        <pc:spChg chg="del">
          <ac:chgData name="Weifeng Xu" userId="e7aed605-a3dd-4d5a-a692-a87037af107b" providerId="ADAL" clId="{6D29361D-2D70-4D42-95BA-2E08DED4CE52}" dt="2023-03-11T01:01:51.782" v="257" actId="700"/>
          <ac:spMkLst>
            <pc:docMk/>
            <pc:sldMk cId="2762632341" sldId="491"/>
            <ac:spMk id="3" creationId="{68C66F32-93EC-C555-E19D-5F34F0EACA35}"/>
          </ac:spMkLst>
        </pc:spChg>
        <pc:spChg chg="add mod">
          <ac:chgData name="Weifeng Xu" userId="e7aed605-a3dd-4d5a-a692-a87037af107b" providerId="ADAL" clId="{6D29361D-2D70-4D42-95BA-2E08DED4CE52}" dt="2023-03-11T01:02:14.891" v="265" actId="1076"/>
          <ac:spMkLst>
            <pc:docMk/>
            <pc:sldMk cId="2762632341" sldId="491"/>
            <ac:spMk id="5" creationId="{5AD3E3FD-15AB-9B18-622E-B871CDC91E0A}"/>
          </ac:spMkLst>
        </pc:spChg>
        <pc:picChg chg="add">
          <ac:chgData name="Weifeng Xu" userId="e7aed605-a3dd-4d5a-a692-a87037af107b" providerId="ADAL" clId="{6D29361D-2D70-4D42-95BA-2E08DED4CE52}" dt="2023-03-11T01:01:53.245" v="258"/>
          <ac:picMkLst>
            <pc:docMk/>
            <pc:sldMk cId="2762632341" sldId="491"/>
            <ac:picMk id="2050" creationId="{4B215F0C-B2D9-A9F8-E9B8-C3F0BDAB5122}"/>
          </ac:picMkLst>
        </pc:picChg>
      </pc:sldChg>
      <pc:sldChg chg="addSp modSp new mod ord modClrScheme modAnim chgLayout">
        <pc:chgData name="Weifeng Xu" userId="e7aed605-a3dd-4d5a-a692-a87037af107b" providerId="ADAL" clId="{6D29361D-2D70-4D42-95BA-2E08DED4CE52}" dt="2023-03-16T19:08:07.348" v="2278"/>
        <pc:sldMkLst>
          <pc:docMk/>
          <pc:sldMk cId="3094179957" sldId="492"/>
        </pc:sldMkLst>
        <pc:spChg chg="add mod ord">
          <ac:chgData name="Weifeng Xu" userId="e7aed605-a3dd-4d5a-a692-a87037af107b" providerId="ADAL" clId="{6D29361D-2D70-4D42-95BA-2E08DED4CE52}" dt="2023-03-11T01:32:04.283" v="318" actId="20577"/>
          <ac:spMkLst>
            <pc:docMk/>
            <pc:sldMk cId="3094179957" sldId="492"/>
            <ac:spMk id="3" creationId="{98CF740C-A863-B136-F42B-9B9BC5AB6D42}"/>
          </ac:spMkLst>
        </pc:spChg>
        <pc:picChg chg="add mod">
          <ac:chgData name="Weifeng Xu" userId="e7aed605-a3dd-4d5a-a692-a87037af107b" providerId="ADAL" clId="{6D29361D-2D70-4D42-95BA-2E08DED4CE52}" dt="2023-03-11T01:31:32.722" v="301" actId="1076"/>
          <ac:picMkLst>
            <pc:docMk/>
            <pc:sldMk cId="3094179957" sldId="492"/>
            <ac:picMk id="2" creationId="{C54E849C-10AC-8BF2-4062-C80AAE2C28F4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1:37:50.484" v="350" actId="20577"/>
        <pc:sldMkLst>
          <pc:docMk/>
          <pc:sldMk cId="1536627679" sldId="493"/>
        </pc:sldMkLst>
        <pc:spChg chg="del mod ord">
          <ac:chgData name="Weifeng Xu" userId="e7aed605-a3dd-4d5a-a692-a87037af107b" providerId="ADAL" clId="{6D29361D-2D70-4D42-95BA-2E08DED4CE52}" dt="2023-03-11T01:37:45.207" v="338" actId="700"/>
          <ac:spMkLst>
            <pc:docMk/>
            <pc:sldMk cId="1536627679" sldId="493"/>
            <ac:spMk id="2" creationId="{32678846-ABCA-F73E-0185-A81471543D59}"/>
          </ac:spMkLst>
        </pc:spChg>
        <pc:spChg chg="add mod ord">
          <ac:chgData name="Weifeng Xu" userId="e7aed605-a3dd-4d5a-a692-a87037af107b" providerId="ADAL" clId="{6D29361D-2D70-4D42-95BA-2E08DED4CE52}" dt="2023-03-11T01:37:50.484" v="350" actId="20577"/>
          <ac:spMkLst>
            <pc:docMk/>
            <pc:sldMk cId="1536627679" sldId="493"/>
            <ac:spMk id="3" creationId="{067C41AE-F87E-EBE6-0DE2-5191E352B45D}"/>
          </ac:spMkLst>
        </pc:spChg>
        <pc:spChg chg="add mod ord">
          <ac:chgData name="Weifeng Xu" userId="e7aed605-a3dd-4d5a-a692-a87037af107b" providerId="ADAL" clId="{6D29361D-2D70-4D42-95BA-2E08DED4CE52}" dt="2023-03-11T01:37:45.207" v="338" actId="700"/>
          <ac:spMkLst>
            <pc:docMk/>
            <pc:sldMk cId="1536627679" sldId="493"/>
            <ac:spMk id="4" creationId="{541DC85C-3BFA-DEDF-AAD3-F25BEE421671}"/>
          </ac:spMkLst>
        </pc:spChg>
      </pc:sldChg>
      <pc:sldChg chg="addSp modSp new del mod modClrScheme chgLayout">
        <pc:chgData name="Weifeng Xu" userId="e7aed605-a3dd-4d5a-a692-a87037af107b" providerId="ADAL" clId="{6D29361D-2D70-4D42-95BA-2E08DED4CE52}" dt="2023-03-11T02:27:31.976" v="836" actId="47"/>
        <pc:sldMkLst>
          <pc:docMk/>
          <pc:sldMk cId="2445868389" sldId="494"/>
        </pc:sldMkLst>
        <pc:spChg chg="add mod">
          <ac:chgData name="Weifeng Xu" userId="e7aed605-a3dd-4d5a-a692-a87037af107b" providerId="ADAL" clId="{6D29361D-2D70-4D42-95BA-2E08DED4CE52}" dt="2023-03-11T01:40:53.193" v="467" actId="20577"/>
          <ac:spMkLst>
            <pc:docMk/>
            <pc:sldMk cId="2445868389" sldId="494"/>
            <ac:spMk id="2" creationId="{F4AFD749-DB1C-76BE-4519-EABD7DF94DC5}"/>
          </ac:spMkLst>
        </pc:spChg>
      </pc:sldChg>
      <pc:sldChg chg="addSp modSp new mod modClrScheme chgLayout">
        <pc:chgData name="Weifeng Xu" userId="e7aed605-a3dd-4d5a-a692-a87037af107b" providerId="ADAL" clId="{6D29361D-2D70-4D42-95BA-2E08DED4CE52}" dt="2023-03-11T01:44:24.246" v="494" actId="14100"/>
        <pc:sldMkLst>
          <pc:docMk/>
          <pc:sldMk cId="2826839527" sldId="495"/>
        </pc:sldMkLst>
        <pc:spChg chg="add mod">
          <ac:chgData name="Weifeng Xu" userId="e7aed605-a3dd-4d5a-a692-a87037af107b" providerId="ADAL" clId="{6D29361D-2D70-4D42-95BA-2E08DED4CE52}" dt="2023-03-11T01:42:36.193" v="488"/>
          <ac:spMkLst>
            <pc:docMk/>
            <pc:sldMk cId="2826839527" sldId="495"/>
            <ac:spMk id="2" creationId="{372B3F69-121F-6E9D-B96F-EC14CFEBF996}"/>
          </ac:spMkLst>
        </pc:spChg>
        <pc:spChg chg="add mod">
          <ac:chgData name="Weifeng Xu" userId="e7aed605-a3dd-4d5a-a692-a87037af107b" providerId="ADAL" clId="{6D29361D-2D70-4D42-95BA-2E08DED4CE52}" dt="2023-03-11T01:44:24.246" v="494" actId="14100"/>
          <ac:spMkLst>
            <pc:docMk/>
            <pc:sldMk cId="2826839527" sldId="495"/>
            <ac:spMk id="3" creationId="{AB4760B8-D377-01C9-D125-44BB05598D9B}"/>
          </ac:spMkLst>
        </pc:spChg>
        <pc:picChg chg="add mod">
          <ac:chgData name="Weifeng Xu" userId="e7aed605-a3dd-4d5a-a692-a87037af107b" providerId="ADAL" clId="{6D29361D-2D70-4D42-95BA-2E08DED4CE52}" dt="2023-03-11T01:44:20.990" v="493" actId="1076"/>
          <ac:picMkLst>
            <pc:docMk/>
            <pc:sldMk cId="2826839527" sldId="495"/>
            <ac:picMk id="1026" creationId="{E29C44FC-588D-BDC8-1465-C5601FDD0AA1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2:22:50.794" v="799" actId="14100"/>
        <pc:sldMkLst>
          <pc:docMk/>
          <pc:sldMk cId="4128795651" sldId="496"/>
        </pc:sldMkLst>
        <pc:spChg chg="del mod ord">
          <ac:chgData name="Weifeng Xu" userId="e7aed605-a3dd-4d5a-a692-a87037af107b" providerId="ADAL" clId="{6D29361D-2D70-4D42-95BA-2E08DED4CE52}" dt="2023-03-11T01:48:03.924" v="496" actId="700"/>
          <ac:spMkLst>
            <pc:docMk/>
            <pc:sldMk cId="4128795651" sldId="496"/>
            <ac:spMk id="2" creationId="{676C50D9-3CB7-CC4E-C55E-B3C7E360C8F3}"/>
          </ac:spMkLst>
        </pc:spChg>
        <pc:spChg chg="del">
          <ac:chgData name="Weifeng Xu" userId="e7aed605-a3dd-4d5a-a692-a87037af107b" providerId="ADAL" clId="{6D29361D-2D70-4D42-95BA-2E08DED4CE52}" dt="2023-03-11T01:48:03.924" v="496" actId="700"/>
          <ac:spMkLst>
            <pc:docMk/>
            <pc:sldMk cId="4128795651" sldId="496"/>
            <ac:spMk id="3" creationId="{106F569D-7154-921E-9B8C-7D96B7C7B2E7}"/>
          </ac:spMkLst>
        </pc:spChg>
        <pc:spChg chg="add mod ord">
          <ac:chgData name="Weifeng Xu" userId="e7aed605-a3dd-4d5a-a692-a87037af107b" providerId="ADAL" clId="{6D29361D-2D70-4D42-95BA-2E08DED4CE52}" dt="2023-03-11T01:48:12.520" v="507" actId="5793"/>
          <ac:spMkLst>
            <pc:docMk/>
            <pc:sldMk cId="4128795651" sldId="496"/>
            <ac:spMk id="4" creationId="{46635CA0-D3AB-4F68-4F76-6EBE6CA30485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5" creationId="{FC053508-CEB6-4CF9-2A33-9D309AD542EE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6" creationId="{9E701175-8BF5-AC97-44D8-767799B613F5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7" creationId="{FF64359A-738B-A57F-79E8-B85F301DAC43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8" creationId="{31251DA4-0082-83AB-23E5-171C9A8CEC10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9" creationId="{A245EC49-E878-9967-1E75-788C7D3F15C1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0" creationId="{024D2D4A-D509-1AE5-1601-8CC551E76BC2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1" creationId="{49F54FAD-D7BE-F5CA-6B52-24C22DA84724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2" creationId="{4AE52E31-39C7-E5A9-A60D-F3C630DF116C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3" creationId="{28746C5A-B5CE-94E4-8C6F-FAF5A8D159CC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4" creationId="{1A34B722-CF63-6CEA-7F71-3FB107F225DF}"/>
          </ac:spMkLst>
        </pc:spChg>
        <pc:spChg chg="add del mod">
          <ac:chgData name="Weifeng Xu" userId="e7aed605-a3dd-4d5a-a692-a87037af107b" providerId="ADAL" clId="{6D29361D-2D70-4D42-95BA-2E08DED4CE52}" dt="2023-03-11T02:22:13.906" v="790" actId="478"/>
          <ac:spMkLst>
            <pc:docMk/>
            <pc:sldMk cId="4128795651" sldId="496"/>
            <ac:spMk id="15" creationId="{460354D3-C8E4-0F82-635B-D530AC55C5EC}"/>
          </ac:spMkLst>
        </pc:spChg>
        <pc:picChg chg="add mod">
          <ac:chgData name="Weifeng Xu" userId="e7aed605-a3dd-4d5a-a692-a87037af107b" providerId="ADAL" clId="{6D29361D-2D70-4D42-95BA-2E08DED4CE52}" dt="2023-03-11T02:22:45.980" v="796" actId="14100"/>
          <ac:picMkLst>
            <pc:docMk/>
            <pc:sldMk cId="4128795651" sldId="496"/>
            <ac:picMk id="17" creationId="{540C7910-B72C-1432-9CE9-0D740185306C}"/>
          </ac:picMkLst>
        </pc:picChg>
        <pc:picChg chg="add mod">
          <ac:chgData name="Weifeng Xu" userId="e7aed605-a3dd-4d5a-a692-a87037af107b" providerId="ADAL" clId="{6D29361D-2D70-4D42-95BA-2E08DED4CE52}" dt="2023-03-11T02:22:50.794" v="799" actId="14100"/>
          <ac:picMkLst>
            <pc:docMk/>
            <pc:sldMk cId="4128795651" sldId="496"/>
            <ac:picMk id="19" creationId="{33802E3C-8CD5-E5D1-4912-465E1E4EF13C}"/>
          </ac:picMkLst>
        </pc:picChg>
      </pc:sldChg>
      <pc:sldChg chg="addSp delSp modSp new mod modClrScheme chgLayout modNotesTx">
        <pc:chgData name="Weifeng Xu" userId="e7aed605-a3dd-4d5a-a692-a87037af107b" providerId="ADAL" clId="{6D29361D-2D70-4D42-95BA-2E08DED4CE52}" dt="2023-03-11T13:17:47.092" v="890" actId="33524"/>
        <pc:sldMkLst>
          <pc:docMk/>
          <pc:sldMk cId="3244820070" sldId="497"/>
        </pc:sldMkLst>
        <pc:spChg chg="del mod">
          <ac:chgData name="Weifeng Xu" userId="e7aed605-a3dd-4d5a-a692-a87037af107b" providerId="ADAL" clId="{6D29361D-2D70-4D42-95BA-2E08DED4CE52}" dt="2023-03-11T02:26:47.709" v="813" actId="700"/>
          <ac:spMkLst>
            <pc:docMk/>
            <pc:sldMk cId="3244820070" sldId="497"/>
            <ac:spMk id="2" creationId="{FD5E48B9-F1BB-97D5-A2ED-C3D6B13688B5}"/>
          </ac:spMkLst>
        </pc:spChg>
        <pc:spChg chg="add mod ord">
          <ac:chgData name="Weifeng Xu" userId="e7aed605-a3dd-4d5a-a692-a87037af107b" providerId="ADAL" clId="{6D29361D-2D70-4D42-95BA-2E08DED4CE52}" dt="2023-03-11T13:17:47.092" v="890" actId="33524"/>
          <ac:spMkLst>
            <pc:docMk/>
            <pc:sldMk cId="3244820070" sldId="497"/>
            <ac:spMk id="5" creationId="{9BEE9FDD-E840-0101-8993-B9FD83740F0D}"/>
          </ac:spMkLst>
        </pc:spChg>
        <pc:picChg chg="add mod">
          <ac:chgData name="Weifeng Xu" userId="e7aed605-a3dd-4d5a-a692-a87037af107b" providerId="ADAL" clId="{6D29361D-2D70-4D42-95BA-2E08DED4CE52}" dt="2023-03-11T02:08:29.338" v="730" actId="14100"/>
          <ac:picMkLst>
            <pc:docMk/>
            <pc:sldMk cId="3244820070" sldId="497"/>
            <ac:picMk id="4" creationId="{787BE18C-6D3A-9702-B13C-8CA581D8139F}"/>
          </ac:picMkLst>
        </pc:picChg>
      </pc:sldChg>
      <pc:sldChg chg="addSp delSp modSp new mod modClrScheme chgLayout">
        <pc:chgData name="Weifeng Xu" userId="e7aed605-a3dd-4d5a-a692-a87037af107b" providerId="ADAL" clId="{6D29361D-2D70-4D42-95BA-2E08DED4CE52}" dt="2023-03-11T02:24:39.608" v="804" actId="14100"/>
        <pc:sldMkLst>
          <pc:docMk/>
          <pc:sldMk cId="894335474" sldId="498"/>
        </pc:sldMkLst>
        <pc:spChg chg="del">
          <ac:chgData name="Weifeng Xu" userId="e7aed605-a3dd-4d5a-a692-a87037af107b" providerId="ADAL" clId="{6D29361D-2D70-4D42-95BA-2E08DED4CE52}" dt="2023-03-11T02:24:29.022" v="801" actId="700"/>
          <ac:spMkLst>
            <pc:docMk/>
            <pc:sldMk cId="894335474" sldId="498"/>
            <ac:spMk id="2" creationId="{71B01886-1A97-BB92-61F0-68328F7C0CB2}"/>
          </ac:spMkLst>
        </pc:spChg>
        <pc:picChg chg="add mod">
          <ac:chgData name="Weifeng Xu" userId="e7aed605-a3dd-4d5a-a692-a87037af107b" providerId="ADAL" clId="{6D29361D-2D70-4D42-95BA-2E08DED4CE52}" dt="2023-03-11T02:24:39.608" v="804" actId="14100"/>
          <ac:picMkLst>
            <pc:docMk/>
            <pc:sldMk cId="894335474" sldId="498"/>
            <ac:picMk id="4" creationId="{B4590494-5760-2B07-E76D-BC881FD625FC}"/>
          </ac:picMkLst>
        </pc:picChg>
      </pc:sldChg>
      <pc:sldChg chg="addSp modSp new mod modClrScheme chgLayout">
        <pc:chgData name="Weifeng Xu" userId="e7aed605-a3dd-4d5a-a692-a87037af107b" providerId="ADAL" clId="{6D29361D-2D70-4D42-95BA-2E08DED4CE52}" dt="2023-03-11T02:26:57.626" v="816" actId="1076"/>
        <pc:sldMkLst>
          <pc:docMk/>
          <pc:sldMk cId="2384207028" sldId="499"/>
        </pc:sldMkLst>
        <pc:spChg chg="add mod ord">
          <ac:chgData name="Weifeng Xu" userId="e7aed605-a3dd-4d5a-a692-a87037af107b" providerId="ADAL" clId="{6D29361D-2D70-4D42-95BA-2E08DED4CE52}" dt="2023-03-11T02:26:54.206" v="815"/>
          <ac:spMkLst>
            <pc:docMk/>
            <pc:sldMk cId="2384207028" sldId="499"/>
            <ac:spMk id="4" creationId="{926339D0-FFE2-90DE-BFA7-C309BAA8F68B}"/>
          </ac:spMkLst>
        </pc:spChg>
        <pc:picChg chg="add mod">
          <ac:chgData name="Weifeng Xu" userId="e7aed605-a3dd-4d5a-a692-a87037af107b" providerId="ADAL" clId="{6D29361D-2D70-4D42-95BA-2E08DED4CE52}" dt="2023-03-11T02:26:57.626" v="816" actId="1076"/>
          <ac:picMkLst>
            <pc:docMk/>
            <pc:sldMk cId="2384207028" sldId="499"/>
            <ac:picMk id="3" creationId="{20DAAFE9-D3A3-01AD-7972-A1F3FCB2FFC9}"/>
          </ac:picMkLst>
        </pc:picChg>
      </pc:sldChg>
      <pc:sldChg chg="modSp new mod">
        <pc:chgData name="Weifeng Xu" userId="e7aed605-a3dd-4d5a-a692-a87037af107b" providerId="ADAL" clId="{6D29361D-2D70-4D42-95BA-2E08DED4CE52}" dt="2023-03-16T19:11:56.900" v="2358" actId="2711"/>
        <pc:sldMkLst>
          <pc:docMk/>
          <pc:sldMk cId="873956335" sldId="500"/>
        </pc:sldMkLst>
        <pc:spChg chg="mod">
          <ac:chgData name="Weifeng Xu" userId="e7aed605-a3dd-4d5a-a692-a87037af107b" providerId="ADAL" clId="{6D29361D-2D70-4D42-95BA-2E08DED4CE52}" dt="2023-03-11T02:30:24.535" v="866" actId="20577"/>
          <ac:spMkLst>
            <pc:docMk/>
            <pc:sldMk cId="873956335" sldId="500"/>
            <ac:spMk id="2" creationId="{BD3D4419-48D7-C69F-9805-E6EE399AB19F}"/>
          </ac:spMkLst>
        </pc:spChg>
        <pc:spChg chg="mod">
          <ac:chgData name="Weifeng Xu" userId="e7aed605-a3dd-4d5a-a692-a87037af107b" providerId="ADAL" clId="{6D29361D-2D70-4D42-95BA-2E08DED4CE52}" dt="2023-03-16T19:11:56.900" v="2358" actId="2711"/>
          <ac:spMkLst>
            <pc:docMk/>
            <pc:sldMk cId="873956335" sldId="500"/>
            <ac:spMk id="3" creationId="{512E3751-CBD9-3000-873A-72442E8BFFC7}"/>
          </ac:spMkLst>
        </pc:spChg>
      </pc:sldChg>
      <pc:sldChg chg="addSp modSp new mod modClrScheme chgLayout">
        <pc:chgData name="Weifeng Xu" userId="e7aed605-a3dd-4d5a-a692-a87037af107b" providerId="ADAL" clId="{6D29361D-2D70-4D42-95BA-2E08DED4CE52}" dt="2023-03-11T21:09:04.347" v="2264" actId="20577"/>
        <pc:sldMkLst>
          <pc:docMk/>
          <pc:sldMk cId="4026948950" sldId="501"/>
        </pc:sldMkLst>
        <pc:spChg chg="add mod">
          <ac:chgData name="Weifeng Xu" userId="e7aed605-a3dd-4d5a-a692-a87037af107b" providerId="ADAL" clId="{6D29361D-2D70-4D42-95BA-2E08DED4CE52}" dt="2023-03-11T13:20:43.103" v="928" actId="20577"/>
          <ac:spMkLst>
            <pc:docMk/>
            <pc:sldMk cId="4026948950" sldId="501"/>
            <ac:spMk id="2" creationId="{B37C8057-B744-8972-AC99-BB68CFCC337F}"/>
          </ac:spMkLst>
        </pc:spChg>
        <pc:spChg chg="add mod">
          <ac:chgData name="Weifeng Xu" userId="e7aed605-a3dd-4d5a-a692-a87037af107b" providerId="ADAL" clId="{6D29361D-2D70-4D42-95BA-2E08DED4CE52}" dt="2023-03-11T21:09:04.347" v="2264" actId="20577"/>
          <ac:spMkLst>
            <pc:docMk/>
            <pc:sldMk cId="4026948950" sldId="501"/>
            <ac:spMk id="3" creationId="{8D0E36C0-7010-4578-28A9-4DFB9B3E343D}"/>
          </ac:spMkLst>
        </pc:spChg>
      </pc:sldChg>
      <pc:sldChg chg="addSp modSp new del mod ord modClrScheme chgLayout">
        <pc:chgData name="Weifeng Xu" userId="e7aed605-a3dd-4d5a-a692-a87037af107b" providerId="ADAL" clId="{6D29361D-2D70-4D42-95BA-2E08DED4CE52}" dt="2023-03-16T19:06:50.964" v="2274" actId="47"/>
        <pc:sldMkLst>
          <pc:docMk/>
          <pc:sldMk cId="3132971112" sldId="502"/>
        </pc:sldMkLst>
        <pc:spChg chg="add mod ord">
          <ac:chgData name="Weifeng Xu" userId="e7aed605-a3dd-4d5a-a692-a87037af107b" providerId="ADAL" clId="{6D29361D-2D70-4D42-95BA-2E08DED4CE52}" dt="2023-03-11T14:07:39.512" v="1105" actId="20577"/>
          <ac:spMkLst>
            <pc:docMk/>
            <pc:sldMk cId="3132971112" sldId="502"/>
            <ac:spMk id="4" creationId="{CFDF6D35-1A38-8290-09F4-B4B3FD54CCC0}"/>
          </ac:spMkLst>
        </pc:spChg>
        <pc:picChg chg="add">
          <ac:chgData name="Weifeng Xu" userId="e7aed605-a3dd-4d5a-a692-a87037af107b" providerId="ADAL" clId="{6D29361D-2D70-4D42-95BA-2E08DED4CE52}" dt="2023-03-11T14:06:41.815" v="1055" actId="22"/>
          <ac:picMkLst>
            <pc:docMk/>
            <pc:sldMk cId="3132971112" sldId="502"/>
            <ac:picMk id="3" creationId="{AE9EFA12-9E73-0827-A706-D2C79108261E}"/>
          </ac:picMkLst>
        </pc:picChg>
      </pc:sldChg>
      <pc:sldChg chg="addSp modSp new mod">
        <pc:chgData name="Weifeng Xu" userId="e7aed605-a3dd-4d5a-a692-a87037af107b" providerId="ADAL" clId="{6D29361D-2D70-4D42-95BA-2E08DED4CE52}" dt="2023-03-11T15:29:50.036" v="1906" actId="20577"/>
        <pc:sldMkLst>
          <pc:docMk/>
          <pc:sldMk cId="910633618" sldId="503"/>
        </pc:sldMkLst>
        <pc:spChg chg="mod">
          <ac:chgData name="Weifeng Xu" userId="e7aed605-a3dd-4d5a-a692-a87037af107b" providerId="ADAL" clId="{6D29361D-2D70-4D42-95BA-2E08DED4CE52}" dt="2023-03-11T15:24:28.823" v="1880" actId="20577"/>
          <ac:spMkLst>
            <pc:docMk/>
            <pc:sldMk cId="910633618" sldId="503"/>
            <ac:spMk id="2" creationId="{7252ABD3-B2D6-9E62-D6CC-4DE930CA41C6}"/>
          </ac:spMkLst>
        </pc:spChg>
        <pc:spChg chg="add mod">
          <ac:chgData name="Weifeng Xu" userId="e7aed605-a3dd-4d5a-a692-a87037af107b" providerId="ADAL" clId="{6D29361D-2D70-4D42-95BA-2E08DED4CE52}" dt="2023-03-11T15:29:50.036" v="1906" actId="20577"/>
          <ac:spMkLst>
            <pc:docMk/>
            <pc:sldMk cId="910633618" sldId="503"/>
            <ac:spMk id="6" creationId="{51AD135B-63B1-4DD4-5C71-AA45D1209204}"/>
          </ac:spMkLst>
        </pc:spChg>
        <pc:picChg chg="add">
          <ac:chgData name="Weifeng Xu" userId="e7aed605-a3dd-4d5a-a692-a87037af107b" providerId="ADAL" clId="{6D29361D-2D70-4D42-95BA-2E08DED4CE52}" dt="2023-03-11T15:25:27.927" v="1881" actId="22"/>
          <ac:picMkLst>
            <pc:docMk/>
            <pc:sldMk cId="910633618" sldId="503"/>
            <ac:picMk id="4" creationId="{DF6E7C0C-2C0F-077F-FA2E-E2F69E839A4E}"/>
          </ac:picMkLst>
        </pc:picChg>
      </pc:sldChg>
      <pc:sldChg chg="new del">
        <pc:chgData name="Weifeng Xu" userId="e7aed605-a3dd-4d5a-a692-a87037af107b" providerId="ADAL" clId="{6D29361D-2D70-4D42-95BA-2E08DED4CE52}" dt="2023-03-11T14:53:29.832" v="1522" actId="47"/>
        <pc:sldMkLst>
          <pc:docMk/>
          <pc:sldMk cId="3421466816" sldId="504"/>
        </pc:sldMkLst>
      </pc:sldChg>
      <pc:sldChg chg="modSp new del mod">
        <pc:chgData name="Weifeng Xu" userId="e7aed605-a3dd-4d5a-a692-a87037af107b" providerId="ADAL" clId="{6D29361D-2D70-4D42-95BA-2E08DED4CE52}" dt="2023-03-16T18:59:06.796" v="2267" actId="47"/>
        <pc:sldMkLst>
          <pc:docMk/>
          <pc:sldMk cId="664956363" sldId="505"/>
        </pc:sldMkLst>
        <pc:spChg chg="mod">
          <ac:chgData name="Weifeng Xu" userId="e7aed605-a3dd-4d5a-a692-a87037af107b" providerId="ADAL" clId="{6D29361D-2D70-4D42-95BA-2E08DED4CE52}" dt="2023-03-11T14:11:02.910" v="1121" actId="20577"/>
          <ac:spMkLst>
            <pc:docMk/>
            <pc:sldMk cId="664956363" sldId="505"/>
            <ac:spMk id="2" creationId="{2846978B-3A38-5DC1-C5F9-4DF7F3341FEA}"/>
          </ac:spMkLst>
        </pc:spChg>
        <pc:spChg chg="mod">
          <ac:chgData name="Weifeng Xu" userId="e7aed605-a3dd-4d5a-a692-a87037af107b" providerId="ADAL" clId="{6D29361D-2D70-4D42-95BA-2E08DED4CE52}" dt="2023-03-11T14:17:08.941" v="1272" actId="15"/>
          <ac:spMkLst>
            <pc:docMk/>
            <pc:sldMk cId="664956363" sldId="505"/>
            <ac:spMk id="3" creationId="{C48E09DE-FBFC-AA04-8BD0-84D1DCBEA870}"/>
          </ac:spMkLst>
        </pc:spChg>
      </pc:sldChg>
      <pc:sldChg chg="modSp new del mod">
        <pc:chgData name="Weifeng Xu" userId="e7aed605-a3dd-4d5a-a692-a87037af107b" providerId="ADAL" clId="{6D29361D-2D70-4D42-95BA-2E08DED4CE52}" dt="2023-03-16T18:58:02.910" v="2265" actId="47"/>
        <pc:sldMkLst>
          <pc:docMk/>
          <pc:sldMk cId="2809048179" sldId="506"/>
        </pc:sldMkLst>
        <pc:spChg chg="mod">
          <ac:chgData name="Weifeng Xu" userId="e7aed605-a3dd-4d5a-a692-a87037af107b" providerId="ADAL" clId="{6D29361D-2D70-4D42-95BA-2E08DED4CE52}" dt="2023-03-11T14:16:33.743" v="1254"/>
          <ac:spMkLst>
            <pc:docMk/>
            <pc:sldMk cId="2809048179" sldId="506"/>
            <ac:spMk id="2" creationId="{53F5265D-AF34-9F96-1F20-E058E5B9B05E}"/>
          </ac:spMkLst>
        </pc:spChg>
        <pc:spChg chg="mod">
          <ac:chgData name="Weifeng Xu" userId="e7aed605-a3dd-4d5a-a692-a87037af107b" providerId="ADAL" clId="{6D29361D-2D70-4D42-95BA-2E08DED4CE52}" dt="2023-03-11T14:18:20.040" v="1294" actId="27636"/>
          <ac:spMkLst>
            <pc:docMk/>
            <pc:sldMk cId="2809048179" sldId="506"/>
            <ac:spMk id="3" creationId="{6A3F9492-DD44-720F-871D-D4583D5FD2CD}"/>
          </ac:spMkLst>
        </pc:spChg>
      </pc:sldChg>
      <pc:sldChg chg="addSp delSp modSp new del mod modClrScheme chgLayout">
        <pc:chgData name="Weifeng Xu" userId="e7aed605-a3dd-4d5a-a692-a87037af107b" providerId="ADAL" clId="{6D29361D-2D70-4D42-95BA-2E08DED4CE52}" dt="2023-03-16T18:59:04.229" v="2266" actId="47"/>
        <pc:sldMkLst>
          <pc:docMk/>
          <pc:sldMk cId="2939029914" sldId="507"/>
        </pc:sldMkLst>
        <pc:spChg chg="del mod ord">
          <ac:chgData name="Weifeng Xu" userId="e7aed605-a3dd-4d5a-a692-a87037af107b" providerId="ADAL" clId="{6D29361D-2D70-4D42-95BA-2E08DED4CE52}" dt="2023-03-11T14:20:24.043" v="1296" actId="700"/>
          <ac:spMkLst>
            <pc:docMk/>
            <pc:sldMk cId="2939029914" sldId="507"/>
            <ac:spMk id="2" creationId="{81855914-52D7-9B39-E11E-5B2DE23FF3BE}"/>
          </ac:spMkLst>
        </pc:spChg>
        <pc:spChg chg="del">
          <ac:chgData name="Weifeng Xu" userId="e7aed605-a3dd-4d5a-a692-a87037af107b" providerId="ADAL" clId="{6D29361D-2D70-4D42-95BA-2E08DED4CE52}" dt="2023-03-11T14:20:24.043" v="1296" actId="700"/>
          <ac:spMkLst>
            <pc:docMk/>
            <pc:sldMk cId="2939029914" sldId="507"/>
            <ac:spMk id="3" creationId="{B2DFE8CB-6AEE-541A-A3DC-C16E8031F91D}"/>
          </ac:spMkLst>
        </pc:spChg>
        <pc:spChg chg="add mod ord">
          <ac:chgData name="Weifeng Xu" userId="e7aed605-a3dd-4d5a-a692-a87037af107b" providerId="ADAL" clId="{6D29361D-2D70-4D42-95BA-2E08DED4CE52}" dt="2023-03-11T14:21:33.711" v="1305" actId="27636"/>
          <ac:spMkLst>
            <pc:docMk/>
            <pc:sldMk cId="2939029914" sldId="507"/>
            <ac:spMk id="4" creationId="{D3B12141-115D-3C6E-E215-9CEEF53E39B4}"/>
          </ac:spMkLst>
        </pc:spChg>
        <pc:spChg chg="add mod">
          <ac:chgData name="Weifeng Xu" userId="e7aed605-a3dd-4d5a-a692-a87037af107b" providerId="ADAL" clId="{6D29361D-2D70-4D42-95BA-2E08DED4CE52}" dt="2023-03-11T14:24:31.914" v="1330" actId="1076"/>
          <ac:spMkLst>
            <pc:docMk/>
            <pc:sldMk cId="2939029914" sldId="507"/>
            <ac:spMk id="6" creationId="{AA3D6018-BF2A-A1B3-2528-2EF8415D736E}"/>
          </ac:spMkLst>
        </pc:spChg>
        <pc:picChg chg="add mod">
          <ac:chgData name="Weifeng Xu" userId="e7aed605-a3dd-4d5a-a692-a87037af107b" providerId="ADAL" clId="{6D29361D-2D70-4D42-95BA-2E08DED4CE52}" dt="2023-03-11T14:24:11.809" v="1324" actId="1076"/>
          <ac:picMkLst>
            <pc:docMk/>
            <pc:sldMk cId="2939029914" sldId="507"/>
            <ac:picMk id="1026" creationId="{102C611A-28EC-44F6-0C1E-8E87C7E6C95E}"/>
          </ac:picMkLst>
        </pc:picChg>
        <pc:picChg chg="add mod">
          <ac:chgData name="Weifeng Xu" userId="e7aed605-a3dd-4d5a-a692-a87037af107b" providerId="ADAL" clId="{6D29361D-2D70-4D42-95BA-2E08DED4CE52}" dt="2023-03-11T14:24:35.216" v="1331" actId="14100"/>
          <ac:picMkLst>
            <pc:docMk/>
            <pc:sldMk cId="2939029914" sldId="507"/>
            <ac:picMk id="1028" creationId="{06391B3D-A222-9DDD-80C5-4FCB486C4166}"/>
          </ac:picMkLst>
        </pc:picChg>
      </pc:sldChg>
      <pc:sldChg chg="addSp delSp modSp new del mod">
        <pc:chgData name="Weifeng Xu" userId="e7aed605-a3dd-4d5a-a692-a87037af107b" providerId="ADAL" clId="{6D29361D-2D70-4D42-95BA-2E08DED4CE52}" dt="2023-03-16T19:06:47.385" v="2271" actId="47"/>
        <pc:sldMkLst>
          <pc:docMk/>
          <pc:sldMk cId="819357341" sldId="508"/>
        </pc:sldMkLst>
        <pc:spChg chg="mod">
          <ac:chgData name="Weifeng Xu" userId="e7aed605-a3dd-4d5a-a692-a87037af107b" providerId="ADAL" clId="{6D29361D-2D70-4D42-95BA-2E08DED4CE52}" dt="2023-03-11T14:28:27.303" v="1354" actId="20577"/>
          <ac:spMkLst>
            <pc:docMk/>
            <pc:sldMk cId="819357341" sldId="508"/>
            <ac:spMk id="2" creationId="{35CC16BB-9765-0422-F216-3FBB7652FCFE}"/>
          </ac:spMkLst>
        </pc:spChg>
        <pc:spChg chg="add mod">
          <ac:chgData name="Weifeng Xu" userId="e7aed605-a3dd-4d5a-a692-a87037af107b" providerId="ADAL" clId="{6D29361D-2D70-4D42-95BA-2E08DED4CE52}" dt="2023-03-11T14:34:56.577" v="1460" actId="1076"/>
          <ac:spMkLst>
            <pc:docMk/>
            <pc:sldMk cId="819357341" sldId="508"/>
            <ac:spMk id="5" creationId="{40691274-A02B-5E41-85FD-02F288A74E21}"/>
          </ac:spMkLst>
        </pc:spChg>
        <pc:spChg chg="add mod">
          <ac:chgData name="Weifeng Xu" userId="e7aed605-a3dd-4d5a-a692-a87037af107b" providerId="ADAL" clId="{6D29361D-2D70-4D42-95BA-2E08DED4CE52}" dt="2023-03-11T14:32:02.148" v="1447" actId="207"/>
          <ac:spMkLst>
            <pc:docMk/>
            <pc:sldMk cId="819357341" sldId="508"/>
            <ac:spMk id="9" creationId="{FDFBFA24-A1A8-5375-F699-7A9058A2FD55}"/>
          </ac:spMkLst>
        </pc:spChg>
        <pc:spChg chg="add mod">
          <ac:chgData name="Weifeng Xu" userId="e7aed605-a3dd-4d5a-a692-a87037af107b" providerId="ADAL" clId="{6D29361D-2D70-4D42-95BA-2E08DED4CE52}" dt="2023-03-11T14:35:58.060" v="1498" actId="207"/>
          <ac:spMkLst>
            <pc:docMk/>
            <pc:sldMk cId="819357341" sldId="508"/>
            <ac:spMk id="18" creationId="{002C302E-2532-B5B0-DD97-F1071CB99747}"/>
          </ac:spMkLst>
        </pc:spChg>
        <pc:grpChg chg="add del mod">
          <ac:chgData name="Weifeng Xu" userId="e7aed605-a3dd-4d5a-a692-a87037af107b" providerId="ADAL" clId="{6D29361D-2D70-4D42-95BA-2E08DED4CE52}" dt="2023-03-11T14:49:40.569" v="1506"/>
          <ac:grpSpMkLst>
            <pc:docMk/>
            <pc:sldMk cId="819357341" sldId="508"/>
            <ac:grpSpMk id="15" creationId="{B6A4EAA6-2F3B-27DF-ADBA-26797C923432}"/>
          </ac:grpSpMkLst>
        </pc:grpChg>
        <pc:grpChg chg="mod">
          <ac:chgData name="Weifeng Xu" userId="e7aed605-a3dd-4d5a-a692-a87037af107b" providerId="ADAL" clId="{6D29361D-2D70-4D42-95BA-2E08DED4CE52}" dt="2023-03-11T14:49:40.569" v="1506"/>
          <ac:grpSpMkLst>
            <pc:docMk/>
            <pc:sldMk cId="819357341" sldId="508"/>
            <ac:grpSpMk id="28" creationId="{7F66EADE-DF4A-0449-0B67-1291D6F5C5FF}"/>
          </ac:grpSpMkLst>
        </pc:grpChg>
        <pc:grpChg chg="mod">
          <ac:chgData name="Weifeng Xu" userId="e7aed605-a3dd-4d5a-a692-a87037af107b" providerId="ADAL" clId="{6D29361D-2D70-4D42-95BA-2E08DED4CE52}" dt="2023-03-11T14:49:59.111" v="1512"/>
          <ac:grpSpMkLst>
            <pc:docMk/>
            <pc:sldMk cId="819357341" sldId="508"/>
            <ac:grpSpMk id="32" creationId="{A359E180-3474-CF87-14DF-E1C3AE2DAB46}"/>
          </ac:grpSpMkLst>
        </pc:grpChg>
        <pc:picChg chg="add mod">
          <ac:chgData name="Weifeng Xu" userId="e7aed605-a3dd-4d5a-a692-a87037af107b" providerId="ADAL" clId="{6D29361D-2D70-4D42-95BA-2E08DED4CE52}" dt="2023-03-11T14:34:54.597" v="1459" actId="1076"/>
          <ac:picMkLst>
            <pc:docMk/>
            <pc:sldMk cId="819357341" sldId="508"/>
            <ac:picMk id="4" creationId="{1004AE38-3974-1668-FAD5-C110759780CB}"/>
          </ac:picMkLst>
        </pc:picChg>
        <pc:inkChg chg="add">
          <ac:chgData name="Weifeng Xu" userId="e7aed605-a3dd-4d5a-a692-a87037af107b" providerId="ADAL" clId="{6D29361D-2D70-4D42-95BA-2E08DED4CE52}" dt="2023-03-11T14:32:16.768" v="1448" actId="9405"/>
          <ac:inkMkLst>
            <pc:docMk/>
            <pc:sldMk cId="819357341" sldId="508"/>
            <ac:inkMk id="10" creationId="{D6C40712-CD4C-1326-A5DF-A296102D88FC}"/>
          </ac:inkMkLst>
        </pc:inkChg>
        <pc:inkChg chg="add del">
          <ac:chgData name="Weifeng Xu" userId="e7aed605-a3dd-4d5a-a692-a87037af107b" providerId="ADAL" clId="{6D29361D-2D70-4D42-95BA-2E08DED4CE52}" dt="2023-03-11T14:32:20.653" v="1450" actId="9405"/>
          <ac:inkMkLst>
            <pc:docMk/>
            <pc:sldMk cId="819357341" sldId="508"/>
            <ac:inkMk id="11" creationId="{A4C0FF8B-FCE8-D457-6078-1CD2AC0C595E}"/>
          </ac:inkMkLst>
        </pc:inkChg>
        <pc:inkChg chg="add">
          <ac:chgData name="Weifeng Xu" userId="e7aed605-a3dd-4d5a-a692-a87037af107b" providerId="ADAL" clId="{6D29361D-2D70-4D42-95BA-2E08DED4CE52}" dt="2023-03-11T14:32:24.211" v="1451" actId="9405"/>
          <ac:inkMkLst>
            <pc:docMk/>
            <pc:sldMk cId="819357341" sldId="508"/>
            <ac:inkMk id="12" creationId="{0415D518-1F35-E2FB-4F4C-59A6DE7173E5}"/>
          </ac:inkMkLst>
        </pc:inkChg>
        <pc:inkChg chg="add mod">
          <ac:chgData name="Weifeng Xu" userId="e7aed605-a3dd-4d5a-a692-a87037af107b" providerId="ADAL" clId="{6D29361D-2D70-4D42-95BA-2E08DED4CE52}" dt="2023-03-11T14:49:40.569" v="1506"/>
          <ac:inkMkLst>
            <pc:docMk/>
            <pc:sldMk cId="819357341" sldId="508"/>
            <ac:inkMk id="13" creationId="{9E09E665-23FE-895B-3D66-D6BDAB12C76A}"/>
          </ac:inkMkLst>
        </pc:inkChg>
        <pc:inkChg chg="add mod">
          <ac:chgData name="Weifeng Xu" userId="e7aed605-a3dd-4d5a-a692-a87037af107b" providerId="ADAL" clId="{6D29361D-2D70-4D42-95BA-2E08DED4CE52}" dt="2023-03-11T14:49:40.569" v="1506"/>
          <ac:inkMkLst>
            <pc:docMk/>
            <pc:sldMk cId="819357341" sldId="508"/>
            <ac:inkMk id="14" creationId="{33C20503-5E21-BF50-37DB-CB0FA10A6ABD}"/>
          </ac:inkMkLst>
        </pc:inkChg>
        <pc:inkChg chg="add">
          <ac:chgData name="Weifeng Xu" userId="e7aed605-a3dd-4d5a-a692-a87037af107b" providerId="ADAL" clId="{6D29361D-2D70-4D42-95BA-2E08DED4CE52}" dt="2023-03-11T14:33:16.519" v="1455" actId="9405"/>
          <ac:inkMkLst>
            <pc:docMk/>
            <pc:sldMk cId="819357341" sldId="508"/>
            <ac:inkMk id="16" creationId="{2A596C41-EBB9-1645-2115-00A8D8AE18AA}"/>
          </ac:inkMkLst>
        </pc:inkChg>
        <pc:inkChg chg="add del mod">
          <ac:chgData name="Weifeng Xu" userId="e7aed605-a3dd-4d5a-a692-a87037af107b" providerId="ADAL" clId="{6D29361D-2D70-4D42-95BA-2E08DED4CE52}" dt="2023-03-11T14:49:41.320" v="1508" actId="9405"/>
          <ac:inkMkLst>
            <pc:docMk/>
            <pc:sldMk cId="819357341" sldId="508"/>
            <ac:inkMk id="25" creationId="{CAF5BD43-AA0C-79F9-29FF-2233831D09BD}"/>
          </ac:inkMkLst>
        </pc:inkChg>
        <pc:inkChg chg="add del mod">
          <ac:chgData name="Weifeng Xu" userId="e7aed605-a3dd-4d5a-a692-a87037af107b" providerId="ADAL" clId="{6D29361D-2D70-4D42-95BA-2E08DED4CE52}" dt="2023-03-11T14:49:40.945" v="1507" actId="9405"/>
          <ac:inkMkLst>
            <pc:docMk/>
            <pc:sldMk cId="819357341" sldId="508"/>
            <ac:inkMk id="26" creationId="{DF539420-8154-78D5-F708-3136DD85E4AF}"/>
          </ac:inkMkLst>
        </pc:inkChg>
        <pc:inkChg chg="add del mod">
          <ac:chgData name="Weifeng Xu" userId="e7aed605-a3dd-4d5a-a692-a87037af107b" providerId="ADAL" clId="{6D29361D-2D70-4D42-95BA-2E08DED4CE52}" dt="2023-03-11T14:49:40.569" v="1506"/>
          <ac:inkMkLst>
            <pc:docMk/>
            <pc:sldMk cId="819357341" sldId="508"/>
            <ac:inkMk id="27" creationId="{B3DBCFD1-88DB-BCE1-12DD-50E10A0054E5}"/>
          </ac:inkMkLst>
        </pc:inkChg>
        <pc:inkChg chg="add mod">
          <ac:chgData name="Weifeng Xu" userId="e7aed605-a3dd-4d5a-a692-a87037af107b" providerId="ADAL" clId="{6D29361D-2D70-4D42-95BA-2E08DED4CE52}" dt="2023-03-11T14:49:59.111" v="1512"/>
          <ac:inkMkLst>
            <pc:docMk/>
            <pc:sldMk cId="819357341" sldId="508"/>
            <ac:inkMk id="29" creationId="{AE207851-7DF6-61F0-8AEE-9FC1C3B9EC55}"/>
          </ac:inkMkLst>
        </pc:inkChg>
        <pc:inkChg chg="add mod">
          <ac:chgData name="Weifeng Xu" userId="e7aed605-a3dd-4d5a-a692-a87037af107b" providerId="ADAL" clId="{6D29361D-2D70-4D42-95BA-2E08DED4CE52}" dt="2023-03-11T14:49:59.111" v="1512"/>
          <ac:inkMkLst>
            <pc:docMk/>
            <pc:sldMk cId="819357341" sldId="508"/>
            <ac:inkMk id="30" creationId="{CA3C95AD-391D-A532-E940-896DF8D3A9E0}"/>
          </ac:inkMkLst>
        </pc:inkChg>
        <pc:inkChg chg="add mod">
          <ac:chgData name="Weifeng Xu" userId="e7aed605-a3dd-4d5a-a692-a87037af107b" providerId="ADAL" clId="{6D29361D-2D70-4D42-95BA-2E08DED4CE52}" dt="2023-03-11T14:49:59.111" v="1512"/>
          <ac:inkMkLst>
            <pc:docMk/>
            <pc:sldMk cId="819357341" sldId="508"/>
            <ac:inkMk id="31" creationId="{31C498B8-D62E-7267-B3F3-9E8AD8A112F1}"/>
          </ac:inkMkLst>
        </pc:inkChg>
        <pc:cxnChg chg="add mod">
          <ac:chgData name="Weifeng Xu" userId="e7aed605-a3dd-4d5a-a692-a87037af107b" providerId="ADAL" clId="{6D29361D-2D70-4D42-95BA-2E08DED4CE52}" dt="2023-03-11T14:34:58.682" v="1461" actId="14100"/>
          <ac:cxnSpMkLst>
            <pc:docMk/>
            <pc:sldMk cId="819357341" sldId="508"/>
            <ac:cxnSpMk id="7" creationId="{11F5E6DE-D4E8-D784-2B5E-7FF46A7F50F5}"/>
          </ac:cxnSpMkLst>
        </pc:cxnChg>
        <pc:cxnChg chg="add mod">
          <ac:chgData name="Weifeng Xu" userId="e7aed605-a3dd-4d5a-a692-a87037af107b" providerId="ADAL" clId="{6D29361D-2D70-4D42-95BA-2E08DED4CE52}" dt="2023-03-11T14:35:38.431" v="1485" actId="14100"/>
          <ac:cxnSpMkLst>
            <pc:docMk/>
            <pc:sldMk cId="819357341" sldId="508"/>
            <ac:cxnSpMk id="21" creationId="{F018414E-277D-B3AF-9EE9-47FC4D78D477}"/>
          </ac:cxnSpMkLst>
        </pc:cxnChg>
        <pc:cxnChg chg="add del">
          <ac:chgData name="Weifeng Xu" userId="e7aed605-a3dd-4d5a-a692-a87037af107b" providerId="ADAL" clId="{6D29361D-2D70-4D42-95BA-2E08DED4CE52}" dt="2023-03-11T14:49:30.700" v="1500" actId="11529"/>
          <ac:cxnSpMkLst>
            <pc:docMk/>
            <pc:sldMk cId="819357341" sldId="508"/>
            <ac:cxnSpMk id="24" creationId="{BE422BF6-4909-54BD-62AB-2B60BABDF084}"/>
          </ac:cxnSpMkLst>
        </pc:cxnChg>
      </pc:sldChg>
      <pc:sldChg chg="addSp delSp modSp new del mod modClrScheme chgLayout">
        <pc:chgData name="Weifeng Xu" userId="e7aed605-a3dd-4d5a-a692-a87037af107b" providerId="ADAL" clId="{6D29361D-2D70-4D42-95BA-2E08DED4CE52}" dt="2023-03-16T18:59:07.684" v="2268" actId="47"/>
        <pc:sldMkLst>
          <pc:docMk/>
          <pc:sldMk cId="2742041552" sldId="509"/>
        </pc:sldMkLst>
        <pc:spChg chg="del mod ord">
          <ac:chgData name="Weifeng Xu" userId="e7aed605-a3dd-4d5a-a692-a87037af107b" providerId="ADAL" clId="{6D29361D-2D70-4D42-95BA-2E08DED4CE52}" dt="2023-03-11T14:52:43.884" v="1516" actId="700"/>
          <ac:spMkLst>
            <pc:docMk/>
            <pc:sldMk cId="2742041552" sldId="509"/>
            <ac:spMk id="2" creationId="{B01A3B3E-6B0C-1159-4A80-5CB6E68C6976}"/>
          </ac:spMkLst>
        </pc:spChg>
        <pc:spChg chg="del mod ord">
          <ac:chgData name="Weifeng Xu" userId="e7aed605-a3dd-4d5a-a692-a87037af107b" providerId="ADAL" clId="{6D29361D-2D70-4D42-95BA-2E08DED4CE52}" dt="2023-03-11T14:52:43.884" v="1516" actId="700"/>
          <ac:spMkLst>
            <pc:docMk/>
            <pc:sldMk cId="2742041552" sldId="509"/>
            <ac:spMk id="3" creationId="{CA77506E-8D61-409C-FC46-B08EC368458E}"/>
          </ac:spMkLst>
        </pc:spChg>
        <pc:spChg chg="add mod ord">
          <ac:chgData name="Weifeng Xu" userId="e7aed605-a3dd-4d5a-a692-a87037af107b" providerId="ADAL" clId="{6D29361D-2D70-4D42-95BA-2E08DED4CE52}" dt="2023-03-11T14:52:53.229" v="1518" actId="20577"/>
          <ac:spMkLst>
            <pc:docMk/>
            <pc:sldMk cId="2742041552" sldId="509"/>
            <ac:spMk id="4" creationId="{AB60164F-B2D8-EDC1-5910-000ADE6B46F6}"/>
          </ac:spMkLst>
        </pc:spChg>
        <pc:spChg chg="add mod ord">
          <ac:chgData name="Weifeng Xu" userId="e7aed605-a3dd-4d5a-a692-a87037af107b" providerId="ADAL" clId="{6D29361D-2D70-4D42-95BA-2E08DED4CE52}" dt="2023-03-11T15:13:43.516" v="1810" actId="20577"/>
          <ac:spMkLst>
            <pc:docMk/>
            <pc:sldMk cId="2742041552" sldId="509"/>
            <ac:spMk id="5" creationId="{D85A40C4-2565-8ECD-1C9B-078A13F49B28}"/>
          </ac:spMkLst>
        </pc:spChg>
      </pc:sldChg>
      <pc:sldChg chg="addSp delSp modSp new mod modClrScheme chgLayout">
        <pc:chgData name="Weifeng Xu" userId="e7aed605-a3dd-4d5a-a692-a87037af107b" providerId="ADAL" clId="{6D29361D-2D70-4D42-95BA-2E08DED4CE52}" dt="2023-03-11T14:53:20.029" v="1521"/>
        <pc:sldMkLst>
          <pc:docMk/>
          <pc:sldMk cId="834226468" sldId="510"/>
        </pc:sldMkLst>
        <pc:spChg chg="del mod ord">
          <ac:chgData name="Weifeng Xu" userId="e7aed605-a3dd-4d5a-a692-a87037af107b" providerId="ADAL" clId="{6D29361D-2D70-4D42-95BA-2E08DED4CE52}" dt="2023-03-11T14:53:11.794" v="1520" actId="700"/>
          <ac:spMkLst>
            <pc:docMk/>
            <pc:sldMk cId="834226468" sldId="510"/>
            <ac:spMk id="2" creationId="{D09E56AB-0EF6-6FDF-CEAF-848FF3615C7F}"/>
          </ac:spMkLst>
        </pc:spChg>
        <pc:spChg chg="add mod ord">
          <ac:chgData name="Weifeng Xu" userId="e7aed605-a3dd-4d5a-a692-a87037af107b" providerId="ADAL" clId="{6D29361D-2D70-4D42-95BA-2E08DED4CE52}" dt="2023-03-11T14:53:20.029" v="1521"/>
          <ac:spMkLst>
            <pc:docMk/>
            <pc:sldMk cId="834226468" sldId="510"/>
            <ac:spMk id="3" creationId="{D4956DE6-F8D0-E018-AE34-F6723AA6F5C6}"/>
          </ac:spMkLst>
        </pc:spChg>
        <pc:spChg chg="add mod ord">
          <ac:chgData name="Weifeng Xu" userId="e7aed605-a3dd-4d5a-a692-a87037af107b" providerId="ADAL" clId="{6D29361D-2D70-4D42-95BA-2E08DED4CE52}" dt="2023-03-11T14:53:11.794" v="1520" actId="700"/>
          <ac:spMkLst>
            <pc:docMk/>
            <pc:sldMk cId="834226468" sldId="510"/>
            <ac:spMk id="4" creationId="{5DB57072-3893-EF3E-82C8-8C52B590BB87}"/>
          </ac:spMkLst>
        </pc:spChg>
      </pc:sldChg>
      <pc:sldChg chg="addSp modSp new del mod">
        <pc:chgData name="Weifeng Xu" userId="e7aed605-a3dd-4d5a-a692-a87037af107b" providerId="ADAL" clId="{6D29361D-2D70-4D42-95BA-2E08DED4CE52}" dt="2023-03-16T19:06:48.353" v="2272" actId="47"/>
        <pc:sldMkLst>
          <pc:docMk/>
          <pc:sldMk cId="2363192742" sldId="511"/>
        </pc:sldMkLst>
        <pc:spChg chg="mod">
          <ac:chgData name="Weifeng Xu" userId="e7aed605-a3dd-4d5a-a692-a87037af107b" providerId="ADAL" clId="{6D29361D-2D70-4D42-95BA-2E08DED4CE52}" dt="2023-03-11T14:55:10.601" v="1533" actId="20577"/>
          <ac:spMkLst>
            <pc:docMk/>
            <pc:sldMk cId="2363192742" sldId="511"/>
            <ac:spMk id="2" creationId="{84F8D389-4234-81E5-F52E-80FC2ED8BCC0}"/>
          </ac:spMkLst>
        </pc:spChg>
        <pc:picChg chg="add mod">
          <ac:chgData name="Weifeng Xu" userId="e7aed605-a3dd-4d5a-a692-a87037af107b" providerId="ADAL" clId="{6D29361D-2D70-4D42-95BA-2E08DED4CE52}" dt="2023-03-11T14:56:50.489" v="1535" actId="1076"/>
          <ac:picMkLst>
            <pc:docMk/>
            <pc:sldMk cId="2363192742" sldId="511"/>
            <ac:picMk id="4" creationId="{61925ABF-0570-80F7-3539-DD997399A049}"/>
          </ac:picMkLst>
        </pc:picChg>
      </pc:sldChg>
      <pc:sldChg chg="addSp delSp modSp new del mod modClrScheme chgLayout">
        <pc:chgData name="Weifeng Xu" userId="e7aed605-a3dd-4d5a-a692-a87037af107b" providerId="ADAL" clId="{6D29361D-2D70-4D42-95BA-2E08DED4CE52}" dt="2023-03-16T19:06:49.254" v="2273" actId="47"/>
        <pc:sldMkLst>
          <pc:docMk/>
          <pc:sldMk cId="3668738151" sldId="512"/>
        </pc:sldMkLst>
        <pc:spChg chg="mod ord">
          <ac:chgData name="Weifeng Xu" userId="e7aed605-a3dd-4d5a-a692-a87037af107b" providerId="ADAL" clId="{6D29361D-2D70-4D42-95BA-2E08DED4CE52}" dt="2023-03-11T15:04:45.543" v="1562" actId="700"/>
          <ac:spMkLst>
            <pc:docMk/>
            <pc:sldMk cId="3668738151" sldId="512"/>
            <ac:spMk id="2" creationId="{C031BDF5-1144-C92F-5ED3-44C88BBA8704}"/>
          </ac:spMkLst>
        </pc:spChg>
        <pc:spChg chg="add del mod ord">
          <ac:chgData name="Weifeng Xu" userId="e7aed605-a3dd-4d5a-a692-a87037af107b" providerId="ADAL" clId="{6D29361D-2D70-4D42-95BA-2E08DED4CE52}" dt="2023-03-11T15:04:45.543" v="1562" actId="700"/>
          <ac:spMkLst>
            <pc:docMk/>
            <pc:sldMk cId="3668738151" sldId="512"/>
            <ac:spMk id="5" creationId="{B02018EA-0624-025A-D466-0FE2F88686A9}"/>
          </ac:spMkLst>
        </pc:spChg>
        <pc:spChg chg="add mod">
          <ac:chgData name="Weifeng Xu" userId="e7aed605-a3dd-4d5a-a692-a87037af107b" providerId="ADAL" clId="{6D29361D-2D70-4D42-95BA-2E08DED4CE52}" dt="2023-03-11T15:09:34.865" v="1709" actId="20577"/>
          <ac:spMkLst>
            <pc:docMk/>
            <pc:sldMk cId="3668738151" sldId="512"/>
            <ac:spMk id="7" creationId="{C5811854-7161-A0FB-BB3D-5748033100CF}"/>
          </ac:spMkLst>
        </pc:spChg>
        <pc:picChg chg="add mod">
          <ac:chgData name="Weifeng Xu" userId="e7aed605-a3dd-4d5a-a692-a87037af107b" providerId="ADAL" clId="{6D29361D-2D70-4D42-95BA-2E08DED4CE52}" dt="2023-03-11T15:04:49.679" v="1564" actId="14100"/>
          <ac:picMkLst>
            <pc:docMk/>
            <pc:sldMk cId="3668738151" sldId="512"/>
            <ac:picMk id="4" creationId="{040DE44D-1C22-7344-71B4-C8777ACCBA4C}"/>
          </ac:picMkLst>
        </pc:picChg>
        <pc:cxnChg chg="add mod">
          <ac:chgData name="Weifeng Xu" userId="e7aed605-a3dd-4d5a-a692-a87037af107b" providerId="ADAL" clId="{6D29361D-2D70-4D42-95BA-2E08DED4CE52}" dt="2023-03-11T15:09:27.443" v="1690" actId="20577"/>
          <ac:cxnSpMkLst>
            <pc:docMk/>
            <pc:sldMk cId="3668738151" sldId="512"/>
            <ac:cxnSpMk id="9" creationId="{0F38DAE8-F753-452E-80D3-E073F12AF075}"/>
          </ac:cxnSpMkLst>
        </pc:cxnChg>
        <pc:cxnChg chg="add mod">
          <ac:chgData name="Weifeng Xu" userId="e7aed605-a3dd-4d5a-a692-a87037af107b" providerId="ADAL" clId="{6D29361D-2D70-4D42-95BA-2E08DED4CE52}" dt="2023-03-11T15:08:45.229" v="1678" actId="693"/>
          <ac:cxnSpMkLst>
            <pc:docMk/>
            <pc:sldMk cId="3668738151" sldId="512"/>
            <ac:cxnSpMk id="12" creationId="{3B7C0D60-04A3-2BAA-A71D-0B8F8BD2ACA9}"/>
          </ac:cxnSpMkLst>
        </pc:cxnChg>
      </pc:sldChg>
      <pc:sldChg chg="modSp new mod">
        <pc:chgData name="Weifeng Xu" userId="e7aed605-a3dd-4d5a-a692-a87037af107b" providerId="ADAL" clId="{6D29361D-2D70-4D42-95BA-2E08DED4CE52}" dt="2023-03-11T15:11:04.583" v="1765" actId="20577"/>
        <pc:sldMkLst>
          <pc:docMk/>
          <pc:sldMk cId="4081980283" sldId="513"/>
        </pc:sldMkLst>
        <pc:spChg chg="mod">
          <ac:chgData name="Weifeng Xu" userId="e7aed605-a3dd-4d5a-a692-a87037af107b" providerId="ADAL" clId="{6D29361D-2D70-4D42-95BA-2E08DED4CE52}" dt="2023-03-11T15:10:49.688" v="1735" actId="20577"/>
          <ac:spMkLst>
            <pc:docMk/>
            <pc:sldMk cId="4081980283" sldId="513"/>
            <ac:spMk id="2" creationId="{52F19672-C09E-CF84-67EA-1E64CAC21D47}"/>
          </ac:spMkLst>
        </pc:spChg>
        <pc:spChg chg="mod">
          <ac:chgData name="Weifeng Xu" userId="e7aed605-a3dd-4d5a-a692-a87037af107b" providerId="ADAL" clId="{6D29361D-2D70-4D42-95BA-2E08DED4CE52}" dt="2023-03-11T15:11:04.583" v="1765" actId="20577"/>
          <ac:spMkLst>
            <pc:docMk/>
            <pc:sldMk cId="4081980283" sldId="513"/>
            <ac:spMk id="3" creationId="{9B7528FA-D0DA-F2BA-BE7B-644B3D4C63EA}"/>
          </ac:spMkLst>
        </pc:spChg>
      </pc:sldChg>
      <pc:sldChg chg="new del">
        <pc:chgData name="Weifeng Xu" userId="e7aed605-a3dd-4d5a-a692-a87037af107b" providerId="ADAL" clId="{6D29361D-2D70-4D42-95BA-2E08DED4CE52}" dt="2023-03-11T21:08:21.786" v="2190" actId="47"/>
        <pc:sldMkLst>
          <pc:docMk/>
          <pc:sldMk cId="1046242013" sldId="514"/>
        </pc:sldMkLst>
      </pc:sldChg>
      <pc:sldChg chg="addSp delSp modSp new mod modClrScheme chgLayout">
        <pc:chgData name="Weifeng Xu" userId="e7aed605-a3dd-4d5a-a692-a87037af107b" providerId="ADAL" clId="{6D29361D-2D70-4D42-95BA-2E08DED4CE52}" dt="2023-03-11T20:28:12.270" v="2063" actId="13822"/>
        <pc:sldMkLst>
          <pc:docMk/>
          <pc:sldMk cId="3401865100" sldId="515"/>
        </pc:sldMkLst>
        <pc:spChg chg="add del mod">
          <ac:chgData name="Weifeng Xu" userId="e7aed605-a3dd-4d5a-a692-a87037af107b" providerId="ADAL" clId="{6D29361D-2D70-4D42-95BA-2E08DED4CE52}" dt="2023-03-11T20:19:26.981" v="1910" actId="700"/>
          <ac:spMkLst>
            <pc:docMk/>
            <pc:sldMk cId="3401865100" sldId="515"/>
            <ac:spMk id="2" creationId="{CEA76EB9-F4D2-7A62-5DDA-F74F8D475276}"/>
          </ac:spMkLst>
        </pc:spChg>
        <pc:spChg chg="add mod">
          <ac:chgData name="Weifeng Xu" userId="e7aed605-a3dd-4d5a-a692-a87037af107b" providerId="ADAL" clId="{6D29361D-2D70-4D42-95BA-2E08DED4CE52}" dt="2023-03-11T20:25:35.166" v="1999" actId="20577"/>
          <ac:spMkLst>
            <pc:docMk/>
            <pc:sldMk cId="3401865100" sldId="515"/>
            <ac:spMk id="5" creationId="{687E1E2B-A2C8-6C3A-BE71-FBD62A258B6D}"/>
          </ac:spMkLst>
        </pc:spChg>
        <pc:spChg chg="add mod">
          <ac:chgData name="Weifeng Xu" userId="e7aed605-a3dd-4d5a-a692-a87037af107b" providerId="ADAL" clId="{6D29361D-2D70-4D42-95BA-2E08DED4CE52}" dt="2023-03-11T20:28:04.435" v="2061" actId="20577"/>
          <ac:spMkLst>
            <pc:docMk/>
            <pc:sldMk cId="3401865100" sldId="515"/>
            <ac:spMk id="6" creationId="{B3E0A30F-9FF6-B343-FB22-F6955F16FF6D}"/>
          </ac:spMkLst>
        </pc:spChg>
        <pc:picChg chg="add">
          <ac:chgData name="Weifeng Xu" userId="e7aed605-a3dd-4d5a-a692-a87037af107b" providerId="ADAL" clId="{6D29361D-2D70-4D42-95BA-2E08DED4CE52}" dt="2023-03-11T20:22:24.512" v="1911" actId="22"/>
          <ac:picMkLst>
            <pc:docMk/>
            <pc:sldMk cId="3401865100" sldId="515"/>
            <ac:picMk id="4" creationId="{CA5E27A7-ABEE-2539-DECB-53C7BC552932}"/>
          </ac:picMkLst>
        </pc:picChg>
        <pc:cxnChg chg="add mod">
          <ac:chgData name="Weifeng Xu" userId="e7aed605-a3dd-4d5a-a692-a87037af107b" providerId="ADAL" clId="{6D29361D-2D70-4D42-95BA-2E08DED4CE52}" dt="2023-03-11T20:28:12.270" v="2063" actId="13822"/>
          <ac:cxnSpMkLst>
            <pc:docMk/>
            <pc:sldMk cId="3401865100" sldId="515"/>
            <ac:cxnSpMk id="8" creationId="{9C077367-DA23-A7EB-1A0A-4D925382B1B4}"/>
          </ac:cxnSpMkLst>
        </pc:cxnChg>
      </pc:sldChg>
      <pc:sldChg chg="addSp modSp new mod">
        <pc:chgData name="Weifeng Xu" userId="e7aed605-a3dd-4d5a-a692-a87037af107b" providerId="ADAL" clId="{6D29361D-2D70-4D42-95BA-2E08DED4CE52}" dt="2023-03-11T21:07:16.702" v="2153" actId="13926"/>
        <pc:sldMkLst>
          <pc:docMk/>
          <pc:sldMk cId="2508706636" sldId="516"/>
        </pc:sldMkLst>
        <pc:spChg chg="add mod">
          <ac:chgData name="Weifeng Xu" userId="e7aed605-a3dd-4d5a-a692-a87037af107b" providerId="ADAL" clId="{6D29361D-2D70-4D42-95BA-2E08DED4CE52}" dt="2023-03-11T21:02:17.026" v="2138" actId="20577"/>
          <ac:spMkLst>
            <pc:docMk/>
            <pc:sldMk cId="2508706636" sldId="516"/>
            <ac:spMk id="4" creationId="{62DC4821-71CE-03F3-851C-146F23FEA468}"/>
          </ac:spMkLst>
        </pc:spChg>
        <pc:spChg chg="add mod">
          <ac:chgData name="Weifeng Xu" userId="e7aed605-a3dd-4d5a-a692-a87037af107b" providerId="ADAL" clId="{6D29361D-2D70-4D42-95BA-2E08DED4CE52}" dt="2023-03-11T21:07:16.702" v="2153" actId="13926"/>
          <ac:spMkLst>
            <pc:docMk/>
            <pc:sldMk cId="2508706636" sldId="516"/>
            <ac:spMk id="5" creationId="{EBBCE509-8894-5831-3B3C-EFDEF17B19CD}"/>
          </ac:spMkLst>
        </pc:spChg>
        <pc:picChg chg="add mod">
          <ac:chgData name="Weifeng Xu" userId="e7aed605-a3dd-4d5a-a692-a87037af107b" providerId="ADAL" clId="{6D29361D-2D70-4D42-95BA-2E08DED4CE52}" dt="2023-03-11T21:01:51.191" v="2114" actId="1076"/>
          <ac:picMkLst>
            <pc:docMk/>
            <pc:sldMk cId="2508706636" sldId="516"/>
            <ac:picMk id="3" creationId="{158E84B4-C480-BE59-FB03-332CCB995EFF}"/>
          </ac:picMkLst>
        </pc:picChg>
        <pc:cxnChg chg="add">
          <ac:chgData name="Weifeng Xu" userId="e7aed605-a3dd-4d5a-a692-a87037af107b" providerId="ADAL" clId="{6D29361D-2D70-4D42-95BA-2E08DED4CE52}" dt="2023-03-11T21:04:13.956" v="2150" actId="11529"/>
          <ac:cxnSpMkLst>
            <pc:docMk/>
            <pc:sldMk cId="2508706636" sldId="516"/>
            <ac:cxnSpMk id="7" creationId="{2F01075E-0C7A-5BA2-B61E-ECDE31676284}"/>
          </ac:cxnSpMkLst>
        </pc:cxnChg>
      </pc:sldChg>
      <pc:sldChg chg="addSp new mod">
        <pc:chgData name="Weifeng Xu" userId="e7aed605-a3dd-4d5a-a692-a87037af107b" providerId="ADAL" clId="{6D29361D-2D70-4D42-95BA-2E08DED4CE52}" dt="2023-03-11T21:07:04.904" v="2152" actId="22"/>
        <pc:sldMkLst>
          <pc:docMk/>
          <pc:sldMk cId="3200028724" sldId="517"/>
        </pc:sldMkLst>
        <pc:picChg chg="add">
          <ac:chgData name="Weifeng Xu" userId="e7aed605-a3dd-4d5a-a692-a87037af107b" providerId="ADAL" clId="{6D29361D-2D70-4D42-95BA-2E08DED4CE52}" dt="2023-03-11T21:07:04.904" v="2152" actId="22"/>
          <ac:picMkLst>
            <pc:docMk/>
            <pc:sldMk cId="3200028724" sldId="517"/>
            <ac:picMk id="3" creationId="{4B1E9492-89BC-974F-661D-3C7711A53615}"/>
          </ac:picMkLst>
        </pc:pic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https://wiki.wireshark.org/uploads/__moin_import__/attachments/SampleCaptures/smtp.pcap</a:t>
            </a:r>
          </a:p>
          <a:p>
            <a:r>
              <a:rPr lang="en-US"/>
              <a:t>https://raw.githubusercontent.com/frankwxu/digital-forensics-lab/main/Networking_Forensics/lab_files/smtp/smtp/pcap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base64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Base64-encoded text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base64_text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"Z3VycGFydGFwQHBhdHJpb3RzLmlu"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Base64-encoded text to ASCII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b64decode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base64_text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decoded ASCII text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ascii_text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lDI0in5c8o4?start=168&amp;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Traffic Forensics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SMTP</a:t>
            </a:r>
          </a:p>
          <a:p>
            <a:r>
              <a:rPr lang="en-US" sz="1500" dirty="0"/>
              <a:t>Traffic files: https://github.com/frankwxu/digital-forensics-lab/tree/main/Illegal_Possession_Images/lab_files/smtp.pcap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ow To Monitor Emails (SMTP) With Wireshark">
            <a:hlinkClick r:id="" action="ppaction://media"/>
            <a:extLst>
              <a:ext uri="{FF2B5EF4-FFF2-40B4-BE49-F238E27FC236}">
                <a16:creationId xmlns:a16="http://schemas.microsoft.com/office/drawing/2014/main" id="{C54E849C-10AC-8BF2-4062-C80AAE2C28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57120" y="1805305"/>
            <a:ext cx="6969760" cy="39379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CF740C-A863-B136-F42B-9B9BC5AB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 Emails traffic With 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635EA-2C05-1FD9-5EEB-58F83079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7" y="1994344"/>
            <a:ext cx="10539373" cy="3558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87B71-15A2-812D-AC6B-180CBAD823A8}"/>
              </a:ext>
            </a:extLst>
          </p:cNvPr>
          <p:cNvSpPr txBox="1"/>
          <p:nvPr/>
        </p:nvSpPr>
        <p:spPr>
          <a:xfrm>
            <a:off x="1678337" y="574844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https://wiki.wireshark.org/SampleCaptures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859-06D8-653E-C425-A6578D68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Files</a:t>
            </a:r>
          </a:p>
        </p:txBody>
      </p:sp>
    </p:spTree>
    <p:extLst>
      <p:ext uri="{BB962C8B-B14F-4D97-AF65-F5344CB8AC3E}">
        <p14:creationId xmlns:p14="http://schemas.microsoft.com/office/powerpoint/2010/main" val="175338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8B89F-4640-CDB1-B3C3-CE1996C3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91" y="1981094"/>
            <a:ext cx="8996233" cy="256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84873-F578-792C-2D39-4A1797EA7DC3}"/>
              </a:ext>
            </a:extLst>
          </p:cNvPr>
          <p:cNvSpPr txBox="1"/>
          <p:nvPr/>
        </p:nvSpPr>
        <p:spPr>
          <a:xfrm>
            <a:off x="1279791" y="1611762"/>
            <a:ext cx="217386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smtp.pcap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9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BD3-B2D6-9E62-D6CC-4DE930C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first response “service ready”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7C0C-2C0F-077F-FA2E-E2F69E83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8" y="1592421"/>
            <a:ext cx="10188823" cy="3673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D135B-63B1-4DD4-5C71-AA45D1209204}"/>
              </a:ext>
            </a:extLst>
          </p:cNvPr>
          <p:cNvSpPr txBox="1"/>
          <p:nvPr/>
        </p:nvSpPr>
        <p:spPr>
          <a:xfrm>
            <a:off x="1001588" y="5388292"/>
            <a:ext cx="95324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indicates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device is running an SMTP server and is ready to receive email messages.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information about the server and a warning that the server does not authorize the use of its system to send unsolicited or bulk emails.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690C4-6F5D-A80A-3AC0-F58A47CD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121"/>
            <a:ext cx="12192000" cy="5405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A508E-A946-7CFA-E9CE-7A8853CB68A0}"/>
              </a:ext>
            </a:extLst>
          </p:cNvPr>
          <p:cNvSpPr txBox="1"/>
          <p:nvPr/>
        </p:nvSpPr>
        <p:spPr>
          <a:xfrm>
            <a:off x="8161020" y="2438400"/>
            <a:ext cx="2836291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Username and password are base64 encoded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D96519-FE38-CF06-BCC6-5AEB896393F3}"/>
              </a:ext>
            </a:extLst>
          </p:cNvPr>
          <p:cNvCxnSpPr/>
          <p:nvPr/>
        </p:nvCxnSpPr>
        <p:spPr>
          <a:xfrm flipH="1" flipV="1">
            <a:off x="7315200" y="2590800"/>
            <a:ext cx="7620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3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3F69-121F-6E9D-B96F-EC14CFEB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Base64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60B8-D377-01C9-D125-44BB0559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285" cy="4351338"/>
          </a:xfrm>
        </p:spPr>
        <p:txBody>
          <a:bodyPr/>
          <a:lstStyle/>
          <a:p>
            <a:r>
              <a:rPr lang="en-GB" dirty="0"/>
              <a:t>Base64 encoding is a way to represent binary data in a text format. </a:t>
            </a:r>
          </a:p>
          <a:p>
            <a:r>
              <a:rPr lang="en-GB" dirty="0"/>
              <a:t>It is often used in email messages, HTML pages, and other types of text-based communication to transfer binary data such as images, audio files, or other types of non-text data.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44FC-588D-BDC8-1465-C5601FDD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624013"/>
            <a:ext cx="62198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3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35CA0-D3AB-4F68-4F76-6EBE6CA3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0C7910-B72C-1432-9CE9-0D740185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7" y="1615782"/>
            <a:ext cx="8493588" cy="2349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802E3C-8CD5-E5D1-4912-465E1E4E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7" y="4277753"/>
            <a:ext cx="8493588" cy="23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90494-5760-2B07-E76D-BC881FD6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8" y="2211475"/>
            <a:ext cx="8387480" cy="23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AAFE9-D3A3-01AD-7972-A1F3FCB2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0" y="1813727"/>
            <a:ext cx="9163079" cy="43046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6339D0-FFE2-90DE-BFA7-C309BAA8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Based64 to text</a:t>
            </a:r>
          </a:p>
        </p:txBody>
      </p:sp>
    </p:spTree>
    <p:extLst>
      <p:ext uri="{BB962C8B-B14F-4D97-AF65-F5344CB8AC3E}">
        <p14:creationId xmlns:p14="http://schemas.microsoft.com/office/powerpoint/2010/main" val="238420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BE18C-6D3A-9702-B13C-8CA581D8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9" y="1690688"/>
            <a:ext cx="8350672" cy="435189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EE9FDD-E840-0101-8993-B9FD8374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username</a:t>
            </a:r>
          </a:p>
        </p:txBody>
      </p:sp>
    </p:spTree>
    <p:extLst>
      <p:ext uri="{BB962C8B-B14F-4D97-AF65-F5344CB8AC3E}">
        <p14:creationId xmlns:p14="http://schemas.microsoft.com/office/powerpoint/2010/main" val="324482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4419-48D7-C69F-9805-E6EE399A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3751-CBD9-3000-873A-72442E8B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Mail Transfer Protocol </a:t>
            </a:r>
          </a:p>
          <a:p>
            <a:r>
              <a:rPr lang="en-US" dirty="0"/>
              <a:t>Hands-on lab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OCRB" panose="020B0609020202020204" pitchFamily="49" charset="0"/>
              </a:rPr>
              <a:t>.</a:t>
            </a:r>
            <a:r>
              <a:rPr lang="en-US" dirty="0" err="1">
                <a:latin typeface="OCRB" panose="020B0609020202020204" pitchFamily="49" charset="0"/>
              </a:rPr>
              <a:t>pcap</a:t>
            </a:r>
            <a:r>
              <a:rPr lang="en-US" dirty="0">
                <a:latin typeface="OCRB" panose="020B0609020202020204" pitchFamily="49" charset="0"/>
              </a:rPr>
              <a:t> </a:t>
            </a:r>
            <a:r>
              <a:rPr lang="en-US" dirty="0"/>
              <a:t>file contains MS Outlook email traffic</a:t>
            </a:r>
          </a:p>
          <a:p>
            <a:pPr lvl="1"/>
            <a:r>
              <a:rPr lang="en-US" dirty="0"/>
              <a:t>Assume the traffic is decreased</a:t>
            </a:r>
          </a:p>
        </p:txBody>
      </p:sp>
    </p:spTree>
    <p:extLst>
      <p:ext uri="{BB962C8B-B14F-4D97-AF65-F5344CB8AC3E}">
        <p14:creationId xmlns:p14="http://schemas.microsoft.com/office/powerpoint/2010/main" val="87395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E5E69-13D0-FBD7-D6AA-6CBFDB8E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948475"/>
            <a:ext cx="8885690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B00D8-1628-68A7-ABAC-2194BA8E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1542886"/>
            <a:ext cx="781117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CCCD9-F311-09A2-CD9B-0564007A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546697"/>
            <a:ext cx="6942422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3ADCC-0137-7B13-34AE-A7A65750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1695300"/>
            <a:ext cx="774259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86480-CB24-4F77-AF42-1F5150E9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8" y="1116129"/>
            <a:ext cx="9502964" cy="462574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71446B98-1B14-45CC-334C-EA0BABB995EC}"/>
              </a:ext>
            </a:extLst>
          </p:cNvPr>
          <p:cNvSpPr/>
          <p:nvPr/>
        </p:nvSpPr>
        <p:spPr>
          <a:xfrm>
            <a:off x="10911840" y="4038600"/>
            <a:ext cx="121920" cy="792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30088-01CF-31AF-386A-0BF8CE3DF0E3}"/>
              </a:ext>
            </a:extLst>
          </p:cNvPr>
          <p:cNvSpPr txBox="1"/>
          <p:nvPr/>
        </p:nvSpPr>
        <p:spPr>
          <a:xfrm>
            <a:off x="10431836" y="4250174"/>
            <a:ext cx="13342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ignore them</a:t>
            </a:r>
          </a:p>
        </p:txBody>
      </p:sp>
    </p:spTree>
    <p:extLst>
      <p:ext uri="{BB962C8B-B14F-4D97-AF65-F5344CB8AC3E}">
        <p14:creationId xmlns:p14="http://schemas.microsoft.com/office/powerpoint/2010/main" val="245165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E27A7-ABEE-2539-DECB-53C7BC55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81"/>
            <a:ext cx="12192000" cy="5382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E1E2B-A2C8-6C3A-BE71-FBD62A258B6D}"/>
              </a:ext>
            </a:extLst>
          </p:cNvPr>
          <p:cNvSpPr txBox="1"/>
          <p:nvPr/>
        </p:nvSpPr>
        <p:spPr>
          <a:xfrm>
            <a:off x="160256" y="386499"/>
            <a:ext cx="67468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email content (14 fragments, Wireshark reassemble them at 45)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0A30F-9FF6-B343-FB22-F6955F16FF6D}"/>
              </a:ext>
            </a:extLst>
          </p:cNvPr>
          <p:cNvSpPr txBox="1"/>
          <p:nvPr/>
        </p:nvSpPr>
        <p:spPr>
          <a:xfrm>
            <a:off x="6129863" y="5189220"/>
            <a:ext cx="31474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email client: office outlook 12.0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077367-DA23-A7EB-1A0A-4D925382B1B4}"/>
              </a:ext>
            </a:extLst>
          </p:cNvPr>
          <p:cNvCxnSpPr/>
          <p:nvPr/>
        </p:nvCxnSpPr>
        <p:spPr>
          <a:xfrm flipH="1" flipV="1">
            <a:off x="3147060" y="5288280"/>
            <a:ext cx="294894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6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E84B4-C480-BE59-FB03-332CCB9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51" y="1269382"/>
            <a:ext cx="9617273" cy="4884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4821-71CE-03F3-851C-146F23FEA468}"/>
              </a:ext>
            </a:extLst>
          </p:cNvPr>
          <p:cNvSpPr txBox="1"/>
          <p:nvPr/>
        </p:nvSpPr>
        <p:spPr>
          <a:xfrm>
            <a:off x="1353351" y="900050"/>
            <a:ext cx="33784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email content (text content)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E509-8894-5831-3B3C-EFDEF17B19CD}"/>
              </a:ext>
            </a:extLst>
          </p:cNvPr>
          <p:cNvSpPr txBox="1"/>
          <p:nvPr/>
        </p:nvSpPr>
        <p:spPr>
          <a:xfrm>
            <a:off x="169682" y="2733773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first part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1075E-0C7A-5BA2-B61E-ECDE31676284}"/>
              </a:ext>
            </a:extLst>
          </p:cNvPr>
          <p:cNvCxnSpPr/>
          <p:nvPr/>
        </p:nvCxnSpPr>
        <p:spPr>
          <a:xfrm flipV="1">
            <a:off x="1027522" y="2413262"/>
            <a:ext cx="603315" cy="5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E9492-89BC-974F-661D-3C7711A5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1207577"/>
            <a:ext cx="10425063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60D24-C33C-CD12-0FE0-004405A9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587"/>
            <a:ext cx="12192000" cy="5746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6FA1A-A629-2808-1B3A-44CB068F0DA6}"/>
              </a:ext>
            </a:extLst>
          </p:cNvPr>
          <p:cNvSpPr txBox="1"/>
          <p:nvPr/>
        </p:nvSpPr>
        <p:spPr>
          <a:xfrm>
            <a:off x="0" y="186255"/>
            <a:ext cx="530446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email content (Alternative approach: follow TCP)</a:t>
            </a:r>
          </a:p>
        </p:txBody>
      </p:sp>
    </p:spTree>
    <p:extLst>
      <p:ext uri="{BB962C8B-B14F-4D97-AF65-F5344CB8AC3E}">
        <p14:creationId xmlns:p14="http://schemas.microsoft.com/office/powerpoint/2010/main" val="88246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2100B-11E4-5112-3071-34677109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96" y="0"/>
            <a:ext cx="639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56DE6-F8D0-E018-AE34-F6723AA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Mail Transfer Protocol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57072-3893-EF3E-82C8-8C52B590B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8057-B744-8972-AC99-BB68CFC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 need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6C0-7010-4578-28A9-4DFB9B3E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did it happen?</a:t>
            </a:r>
          </a:p>
          <a:p>
            <a:pPr lvl="1"/>
            <a:r>
              <a:rPr lang="en-GB" dirty="0"/>
              <a:t>the timestamps email</a:t>
            </a:r>
          </a:p>
          <a:p>
            <a:r>
              <a:rPr lang="en-GB"/>
              <a:t>The email client</a:t>
            </a:r>
            <a:endParaRPr lang="en-GB" dirty="0"/>
          </a:p>
          <a:p>
            <a:pPr lvl="1"/>
            <a:r>
              <a:rPr lang="en-GB" dirty="0"/>
              <a:t>outlook</a:t>
            </a:r>
          </a:p>
          <a:p>
            <a:r>
              <a:rPr lang="en-GB" dirty="0"/>
              <a:t>The content of the email</a:t>
            </a:r>
          </a:p>
          <a:p>
            <a:pPr lvl="1"/>
            <a:r>
              <a:rPr lang="en-GB" dirty="0"/>
              <a:t>multiple parts</a:t>
            </a:r>
          </a:p>
          <a:p>
            <a:r>
              <a:rPr lang="en-GB" dirty="0"/>
              <a:t>What was the approach?</a:t>
            </a:r>
          </a:p>
          <a:p>
            <a:pPr lvl="1"/>
            <a:r>
              <a:rPr lang="en-GB" dirty="0"/>
              <a:t>ports (sender and receiver)</a:t>
            </a:r>
          </a:p>
          <a:p>
            <a:pPr lvl="1"/>
            <a:r>
              <a:rPr lang="en-GB" dirty="0"/>
              <a:t>IP addresses (sender and receiver)</a:t>
            </a:r>
          </a:p>
          <a:p>
            <a:pPr lvl="1"/>
            <a:r>
              <a:rPr lang="en-GB" dirty="0"/>
              <a:t>Mac addresses (sender and receiver)</a:t>
            </a:r>
          </a:p>
        </p:txBody>
      </p:sp>
    </p:spTree>
    <p:extLst>
      <p:ext uri="{BB962C8B-B14F-4D97-AF65-F5344CB8AC3E}">
        <p14:creationId xmlns:p14="http://schemas.microsoft.com/office/powerpoint/2010/main" val="4026948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9672-C09E-CF84-67EA-1E64CAC2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28FA-D0DA-F2BA-BE7B-644B3D4C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Sniff SMTP traffic</a:t>
            </a:r>
          </a:p>
        </p:txBody>
      </p:sp>
    </p:spTree>
    <p:extLst>
      <p:ext uri="{BB962C8B-B14F-4D97-AF65-F5344CB8AC3E}">
        <p14:creationId xmlns:p14="http://schemas.microsoft.com/office/powerpoint/2010/main" val="408198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E17B-EA89-FE94-7CBC-5EDE9028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Simple Mail Transfer Protocol (SMTP)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9F18C8D-5088-0416-377E-C35448A3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696"/>
          </a:xfrm>
        </p:spPr>
        <p:txBody>
          <a:bodyPr/>
          <a:lstStyle/>
          <a:p>
            <a:r>
              <a:rPr lang="en-GB" dirty="0"/>
              <a:t>It is a protocol used for sending and receiving email messages over the Internet.</a:t>
            </a:r>
          </a:p>
          <a:p>
            <a:endParaRPr lang="en-US" dirty="0"/>
          </a:p>
        </p:txBody>
      </p:sp>
      <p:pic>
        <p:nvPicPr>
          <p:cNvPr id="5" name="Picture 10" descr="Cloud Outline Library Icon PNG Transparent Background, Free Download #22300  - FreeIconsPNG">
            <a:extLst>
              <a:ext uri="{FF2B5EF4-FFF2-40B4-BE49-F238E27FC236}">
                <a16:creationId xmlns:a16="http://schemas.microsoft.com/office/drawing/2014/main" id="{BE3095A2-3105-3C8A-B24F-07E6201C7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5" b="16357"/>
          <a:stretch/>
        </p:blipFill>
        <p:spPr bwMode="auto">
          <a:xfrm>
            <a:off x="3056665" y="3128419"/>
            <a:ext cx="5018621" cy="28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92033-1D6D-6FCC-51A5-3BF812DD8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3" y="4209873"/>
            <a:ext cx="1424354" cy="142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CEE8B-44D5-3A0F-43C2-D4E9851C8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04" y="4209873"/>
            <a:ext cx="966264" cy="137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82CD8-7BB7-AC2F-C16E-AFA60A386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4252413"/>
            <a:ext cx="966264" cy="1373022"/>
          </a:xfrm>
          <a:prstGeom prst="rect">
            <a:avLst/>
          </a:prstGeom>
        </p:spPr>
      </p:pic>
      <p:pic>
        <p:nvPicPr>
          <p:cNvPr id="9" name="Picture 2" descr="EasyMail - Gmail and Hotmail - AppRecs">
            <a:extLst>
              <a:ext uri="{FF2B5EF4-FFF2-40B4-BE49-F238E27FC236}">
                <a16:creationId xmlns:a16="http://schemas.microsoft.com/office/drawing/2014/main" id="{16BD6744-DEAB-E297-4708-29AB403D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46" y="4543028"/>
            <a:ext cx="565394" cy="5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2407D-9EE1-7551-ADE6-F68D404117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48" y="4681804"/>
            <a:ext cx="395659" cy="287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8D4FD-1E5A-02FE-3B59-5ACCEB477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3228" y="4143930"/>
            <a:ext cx="1928868" cy="1470220"/>
          </a:xfrm>
          <a:prstGeom prst="rect">
            <a:avLst/>
          </a:prstGeom>
        </p:spPr>
      </p:pic>
      <p:pic>
        <p:nvPicPr>
          <p:cNvPr id="12" name="Picture 2" descr="EasyMail - Gmail and Hotmail - AppRecs">
            <a:extLst>
              <a:ext uri="{FF2B5EF4-FFF2-40B4-BE49-F238E27FC236}">
                <a16:creationId xmlns:a16="http://schemas.microsoft.com/office/drawing/2014/main" id="{FF6EB7EF-FCF5-ACC8-5B19-747A8BF0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13" y="4373530"/>
            <a:ext cx="565394" cy="5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3">
            <a:extLst>
              <a:ext uri="{FF2B5EF4-FFF2-40B4-BE49-F238E27FC236}">
                <a16:creationId xmlns:a16="http://schemas.microsoft.com/office/drawing/2014/main" id="{48067AE5-368D-567B-E5AA-8E75867C778B}"/>
              </a:ext>
            </a:extLst>
          </p:cNvPr>
          <p:cNvSpPr/>
          <p:nvPr/>
        </p:nvSpPr>
        <p:spPr>
          <a:xfrm>
            <a:off x="2743164" y="4706638"/>
            <a:ext cx="1107830" cy="1724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>
            <a:extLst>
              <a:ext uri="{FF2B5EF4-FFF2-40B4-BE49-F238E27FC236}">
                <a16:creationId xmlns:a16="http://schemas.microsoft.com/office/drawing/2014/main" id="{468E2C83-EAC7-4630-9E41-94E30E014E82}"/>
              </a:ext>
            </a:extLst>
          </p:cNvPr>
          <p:cNvSpPr/>
          <p:nvPr/>
        </p:nvSpPr>
        <p:spPr>
          <a:xfrm>
            <a:off x="5071802" y="4706638"/>
            <a:ext cx="1107830" cy="1724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>
            <a:extLst>
              <a:ext uri="{FF2B5EF4-FFF2-40B4-BE49-F238E27FC236}">
                <a16:creationId xmlns:a16="http://schemas.microsoft.com/office/drawing/2014/main" id="{F1C08826-982B-3B1F-B790-623733D29390}"/>
              </a:ext>
            </a:extLst>
          </p:cNvPr>
          <p:cNvSpPr/>
          <p:nvPr/>
        </p:nvSpPr>
        <p:spPr>
          <a:xfrm>
            <a:off x="7438948" y="4697846"/>
            <a:ext cx="1107830" cy="1724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6740E-0BEB-060F-0842-7E47873DEED1}"/>
              </a:ext>
            </a:extLst>
          </p:cNvPr>
          <p:cNvSpPr txBox="1"/>
          <p:nvPr/>
        </p:nvSpPr>
        <p:spPr>
          <a:xfrm>
            <a:off x="2918597" y="4346098"/>
            <a:ext cx="7184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SMTP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6A04A-086C-98BD-9471-076A006385AD}"/>
              </a:ext>
            </a:extLst>
          </p:cNvPr>
          <p:cNvSpPr txBox="1"/>
          <p:nvPr/>
        </p:nvSpPr>
        <p:spPr>
          <a:xfrm>
            <a:off x="5260784" y="4282576"/>
            <a:ext cx="7184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SMTP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A15B-FD16-FDF2-3862-033BAFC86181}"/>
              </a:ext>
            </a:extLst>
          </p:cNvPr>
          <p:cNvSpPr txBox="1"/>
          <p:nvPr/>
        </p:nvSpPr>
        <p:spPr>
          <a:xfrm>
            <a:off x="7514546" y="4278152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D7E3B-E574-44CD-9957-31C11C4DD62C}"/>
              </a:ext>
            </a:extLst>
          </p:cNvPr>
          <p:cNvSpPr/>
          <p:nvPr/>
        </p:nvSpPr>
        <p:spPr>
          <a:xfrm>
            <a:off x="2813089" y="6038673"/>
            <a:ext cx="52621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SMTP (Simple Mail Transfer Protocol): sending emails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IMAP (Internet Access Message Protocol):  </a:t>
            </a:r>
            <a:r>
              <a:rPr lang="en-US" sz="1600" b="1" dirty="0">
                <a:solidFill>
                  <a:srgbClr val="FF0000"/>
                </a:solidFill>
              </a:rPr>
              <a:t>download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50"/>
                </a:solidFill>
              </a:rPr>
              <a:t>emails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EF9122-E81E-451E-18A7-B981A84B77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63" y="4382475"/>
            <a:ext cx="592197" cy="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1522-4F5A-464A-6D7F-A8F71D40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Mail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62B7-3D15-A2DF-2331-161F3597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SMTP operates on port </a:t>
            </a:r>
            <a:r>
              <a:rPr lang="en-GB" dirty="0">
                <a:solidFill>
                  <a:srgbClr val="FF0000"/>
                </a:solidFill>
              </a:rPr>
              <a:t>25</a:t>
            </a:r>
            <a:r>
              <a:rPr lang="en-GB" dirty="0"/>
              <a:t> by default, but other ports such as </a:t>
            </a:r>
            <a:r>
              <a:rPr lang="en-GB" dirty="0">
                <a:solidFill>
                  <a:srgbClr val="FF0000"/>
                </a:solidFill>
              </a:rPr>
              <a:t>587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465</a:t>
            </a:r>
            <a:r>
              <a:rPr lang="en-GB" dirty="0"/>
              <a:t> may also be used. </a:t>
            </a:r>
          </a:p>
          <a:p>
            <a:r>
              <a:rPr lang="en-GB" dirty="0"/>
              <a:t>SMTP uses a set of commands and responses to transfer email messages between clients and servers.</a:t>
            </a:r>
          </a:p>
          <a:p>
            <a:r>
              <a:rPr lang="en-GB" dirty="0"/>
              <a:t>SMTP is a plain text protocol</a:t>
            </a:r>
          </a:p>
          <a:p>
            <a:pPr lvl="1"/>
            <a:r>
              <a:rPr lang="en-GB" dirty="0"/>
              <a:t>data transmitted between clients and servers is not encrypted by default. </a:t>
            </a:r>
          </a:p>
          <a:p>
            <a:r>
              <a:rPr lang="en-GB" dirty="0"/>
              <a:t>SMTPS for secure email transmissions</a:t>
            </a:r>
          </a:p>
          <a:p>
            <a:pPr lvl="1"/>
            <a:r>
              <a:rPr lang="en-GB" dirty="0"/>
              <a:t>SMTP over SSL/TLS</a:t>
            </a:r>
          </a:p>
          <a:p>
            <a:pPr lvl="1"/>
            <a:r>
              <a:rPr lang="en-GB" dirty="0"/>
              <a:t>STARTTLS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CD05-D099-9D32-CAF8-7CF784A3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91B0-DCE9-4ECA-E71E-F10FCE1F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SSL (Secure Sockets Layer) and TLS (Transport Layer Security) are cryptographic protocols that provide secure communication over the internet. </a:t>
            </a:r>
          </a:p>
          <a:p>
            <a:pPr lvl="1"/>
            <a:r>
              <a:rPr lang="en-GB" dirty="0"/>
              <a:t>SSL is the predecessor to TLS, and is no longer considered secure. </a:t>
            </a:r>
          </a:p>
          <a:p>
            <a:r>
              <a:rPr lang="en-GB" dirty="0"/>
              <a:t>Key security features</a:t>
            </a:r>
          </a:p>
          <a:p>
            <a:pPr lvl="1"/>
            <a:r>
              <a:rPr lang="en-GB" dirty="0"/>
              <a:t>Authentication: SSL and TLS provide mechanisms for authenticating the identity of the client and server, so that both parties can be sure they are communicating with the intended party.</a:t>
            </a:r>
          </a:p>
          <a:p>
            <a:pPr lvl="1"/>
            <a:r>
              <a:rPr lang="en-GB" dirty="0"/>
              <a:t>Data encryption: SSL and TLS encrypt data transmitted over the internet, so that it cannot be intercepted and read by unauthorized parties.</a:t>
            </a:r>
          </a:p>
          <a:p>
            <a:pPr lvl="1"/>
            <a:r>
              <a:rPr lang="en-GB" dirty="0"/>
              <a:t>Data integrity: SSL and TLS ensure the integrity of data transmitted over the internet, so that it cannot be modified in transit without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1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lete overview of SSL/TLS and its cryptographic system - DEV Community">
            <a:extLst>
              <a:ext uri="{FF2B5EF4-FFF2-40B4-BE49-F238E27FC236}">
                <a16:creationId xmlns:a16="http://schemas.microsoft.com/office/drawing/2014/main" id="{4B215F0C-B2D9-A9F8-E9B8-C3F0BDAB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71563"/>
            <a:ext cx="8382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3E3FD-15AB-9B18-622E-B871CDC91E0A}"/>
              </a:ext>
            </a:extLst>
          </p:cNvPr>
          <p:cNvSpPr txBox="1"/>
          <p:nvPr/>
        </p:nvSpPr>
        <p:spPr>
          <a:xfrm>
            <a:off x="3208413" y="6335772"/>
            <a:ext cx="61698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https://dev.to/techschoolguru/a-complete-overview-of-ssl-tls-and-its-cryptographic-system-36pd</a:t>
            </a:r>
          </a:p>
        </p:txBody>
      </p:sp>
    </p:spTree>
    <p:extLst>
      <p:ext uri="{BB962C8B-B14F-4D97-AF65-F5344CB8AC3E}">
        <p14:creationId xmlns:p14="http://schemas.microsoft.com/office/powerpoint/2010/main" val="27626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8BCDE-38E3-6971-45EF-0A0F5820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is an application layer protocol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83DC8-6C1A-73FF-7E16-02FD6A4A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6895"/>
            <a:ext cx="10857579" cy="398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F51B4-BFD1-B745-A128-6C105DF667B4}"/>
              </a:ext>
            </a:extLst>
          </p:cNvPr>
          <p:cNvSpPr txBox="1"/>
          <p:nvPr/>
        </p:nvSpPr>
        <p:spPr>
          <a:xfrm>
            <a:off x="4473333" y="6492875"/>
            <a:ext cx="3451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https://www.fehcom.de/qmail/smtptls.html</a:t>
            </a:r>
          </a:p>
        </p:txBody>
      </p:sp>
    </p:spTree>
    <p:extLst>
      <p:ext uri="{BB962C8B-B14F-4D97-AF65-F5344CB8AC3E}">
        <p14:creationId xmlns:p14="http://schemas.microsoft.com/office/powerpoint/2010/main" val="328190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C41AE-F87E-EBE6-0DE2-5191E352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DC85C-3BFA-DEDF-AAD3-F25BEE421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34685</TotalTime>
  <Words>682</Words>
  <Application>Microsoft Office PowerPoint</Application>
  <PresentationFormat>Widescreen</PresentationFormat>
  <Paragraphs>83</Paragraphs>
  <Slides>31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OCRB</vt:lpstr>
      <vt:lpstr>Office Theme</vt:lpstr>
      <vt:lpstr>Email Traffic Forensics</vt:lpstr>
      <vt:lpstr>Overview</vt:lpstr>
      <vt:lpstr>Simple Mail Transfer Protocol </vt:lpstr>
      <vt:lpstr> Simple Mail Transfer Protocol (SMTP)</vt:lpstr>
      <vt:lpstr>Simple Mail Transfer Protocol</vt:lpstr>
      <vt:lpstr>SSL/TLS</vt:lpstr>
      <vt:lpstr>PowerPoint Presentation</vt:lpstr>
      <vt:lpstr>SMTP is an application layer protocol</vt:lpstr>
      <vt:lpstr>Hands-on Lab</vt:lpstr>
      <vt:lpstr>Capture Emails traffic With Wireshark</vt:lpstr>
      <vt:lpstr>Lab Files</vt:lpstr>
      <vt:lpstr>PowerPoint Presentation</vt:lpstr>
      <vt:lpstr>SMTP first response “service ready”</vt:lpstr>
      <vt:lpstr>PowerPoint Presentation</vt:lpstr>
      <vt:lpstr>What is Base64 encoding </vt:lpstr>
      <vt:lpstr>Conversion </vt:lpstr>
      <vt:lpstr>PowerPoint Presentation</vt:lpstr>
      <vt:lpstr>Decoding Based64 to text</vt:lpstr>
      <vt:lpstr>Decoding username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you need to answer</vt:lpstr>
      <vt:lpstr>Extra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2023-03-16T19:16:10Z</dcterms:modified>
</cp:coreProperties>
</file>