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7" r:id="rId6"/>
    <p:sldId id="269" r:id="rId7"/>
    <p:sldId id="270" r:id="rId8"/>
    <p:sldId id="264" r:id="rId9"/>
    <p:sldId id="262" r:id="rId10"/>
    <p:sldId id="266" r:id="rId11"/>
    <p:sldId id="271" r:id="rId12"/>
    <p:sldId id="259" r:id="rId13"/>
    <p:sldId id="260" r:id="rId14"/>
    <p:sldId id="261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0CF47-E525-4E01-A28B-76D24FA0BAE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EF6935-3A45-4F23-8FF8-07BF49362794}">
      <dgm:prSet/>
      <dgm:spPr/>
      <dgm:t>
        <a:bodyPr/>
        <a:lstStyle/>
        <a:p>
          <a:r>
            <a:rPr lang="en-US" b="0" i="0" baseline="0" dirty="0"/>
            <a:t>Most information online:</a:t>
          </a:r>
          <a:endParaRPr lang="en-US" dirty="0"/>
        </a:p>
      </dgm:t>
    </dgm:pt>
    <dgm:pt modelId="{60944C77-C14F-4FCF-BECC-B9C93FD29E20}" type="parTrans" cxnId="{27A6CA81-E5B2-43EF-AED3-BE0402B95292}">
      <dgm:prSet/>
      <dgm:spPr/>
      <dgm:t>
        <a:bodyPr/>
        <a:lstStyle/>
        <a:p>
          <a:endParaRPr lang="en-US"/>
        </a:p>
      </dgm:t>
    </dgm:pt>
    <dgm:pt modelId="{EA025262-83B7-498B-AE46-2B49BCB29DD6}" type="sibTrans" cxnId="{27A6CA81-E5B2-43EF-AED3-BE0402B95292}">
      <dgm:prSet/>
      <dgm:spPr/>
      <dgm:t>
        <a:bodyPr/>
        <a:lstStyle/>
        <a:p>
          <a:endParaRPr lang="en-US"/>
        </a:p>
      </dgm:t>
    </dgm:pt>
    <dgm:pt modelId="{63C557A5-AD9E-43CF-AC39-C87613E814AC}">
      <dgm:prSet/>
      <dgm:spPr/>
      <dgm:t>
        <a:bodyPr/>
        <a:lstStyle/>
        <a:p>
          <a:r>
            <a:rPr lang="en-US" b="0" i="0" baseline="0"/>
            <a:t>Stored on big servers</a:t>
          </a:r>
          <a:endParaRPr lang="en-US"/>
        </a:p>
      </dgm:t>
    </dgm:pt>
    <dgm:pt modelId="{6BE0BB15-92FB-406F-8BDA-B0726712047F}" type="parTrans" cxnId="{10761C5A-257E-40C2-81A8-BC1C4A7B6108}">
      <dgm:prSet/>
      <dgm:spPr/>
      <dgm:t>
        <a:bodyPr/>
        <a:lstStyle/>
        <a:p>
          <a:endParaRPr lang="en-US"/>
        </a:p>
      </dgm:t>
    </dgm:pt>
    <dgm:pt modelId="{C4B63AEB-A57B-4953-9FD7-727B74D475D4}" type="sibTrans" cxnId="{10761C5A-257E-40C2-81A8-BC1C4A7B6108}">
      <dgm:prSet/>
      <dgm:spPr/>
      <dgm:t>
        <a:bodyPr/>
        <a:lstStyle/>
        <a:p>
          <a:endParaRPr lang="en-US"/>
        </a:p>
      </dgm:t>
    </dgm:pt>
    <dgm:pt modelId="{23928DC5-6E13-4C0F-8C90-F08C855D1F14}">
      <dgm:prSet/>
      <dgm:spPr/>
      <dgm:t>
        <a:bodyPr/>
        <a:lstStyle/>
        <a:p>
          <a:r>
            <a:rPr lang="en-US" b="0" i="0" baseline="0" dirty="0"/>
            <a:t>Controlled by a single company</a:t>
          </a:r>
          <a:endParaRPr lang="en-US" dirty="0"/>
        </a:p>
      </dgm:t>
    </dgm:pt>
    <dgm:pt modelId="{F0B32BE5-50C7-4F3B-85A8-64AB340D5559}" type="parTrans" cxnId="{49858778-A0C8-415D-A94C-EE5F6178A074}">
      <dgm:prSet/>
      <dgm:spPr/>
      <dgm:t>
        <a:bodyPr/>
        <a:lstStyle/>
        <a:p>
          <a:endParaRPr lang="en-US"/>
        </a:p>
      </dgm:t>
    </dgm:pt>
    <dgm:pt modelId="{75F71C12-C242-4BDA-93B8-545734E89FFB}" type="sibTrans" cxnId="{49858778-A0C8-415D-A94C-EE5F6178A074}">
      <dgm:prSet/>
      <dgm:spPr/>
      <dgm:t>
        <a:bodyPr/>
        <a:lstStyle/>
        <a:p>
          <a:endParaRPr lang="en-US"/>
        </a:p>
      </dgm:t>
    </dgm:pt>
    <dgm:pt modelId="{2DF9E519-B615-41EB-AB7B-2ECBC028BDB7}">
      <dgm:prSet/>
      <dgm:spPr/>
      <dgm:t>
        <a:bodyPr/>
        <a:lstStyle/>
        <a:p>
          <a:r>
            <a:rPr lang="en-US" b="0" i="0" baseline="0" dirty="0"/>
            <a:t>Risk of Censorship</a:t>
          </a:r>
          <a:endParaRPr lang="en-US" dirty="0"/>
        </a:p>
      </dgm:t>
    </dgm:pt>
    <dgm:pt modelId="{DC4B225B-8BA0-4C7F-A03D-045AD153289F}" type="parTrans" cxnId="{4199E4DB-20AA-4196-AF1F-32ED3681406E}">
      <dgm:prSet/>
      <dgm:spPr/>
      <dgm:t>
        <a:bodyPr/>
        <a:lstStyle/>
        <a:p>
          <a:endParaRPr lang="en-US"/>
        </a:p>
      </dgm:t>
    </dgm:pt>
    <dgm:pt modelId="{FFB918CD-DAFC-4603-B6A2-837AC3B0EF14}" type="sibTrans" cxnId="{4199E4DB-20AA-4196-AF1F-32ED3681406E}">
      <dgm:prSet/>
      <dgm:spPr/>
      <dgm:t>
        <a:bodyPr/>
        <a:lstStyle/>
        <a:p>
          <a:endParaRPr lang="en-US"/>
        </a:p>
      </dgm:t>
    </dgm:pt>
    <dgm:pt modelId="{F741E57E-E5C8-4398-969D-F373DB3BB871}">
      <dgm:prSet/>
      <dgm:spPr/>
      <dgm:t>
        <a:bodyPr/>
        <a:lstStyle/>
        <a:p>
          <a:r>
            <a:rPr lang="en-US" b="0" i="0" baseline="0" dirty="0"/>
            <a:t>Easy to block access</a:t>
          </a:r>
          <a:endParaRPr lang="en-US" dirty="0"/>
        </a:p>
      </dgm:t>
    </dgm:pt>
    <dgm:pt modelId="{0E6598F8-9481-4A56-9B1D-B8525109FA5D}" type="parTrans" cxnId="{B98EFE97-A0E8-4417-BB74-1569F132A284}">
      <dgm:prSet/>
      <dgm:spPr/>
      <dgm:t>
        <a:bodyPr/>
        <a:lstStyle/>
        <a:p>
          <a:endParaRPr lang="en-US"/>
        </a:p>
      </dgm:t>
    </dgm:pt>
    <dgm:pt modelId="{98F5F786-61E6-4E6A-823F-2003B3BC73CC}" type="sibTrans" cxnId="{B98EFE97-A0E8-4417-BB74-1569F132A284}">
      <dgm:prSet/>
      <dgm:spPr/>
      <dgm:t>
        <a:bodyPr/>
        <a:lstStyle/>
        <a:p>
          <a:endParaRPr lang="en-US"/>
        </a:p>
      </dgm:t>
    </dgm:pt>
    <dgm:pt modelId="{658284D9-EB14-654E-87B2-85D2B9B0817E}" type="pres">
      <dgm:prSet presAssocID="{A850CF47-E525-4E01-A28B-76D24FA0BAE5}" presName="linear" presStyleCnt="0">
        <dgm:presLayoutVars>
          <dgm:animLvl val="lvl"/>
          <dgm:resizeHandles val="exact"/>
        </dgm:presLayoutVars>
      </dgm:prSet>
      <dgm:spPr/>
    </dgm:pt>
    <dgm:pt modelId="{8285F76D-34A7-734F-810A-420D372EAECC}" type="pres">
      <dgm:prSet presAssocID="{8CEF6935-3A45-4F23-8FF8-07BF4936279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C831E96-5559-2948-BEA2-0ED698152EA0}" type="pres">
      <dgm:prSet presAssocID="{8CEF6935-3A45-4F23-8FF8-07BF493627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20CE814-E407-CA49-ADF1-351199137CED}" type="presOf" srcId="{A850CF47-E525-4E01-A28B-76D24FA0BAE5}" destId="{658284D9-EB14-654E-87B2-85D2B9B0817E}" srcOrd="0" destOrd="0" presId="urn:microsoft.com/office/officeart/2005/8/layout/vList2"/>
    <dgm:cxn modelId="{8AAB3B33-24CA-0A4C-B9A1-DFA123474854}" type="presOf" srcId="{F741E57E-E5C8-4398-969D-F373DB3BB871}" destId="{EC831E96-5559-2948-BEA2-0ED698152EA0}" srcOrd="0" destOrd="3" presId="urn:microsoft.com/office/officeart/2005/8/layout/vList2"/>
    <dgm:cxn modelId="{9375BF49-2A23-F543-A01F-290F54045DA2}" type="presOf" srcId="{2DF9E519-B615-41EB-AB7B-2ECBC028BDB7}" destId="{EC831E96-5559-2948-BEA2-0ED698152EA0}" srcOrd="0" destOrd="2" presId="urn:microsoft.com/office/officeart/2005/8/layout/vList2"/>
    <dgm:cxn modelId="{10761C5A-257E-40C2-81A8-BC1C4A7B6108}" srcId="{8CEF6935-3A45-4F23-8FF8-07BF49362794}" destId="{63C557A5-AD9E-43CF-AC39-C87613E814AC}" srcOrd="0" destOrd="0" parTransId="{6BE0BB15-92FB-406F-8BDA-B0726712047F}" sibTransId="{C4B63AEB-A57B-4953-9FD7-727B74D475D4}"/>
    <dgm:cxn modelId="{8FACE774-4484-0941-976A-9DDD6E5F00D1}" type="presOf" srcId="{8CEF6935-3A45-4F23-8FF8-07BF49362794}" destId="{8285F76D-34A7-734F-810A-420D372EAECC}" srcOrd="0" destOrd="0" presId="urn:microsoft.com/office/officeart/2005/8/layout/vList2"/>
    <dgm:cxn modelId="{49858778-A0C8-415D-A94C-EE5F6178A074}" srcId="{8CEF6935-3A45-4F23-8FF8-07BF49362794}" destId="{23928DC5-6E13-4C0F-8C90-F08C855D1F14}" srcOrd="1" destOrd="0" parTransId="{F0B32BE5-50C7-4F3B-85A8-64AB340D5559}" sibTransId="{75F71C12-C242-4BDA-93B8-545734E89FFB}"/>
    <dgm:cxn modelId="{27A6CA81-E5B2-43EF-AED3-BE0402B95292}" srcId="{A850CF47-E525-4E01-A28B-76D24FA0BAE5}" destId="{8CEF6935-3A45-4F23-8FF8-07BF49362794}" srcOrd="0" destOrd="0" parTransId="{60944C77-C14F-4FCF-BECC-B9C93FD29E20}" sibTransId="{EA025262-83B7-498B-AE46-2B49BCB29DD6}"/>
    <dgm:cxn modelId="{B98EFE97-A0E8-4417-BB74-1569F132A284}" srcId="{8CEF6935-3A45-4F23-8FF8-07BF49362794}" destId="{F741E57E-E5C8-4398-969D-F373DB3BB871}" srcOrd="3" destOrd="0" parTransId="{0E6598F8-9481-4A56-9B1D-B8525109FA5D}" sibTransId="{98F5F786-61E6-4E6A-823F-2003B3BC73CC}"/>
    <dgm:cxn modelId="{EBD80AA4-B6E3-5243-B953-764774C1641E}" type="presOf" srcId="{23928DC5-6E13-4C0F-8C90-F08C855D1F14}" destId="{EC831E96-5559-2948-BEA2-0ED698152EA0}" srcOrd="0" destOrd="1" presId="urn:microsoft.com/office/officeart/2005/8/layout/vList2"/>
    <dgm:cxn modelId="{9DF3D0DB-1A4B-7540-B1D1-31267F8E216B}" type="presOf" srcId="{63C557A5-AD9E-43CF-AC39-C87613E814AC}" destId="{EC831E96-5559-2948-BEA2-0ED698152EA0}" srcOrd="0" destOrd="0" presId="urn:microsoft.com/office/officeart/2005/8/layout/vList2"/>
    <dgm:cxn modelId="{4199E4DB-20AA-4196-AF1F-32ED3681406E}" srcId="{8CEF6935-3A45-4F23-8FF8-07BF49362794}" destId="{2DF9E519-B615-41EB-AB7B-2ECBC028BDB7}" srcOrd="2" destOrd="0" parTransId="{DC4B225B-8BA0-4C7F-A03D-045AD153289F}" sibTransId="{FFB918CD-DAFC-4603-B6A2-837AC3B0EF14}"/>
    <dgm:cxn modelId="{3D6E45B7-958A-C443-B085-A2F326AC4F07}" type="presParOf" srcId="{658284D9-EB14-654E-87B2-85D2B9B0817E}" destId="{8285F76D-34A7-734F-810A-420D372EAECC}" srcOrd="0" destOrd="0" presId="urn:microsoft.com/office/officeart/2005/8/layout/vList2"/>
    <dgm:cxn modelId="{8E8B195D-6D67-7043-847C-AC3A40B1C5D2}" type="presParOf" srcId="{658284D9-EB14-654E-87B2-85D2B9B0817E}" destId="{EC831E96-5559-2948-BEA2-0ED698152EA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A7BC0B-83ED-4EA3-9A3E-FD8AB7FA6B7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F7A08A-CEFD-497B-A714-D37FD19D8353}">
      <dgm:prSet/>
      <dgm:spPr/>
      <dgm:t>
        <a:bodyPr/>
        <a:lstStyle/>
        <a:p>
          <a:r>
            <a:rPr lang="en-US" b="0" i="0"/>
            <a:t>Advantages:</a:t>
          </a:r>
          <a:endParaRPr lang="en-US"/>
        </a:p>
      </dgm:t>
    </dgm:pt>
    <dgm:pt modelId="{57E63434-98B2-4604-861B-8D1FECD0B193}" type="parTrans" cxnId="{74303E34-AD72-4125-8F7D-389973021736}">
      <dgm:prSet/>
      <dgm:spPr/>
      <dgm:t>
        <a:bodyPr/>
        <a:lstStyle/>
        <a:p>
          <a:endParaRPr lang="en-US"/>
        </a:p>
      </dgm:t>
    </dgm:pt>
    <dgm:pt modelId="{EF47B753-F23F-4C0C-BB31-B846D9B5343D}" type="sibTrans" cxnId="{74303E34-AD72-4125-8F7D-389973021736}">
      <dgm:prSet/>
      <dgm:spPr/>
      <dgm:t>
        <a:bodyPr/>
        <a:lstStyle/>
        <a:p>
          <a:endParaRPr lang="en-US"/>
        </a:p>
      </dgm:t>
    </dgm:pt>
    <dgm:pt modelId="{4D32EE93-8436-487B-B55A-45D855B4E908}">
      <dgm:prSet/>
      <dgm:spPr/>
      <dgm:t>
        <a:bodyPr/>
        <a:lstStyle/>
        <a:p>
          <a:r>
            <a:rPr lang="en-US" b="0" i="0" dirty="0"/>
            <a:t>Centralized Servers are fast</a:t>
          </a:r>
          <a:endParaRPr lang="en-US" dirty="0"/>
        </a:p>
      </dgm:t>
    </dgm:pt>
    <dgm:pt modelId="{01BFB2C4-D75F-4473-BC6C-140D8FA0CF19}" type="parTrans" cxnId="{505720C2-781C-4263-A357-581EADE487DF}">
      <dgm:prSet/>
      <dgm:spPr/>
      <dgm:t>
        <a:bodyPr/>
        <a:lstStyle/>
        <a:p>
          <a:endParaRPr lang="en-US"/>
        </a:p>
      </dgm:t>
    </dgm:pt>
    <dgm:pt modelId="{1EACA2C2-64CB-4E7C-B6D9-A45F9017A5C2}" type="sibTrans" cxnId="{505720C2-781C-4263-A357-581EADE487DF}">
      <dgm:prSet/>
      <dgm:spPr/>
      <dgm:t>
        <a:bodyPr/>
        <a:lstStyle/>
        <a:p>
          <a:endParaRPr lang="en-US"/>
        </a:p>
      </dgm:t>
    </dgm:pt>
    <dgm:pt modelId="{1E2AA77D-E051-49B7-8D74-93726A7F3B7E}">
      <dgm:prSet/>
      <dgm:spPr/>
      <dgm:t>
        <a:bodyPr/>
        <a:lstStyle/>
        <a:p>
          <a:r>
            <a:rPr lang="en-US" b="0" i="0" dirty="0"/>
            <a:t>Low latency</a:t>
          </a:r>
          <a:endParaRPr lang="en-US" dirty="0"/>
        </a:p>
      </dgm:t>
    </dgm:pt>
    <dgm:pt modelId="{4527A326-4E0C-44F5-9E4C-FD928078123C}" type="parTrans" cxnId="{F5D6A828-6E58-4E05-A2FB-0C304F91AC1C}">
      <dgm:prSet/>
      <dgm:spPr/>
      <dgm:t>
        <a:bodyPr/>
        <a:lstStyle/>
        <a:p>
          <a:endParaRPr lang="en-US"/>
        </a:p>
      </dgm:t>
    </dgm:pt>
    <dgm:pt modelId="{5F62B136-1F22-4E99-BB9C-0A3B9061BDB2}" type="sibTrans" cxnId="{F5D6A828-6E58-4E05-A2FB-0C304F91AC1C}">
      <dgm:prSet/>
      <dgm:spPr/>
      <dgm:t>
        <a:bodyPr/>
        <a:lstStyle/>
        <a:p>
          <a:endParaRPr lang="en-US"/>
        </a:p>
      </dgm:t>
    </dgm:pt>
    <dgm:pt modelId="{978F8496-3F7E-4410-B0F8-C6253C0650F0}">
      <dgm:prSet/>
      <dgm:spPr/>
      <dgm:t>
        <a:bodyPr/>
        <a:lstStyle/>
        <a:p>
          <a:r>
            <a:rPr lang="en-US"/>
            <a:t>Disadvantages:</a:t>
          </a:r>
        </a:p>
      </dgm:t>
    </dgm:pt>
    <dgm:pt modelId="{8EBE1C7E-35A2-4E47-A5EA-901C62E7D3AA}" type="parTrans" cxnId="{FF790F5D-43CA-4039-9181-55F78D610BF4}">
      <dgm:prSet/>
      <dgm:spPr/>
      <dgm:t>
        <a:bodyPr/>
        <a:lstStyle/>
        <a:p>
          <a:endParaRPr lang="en-US"/>
        </a:p>
      </dgm:t>
    </dgm:pt>
    <dgm:pt modelId="{2847710A-0D5A-43CE-B393-6DDA41994C06}" type="sibTrans" cxnId="{FF790F5D-43CA-4039-9181-55F78D610BF4}">
      <dgm:prSet/>
      <dgm:spPr/>
      <dgm:t>
        <a:bodyPr/>
        <a:lstStyle/>
        <a:p>
          <a:endParaRPr lang="en-US"/>
        </a:p>
      </dgm:t>
    </dgm:pt>
    <dgm:pt modelId="{B645D058-184D-44BB-A77B-80871D4EC526}">
      <dgm:prSet/>
      <dgm:spPr/>
      <dgm:t>
        <a:bodyPr/>
        <a:lstStyle/>
        <a:p>
          <a:r>
            <a:rPr lang="en-US" b="0" i="0" dirty="0"/>
            <a:t>Location based addressing</a:t>
          </a:r>
          <a:endParaRPr lang="en-US" dirty="0"/>
        </a:p>
      </dgm:t>
    </dgm:pt>
    <dgm:pt modelId="{414FC48E-87C8-4119-B0B5-2C0B8A5DFE1D}" type="parTrans" cxnId="{C2B4DFC4-AD72-4D91-B73C-027C89CBBFD6}">
      <dgm:prSet/>
      <dgm:spPr/>
      <dgm:t>
        <a:bodyPr/>
        <a:lstStyle/>
        <a:p>
          <a:endParaRPr lang="en-US"/>
        </a:p>
      </dgm:t>
    </dgm:pt>
    <dgm:pt modelId="{4FB2482D-F015-4F80-A7B6-FEF3A1E07D9D}" type="sibTrans" cxnId="{C2B4DFC4-AD72-4D91-B73C-027C89CBBFD6}">
      <dgm:prSet/>
      <dgm:spPr/>
      <dgm:t>
        <a:bodyPr/>
        <a:lstStyle/>
        <a:p>
          <a:endParaRPr lang="en-US"/>
        </a:p>
      </dgm:t>
    </dgm:pt>
    <dgm:pt modelId="{7DCF2057-08C1-4A32-80A1-B63BBDEEAC38}">
      <dgm:prSet/>
      <dgm:spPr/>
      <dgm:t>
        <a:bodyPr/>
        <a:lstStyle/>
        <a:p>
          <a:r>
            <a:rPr lang="en-US" b="0" i="0" dirty="0"/>
            <a:t>If server is down you won’t get that file</a:t>
          </a:r>
          <a:endParaRPr lang="en-US" dirty="0"/>
        </a:p>
      </dgm:t>
    </dgm:pt>
    <dgm:pt modelId="{5BC698E0-6DB1-42BB-873F-FC558B330A77}" type="parTrans" cxnId="{0EFAA01F-5CDB-499E-824E-745D539E1EBA}">
      <dgm:prSet/>
      <dgm:spPr/>
      <dgm:t>
        <a:bodyPr/>
        <a:lstStyle/>
        <a:p>
          <a:endParaRPr lang="en-US"/>
        </a:p>
      </dgm:t>
    </dgm:pt>
    <dgm:pt modelId="{35336BE4-D17C-4B3F-A5FD-0F5E841E3A18}" type="sibTrans" cxnId="{0EFAA01F-5CDB-499E-824E-745D539E1EBA}">
      <dgm:prSet/>
      <dgm:spPr/>
      <dgm:t>
        <a:bodyPr/>
        <a:lstStyle/>
        <a:p>
          <a:endParaRPr lang="en-US"/>
        </a:p>
      </dgm:t>
    </dgm:pt>
    <dgm:pt modelId="{56D49E20-1823-490B-AC31-94B60A3CAC67}">
      <dgm:prSet/>
      <dgm:spPr/>
      <dgm:t>
        <a:bodyPr/>
        <a:lstStyle/>
        <a:p>
          <a:r>
            <a:rPr lang="en-US" b="0" i="0" dirty="0"/>
            <a:t>Hackers always target big companies</a:t>
          </a:r>
          <a:endParaRPr lang="en-US" dirty="0"/>
        </a:p>
      </dgm:t>
    </dgm:pt>
    <dgm:pt modelId="{334C7C6C-6C50-443C-A93E-2FB55040A053}" type="parTrans" cxnId="{0F26A723-D539-4D42-AD14-97310C409F34}">
      <dgm:prSet/>
      <dgm:spPr/>
      <dgm:t>
        <a:bodyPr/>
        <a:lstStyle/>
        <a:p>
          <a:endParaRPr lang="en-US"/>
        </a:p>
      </dgm:t>
    </dgm:pt>
    <dgm:pt modelId="{3404734A-96D5-48F3-9CFB-895161CBD840}" type="sibTrans" cxnId="{0F26A723-D539-4D42-AD14-97310C409F34}">
      <dgm:prSet/>
      <dgm:spPr/>
      <dgm:t>
        <a:bodyPr/>
        <a:lstStyle/>
        <a:p>
          <a:endParaRPr lang="en-US"/>
        </a:p>
      </dgm:t>
    </dgm:pt>
    <dgm:pt modelId="{99056DA7-9825-E346-A2A9-81F09DFCFBE1}" type="pres">
      <dgm:prSet presAssocID="{C9A7BC0B-83ED-4EA3-9A3E-FD8AB7FA6B74}" presName="linear" presStyleCnt="0">
        <dgm:presLayoutVars>
          <dgm:animLvl val="lvl"/>
          <dgm:resizeHandles val="exact"/>
        </dgm:presLayoutVars>
      </dgm:prSet>
      <dgm:spPr/>
    </dgm:pt>
    <dgm:pt modelId="{7123E674-F1DC-1146-A007-922ED20328DB}" type="pres">
      <dgm:prSet presAssocID="{04F7A08A-CEFD-497B-A714-D37FD19D83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220CE8-646D-F14D-9EE6-C9098B9F026B}" type="pres">
      <dgm:prSet presAssocID="{04F7A08A-CEFD-497B-A714-D37FD19D8353}" presName="childText" presStyleLbl="revTx" presStyleIdx="0" presStyleCnt="2">
        <dgm:presLayoutVars>
          <dgm:bulletEnabled val="1"/>
        </dgm:presLayoutVars>
      </dgm:prSet>
      <dgm:spPr/>
    </dgm:pt>
    <dgm:pt modelId="{0ECDC01B-8B72-0541-927D-810DBFDE1B3D}" type="pres">
      <dgm:prSet presAssocID="{978F8496-3F7E-4410-B0F8-C6253C0650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9254C3-29F4-9C48-AC5F-55B623E0C3B1}" type="pres">
      <dgm:prSet presAssocID="{978F8496-3F7E-4410-B0F8-C6253C0650F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9BC2918-051F-464F-822F-A25BED246F37}" type="presOf" srcId="{56D49E20-1823-490B-AC31-94B60A3CAC67}" destId="{249254C3-29F4-9C48-AC5F-55B623E0C3B1}" srcOrd="0" destOrd="2" presId="urn:microsoft.com/office/officeart/2005/8/layout/vList2"/>
    <dgm:cxn modelId="{0EFAA01F-5CDB-499E-824E-745D539E1EBA}" srcId="{978F8496-3F7E-4410-B0F8-C6253C0650F0}" destId="{7DCF2057-08C1-4A32-80A1-B63BBDEEAC38}" srcOrd="1" destOrd="0" parTransId="{5BC698E0-6DB1-42BB-873F-FC558B330A77}" sibTransId="{35336BE4-D17C-4B3F-A5FD-0F5E841E3A18}"/>
    <dgm:cxn modelId="{0F26A723-D539-4D42-AD14-97310C409F34}" srcId="{978F8496-3F7E-4410-B0F8-C6253C0650F0}" destId="{56D49E20-1823-490B-AC31-94B60A3CAC67}" srcOrd="2" destOrd="0" parTransId="{334C7C6C-6C50-443C-A93E-2FB55040A053}" sibTransId="{3404734A-96D5-48F3-9CFB-895161CBD840}"/>
    <dgm:cxn modelId="{EFE23524-388B-5D4D-9675-5701BCA67B5F}" type="presOf" srcId="{7DCF2057-08C1-4A32-80A1-B63BBDEEAC38}" destId="{249254C3-29F4-9C48-AC5F-55B623E0C3B1}" srcOrd="0" destOrd="1" presId="urn:microsoft.com/office/officeart/2005/8/layout/vList2"/>
    <dgm:cxn modelId="{F5D6A828-6E58-4E05-A2FB-0C304F91AC1C}" srcId="{04F7A08A-CEFD-497B-A714-D37FD19D8353}" destId="{1E2AA77D-E051-49B7-8D74-93726A7F3B7E}" srcOrd="1" destOrd="0" parTransId="{4527A326-4E0C-44F5-9E4C-FD928078123C}" sibTransId="{5F62B136-1F22-4E99-BB9C-0A3B9061BDB2}"/>
    <dgm:cxn modelId="{74303E34-AD72-4125-8F7D-389973021736}" srcId="{C9A7BC0B-83ED-4EA3-9A3E-FD8AB7FA6B74}" destId="{04F7A08A-CEFD-497B-A714-D37FD19D8353}" srcOrd="0" destOrd="0" parTransId="{57E63434-98B2-4604-861B-8D1FECD0B193}" sibTransId="{EF47B753-F23F-4C0C-BB31-B846D9B5343D}"/>
    <dgm:cxn modelId="{40F63B57-750E-FB47-A79C-E624BC60B332}" type="presOf" srcId="{C9A7BC0B-83ED-4EA3-9A3E-FD8AB7FA6B74}" destId="{99056DA7-9825-E346-A2A9-81F09DFCFBE1}" srcOrd="0" destOrd="0" presId="urn:microsoft.com/office/officeart/2005/8/layout/vList2"/>
    <dgm:cxn modelId="{FF790F5D-43CA-4039-9181-55F78D610BF4}" srcId="{C9A7BC0B-83ED-4EA3-9A3E-FD8AB7FA6B74}" destId="{978F8496-3F7E-4410-B0F8-C6253C0650F0}" srcOrd="1" destOrd="0" parTransId="{8EBE1C7E-35A2-4E47-A5EA-901C62E7D3AA}" sibTransId="{2847710A-0D5A-43CE-B393-6DDA41994C06}"/>
    <dgm:cxn modelId="{05231F78-5CD5-2148-9FA9-F323801C780A}" type="presOf" srcId="{978F8496-3F7E-4410-B0F8-C6253C0650F0}" destId="{0ECDC01B-8B72-0541-927D-810DBFDE1B3D}" srcOrd="0" destOrd="0" presId="urn:microsoft.com/office/officeart/2005/8/layout/vList2"/>
    <dgm:cxn modelId="{C7860FA6-0B3F-8948-ADC9-019A49A70580}" type="presOf" srcId="{4D32EE93-8436-487B-B55A-45D855B4E908}" destId="{1D220CE8-646D-F14D-9EE6-C9098B9F026B}" srcOrd="0" destOrd="0" presId="urn:microsoft.com/office/officeart/2005/8/layout/vList2"/>
    <dgm:cxn modelId="{505720C2-781C-4263-A357-581EADE487DF}" srcId="{04F7A08A-CEFD-497B-A714-D37FD19D8353}" destId="{4D32EE93-8436-487B-B55A-45D855B4E908}" srcOrd="0" destOrd="0" parTransId="{01BFB2C4-D75F-4473-BC6C-140D8FA0CF19}" sibTransId="{1EACA2C2-64CB-4E7C-B6D9-A45F9017A5C2}"/>
    <dgm:cxn modelId="{C2B4DFC4-AD72-4D91-B73C-027C89CBBFD6}" srcId="{978F8496-3F7E-4410-B0F8-C6253C0650F0}" destId="{B645D058-184D-44BB-A77B-80871D4EC526}" srcOrd="0" destOrd="0" parTransId="{414FC48E-87C8-4119-B0B5-2C0B8A5DFE1D}" sibTransId="{4FB2482D-F015-4F80-A7B6-FEF3A1E07D9D}"/>
    <dgm:cxn modelId="{DBB0BACE-C3ED-914F-932D-FDE21B7C1429}" type="presOf" srcId="{04F7A08A-CEFD-497B-A714-D37FD19D8353}" destId="{7123E674-F1DC-1146-A007-922ED20328DB}" srcOrd="0" destOrd="0" presId="urn:microsoft.com/office/officeart/2005/8/layout/vList2"/>
    <dgm:cxn modelId="{D290B2DB-207E-DC47-9F6E-544EB27FB6E8}" type="presOf" srcId="{B645D058-184D-44BB-A77B-80871D4EC526}" destId="{249254C3-29F4-9C48-AC5F-55B623E0C3B1}" srcOrd="0" destOrd="0" presId="urn:microsoft.com/office/officeart/2005/8/layout/vList2"/>
    <dgm:cxn modelId="{6E4F8BFB-3DE6-F547-8701-1DEF7BCAA78B}" type="presOf" srcId="{1E2AA77D-E051-49B7-8D74-93726A7F3B7E}" destId="{1D220CE8-646D-F14D-9EE6-C9098B9F026B}" srcOrd="0" destOrd="1" presId="urn:microsoft.com/office/officeart/2005/8/layout/vList2"/>
    <dgm:cxn modelId="{B6668D17-051B-D849-A206-6BAFC80E6643}" type="presParOf" srcId="{99056DA7-9825-E346-A2A9-81F09DFCFBE1}" destId="{7123E674-F1DC-1146-A007-922ED20328DB}" srcOrd="0" destOrd="0" presId="urn:microsoft.com/office/officeart/2005/8/layout/vList2"/>
    <dgm:cxn modelId="{D842B773-95B1-1143-ABC4-BE6CA42406B4}" type="presParOf" srcId="{99056DA7-9825-E346-A2A9-81F09DFCFBE1}" destId="{1D220CE8-646D-F14D-9EE6-C9098B9F026B}" srcOrd="1" destOrd="0" presId="urn:microsoft.com/office/officeart/2005/8/layout/vList2"/>
    <dgm:cxn modelId="{D0A69D96-BC7B-F942-8FCE-6034F6AC00EE}" type="presParOf" srcId="{99056DA7-9825-E346-A2A9-81F09DFCFBE1}" destId="{0ECDC01B-8B72-0541-927D-810DBFDE1B3D}" srcOrd="2" destOrd="0" presId="urn:microsoft.com/office/officeart/2005/8/layout/vList2"/>
    <dgm:cxn modelId="{997F5792-6E4A-6640-A27F-234EE014F79D}" type="presParOf" srcId="{99056DA7-9825-E346-A2A9-81F09DFCFBE1}" destId="{249254C3-29F4-9C48-AC5F-55B623E0C3B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461712-9755-4133-AA8A-1738BA937B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AEF4D0-F039-491E-9E17-B3A3C129A2DF}">
      <dgm:prSet/>
      <dgm:spPr/>
      <dgm:t>
        <a:bodyPr/>
        <a:lstStyle/>
        <a:p>
          <a:r>
            <a:rPr lang="en-US" baseline="0"/>
            <a:t>Instead of using one big server we can use storage from peers to hold blocks of our data</a:t>
          </a:r>
          <a:endParaRPr lang="en-US"/>
        </a:p>
      </dgm:t>
    </dgm:pt>
    <dgm:pt modelId="{E3ACA732-14BF-4F57-BEFD-EB4C32801CB9}" type="parTrans" cxnId="{BBC1F8AD-B8E6-45A4-B139-199534D62C9E}">
      <dgm:prSet/>
      <dgm:spPr/>
      <dgm:t>
        <a:bodyPr/>
        <a:lstStyle/>
        <a:p>
          <a:endParaRPr lang="en-US"/>
        </a:p>
      </dgm:t>
    </dgm:pt>
    <dgm:pt modelId="{DA623954-838B-4CCE-9FD9-3E771D467A47}" type="sibTrans" cxnId="{BBC1F8AD-B8E6-45A4-B139-199534D62C9E}">
      <dgm:prSet/>
      <dgm:spPr/>
      <dgm:t>
        <a:bodyPr/>
        <a:lstStyle/>
        <a:p>
          <a:endParaRPr lang="en-US"/>
        </a:p>
      </dgm:t>
    </dgm:pt>
    <dgm:pt modelId="{4C2C4041-F1F0-4DF0-B28F-30D5BF10D2BD}">
      <dgm:prSet/>
      <dgm:spPr/>
      <dgm:t>
        <a:bodyPr/>
        <a:lstStyle/>
        <a:p>
          <a:r>
            <a:rPr lang="en-US" baseline="0"/>
            <a:t>Peers can partition or rent out storage just for having it be used like a server</a:t>
          </a:r>
          <a:endParaRPr lang="en-US"/>
        </a:p>
      </dgm:t>
    </dgm:pt>
    <dgm:pt modelId="{A5B8AB38-DC44-4550-8B34-6B28401F2866}" type="parTrans" cxnId="{C2576454-D3BD-41FC-A977-5BE394CBA87B}">
      <dgm:prSet/>
      <dgm:spPr/>
      <dgm:t>
        <a:bodyPr/>
        <a:lstStyle/>
        <a:p>
          <a:endParaRPr lang="en-US"/>
        </a:p>
      </dgm:t>
    </dgm:pt>
    <dgm:pt modelId="{0305F4ED-AF74-48C4-9204-5D1A2F0D757C}" type="sibTrans" cxnId="{C2576454-D3BD-41FC-A977-5BE394CBA87B}">
      <dgm:prSet/>
      <dgm:spPr/>
      <dgm:t>
        <a:bodyPr/>
        <a:lstStyle/>
        <a:p>
          <a:endParaRPr lang="en-US"/>
        </a:p>
      </dgm:t>
    </dgm:pt>
    <dgm:pt modelId="{69F5C066-9AA5-B546-A7A5-D49702BB379D}" type="pres">
      <dgm:prSet presAssocID="{50461712-9755-4133-AA8A-1738BA937B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9D8E98-59B2-264E-9ED4-EA1F92474010}" type="pres">
      <dgm:prSet presAssocID="{81AEF4D0-F039-491E-9E17-B3A3C129A2DF}" presName="hierRoot1" presStyleCnt="0"/>
      <dgm:spPr/>
    </dgm:pt>
    <dgm:pt modelId="{B4049DDC-B14A-E34E-AA9E-C18F688E2E08}" type="pres">
      <dgm:prSet presAssocID="{81AEF4D0-F039-491E-9E17-B3A3C129A2DF}" presName="composite" presStyleCnt="0"/>
      <dgm:spPr/>
    </dgm:pt>
    <dgm:pt modelId="{E987C36A-6902-904E-B4B0-5F2B89EE32CE}" type="pres">
      <dgm:prSet presAssocID="{81AEF4D0-F039-491E-9E17-B3A3C129A2DF}" presName="background" presStyleLbl="node0" presStyleIdx="0" presStyleCnt="2"/>
      <dgm:spPr/>
    </dgm:pt>
    <dgm:pt modelId="{31879F6F-A5F1-6D40-AC2D-EC1E74FD3401}" type="pres">
      <dgm:prSet presAssocID="{81AEF4D0-F039-491E-9E17-B3A3C129A2DF}" presName="text" presStyleLbl="fgAcc0" presStyleIdx="0" presStyleCnt="2">
        <dgm:presLayoutVars>
          <dgm:chPref val="3"/>
        </dgm:presLayoutVars>
      </dgm:prSet>
      <dgm:spPr/>
    </dgm:pt>
    <dgm:pt modelId="{0FCB8B96-00FD-7B47-A749-C586EF8421B6}" type="pres">
      <dgm:prSet presAssocID="{81AEF4D0-F039-491E-9E17-B3A3C129A2DF}" presName="hierChild2" presStyleCnt="0"/>
      <dgm:spPr/>
    </dgm:pt>
    <dgm:pt modelId="{E186EFD2-E2BB-8F45-8FC2-15F9FCE0DA02}" type="pres">
      <dgm:prSet presAssocID="{4C2C4041-F1F0-4DF0-B28F-30D5BF10D2BD}" presName="hierRoot1" presStyleCnt="0"/>
      <dgm:spPr/>
    </dgm:pt>
    <dgm:pt modelId="{B864CEE9-827B-C245-948E-94468D3ABC46}" type="pres">
      <dgm:prSet presAssocID="{4C2C4041-F1F0-4DF0-B28F-30D5BF10D2BD}" presName="composite" presStyleCnt="0"/>
      <dgm:spPr/>
    </dgm:pt>
    <dgm:pt modelId="{62D4173B-46A4-094C-B393-3DF01CAE70C3}" type="pres">
      <dgm:prSet presAssocID="{4C2C4041-F1F0-4DF0-B28F-30D5BF10D2BD}" presName="background" presStyleLbl="node0" presStyleIdx="1" presStyleCnt="2"/>
      <dgm:spPr/>
    </dgm:pt>
    <dgm:pt modelId="{A78D23EE-2441-5E44-9523-F0CA82472BC4}" type="pres">
      <dgm:prSet presAssocID="{4C2C4041-F1F0-4DF0-B28F-30D5BF10D2BD}" presName="text" presStyleLbl="fgAcc0" presStyleIdx="1" presStyleCnt="2">
        <dgm:presLayoutVars>
          <dgm:chPref val="3"/>
        </dgm:presLayoutVars>
      </dgm:prSet>
      <dgm:spPr/>
    </dgm:pt>
    <dgm:pt modelId="{F352FDC6-D7CF-BC44-953C-4E3C993101D2}" type="pres">
      <dgm:prSet presAssocID="{4C2C4041-F1F0-4DF0-B28F-30D5BF10D2BD}" presName="hierChild2" presStyleCnt="0"/>
      <dgm:spPr/>
    </dgm:pt>
  </dgm:ptLst>
  <dgm:cxnLst>
    <dgm:cxn modelId="{C2576454-D3BD-41FC-A977-5BE394CBA87B}" srcId="{50461712-9755-4133-AA8A-1738BA937B21}" destId="{4C2C4041-F1F0-4DF0-B28F-30D5BF10D2BD}" srcOrd="1" destOrd="0" parTransId="{A5B8AB38-DC44-4550-8B34-6B28401F2866}" sibTransId="{0305F4ED-AF74-48C4-9204-5D1A2F0D757C}"/>
    <dgm:cxn modelId="{34B9305A-BC74-B743-835F-58F2A8CA3B67}" type="presOf" srcId="{4C2C4041-F1F0-4DF0-B28F-30D5BF10D2BD}" destId="{A78D23EE-2441-5E44-9523-F0CA82472BC4}" srcOrd="0" destOrd="0" presId="urn:microsoft.com/office/officeart/2005/8/layout/hierarchy1"/>
    <dgm:cxn modelId="{9C081767-F5BE-4046-BBCF-B339BF9AE7E8}" type="presOf" srcId="{50461712-9755-4133-AA8A-1738BA937B21}" destId="{69F5C066-9AA5-B546-A7A5-D49702BB379D}" srcOrd="0" destOrd="0" presId="urn:microsoft.com/office/officeart/2005/8/layout/hierarchy1"/>
    <dgm:cxn modelId="{BBC1F8AD-B8E6-45A4-B139-199534D62C9E}" srcId="{50461712-9755-4133-AA8A-1738BA937B21}" destId="{81AEF4D0-F039-491E-9E17-B3A3C129A2DF}" srcOrd="0" destOrd="0" parTransId="{E3ACA732-14BF-4F57-BEFD-EB4C32801CB9}" sibTransId="{DA623954-838B-4CCE-9FD9-3E771D467A47}"/>
    <dgm:cxn modelId="{D96FCBD0-6146-8241-B3E8-D90EB6E24837}" type="presOf" srcId="{81AEF4D0-F039-491E-9E17-B3A3C129A2DF}" destId="{31879F6F-A5F1-6D40-AC2D-EC1E74FD3401}" srcOrd="0" destOrd="0" presId="urn:microsoft.com/office/officeart/2005/8/layout/hierarchy1"/>
    <dgm:cxn modelId="{B4C7B74F-9112-7D47-8C67-B6E92830A18C}" type="presParOf" srcId="{69F5C066-9AA5-B546-A7A5-D49702BB379D}" destId="{7B9D8E98-59B2-264E-9ED4-EA1F92474010}" srcOrd="0" destOrd="0" presId="urn:microsoft.com/office/officeart/2005/8/layout/hierarchy1"/>
    <dgm:cxn modelId="{F007A34E-0F3D-F043-A258-419E0019AE49}" type="presParOf" srcId="{7B9D8E98-59B2-264E-9ED4-EA1F92474010}" destId="{B4049DDC-B14A-E34E-AA9E-C18F688E2E08}" srcOrd="0" destOrd="0" presId="urn:microsoft.com/office/officeart/2005/8/layout/hierarchy1"/>
    <dgm:cxn modelId="{0DE09A1F-1C75-6F4F-8A38-0ECF86B6487E}" type="presParOf" srcId="{B4049DDC-B14A-E34E-AA9E-C18F688E2E08}" destId="{E987C36A-6902-904E-B4B0-5F2B89EE32CE}" srcOrd="0" destOrd="0" presId="urn:microsoft.com/office/officeart/2005/8/layout/hierarchy1"/>
    <dgm:cxn modelId="{DB1A8B7E-E0DC-A449-B6F6-ECC9097EF5CD}" type="presParOf" srcId="{B4049DDC-B14A-E34E-AA9E-C18F688E2E08}" destId="{31879F6F-A5F1-6D40-AC2D-EC1E74FD3401}" srcOrd="1" destOrd="0" presId="urn:microsoft.com/office/officeart/2005/8/layout/hierarchy1"/>
    <dgm:cxn modelId="{707BC17B-432B-0F43-9F3D-A601556798F1}" type="presParOf" srcId="{7B9D8E98-59B2-264E-9ED4-EA1F92474010}" destId="{0FCB8B96-00FD-7B47-A749-C586EF8421B6}" srcOrd="1" destOrd="0" presId="urn:microsoft.com/office/officeart/2005/8/layout/hierarchy1"/>
    <dgm:cxn modelId="{4FF91619-20D7-1E47-ADC8-C2FCEAA880FA}" type="presParOf" srcId="{69F5C066-9AA5-B546-A7A5-D49702BB379D}" destId="{E186EFD2-E2BB-8F45-8FC2-15F9FCE0DA02}" srcOrd="1" destOrd="0" presId="urn:microsoft.com/office/officeart/2005/8/layout/hierarchy1"/>
    <dgm:cxn modelId="{1DCB988C-5AE2-6444-884C-491E03218C30}" type="presParOf" srcId="{E186EFD2-E2BB-8F45-8FC2-15F9FCE0DA02}" destId="{B864CEE9-827B-C245-948E-94468D3ABC46}" srcOrd="0" destOrd="0" presId="urn:microsoft.com/office/officeart/2005/8/layout/hierarchy1"/>
    <dgm:cxn modelId="{8FCE9FAE-4CA9-6C47-9235-93D5D31ADE76}" type="presParOf" srcId="{B864CEE9-827B-C245-948E-94468D3ABC46}" destId="{62D4173B-46A4-094C-B393-3DF01CAE70C3}" srcOrd="0" destOrd="0" presId="urn:microsoft.com/office/officeart/2005/8/layout/hierarchy1"/>
    <dgm:cxn modelId="{61614C9E-D3A2-1842-9E84-EF80A6C0666D}" type="presParOf" srcId="{B864CEE9-827B-C245-948E-94468D3ABC46}" destId="{A78D23EE-2441-5E44-9523-F0CA82472BC4}" srcOrd="1" destOrd="0" presId="urn:microsoft.com/office/officeart/2005/8/layout/hierarchy1"/>
    <dgm:cxn modelId="{7DBC20DB-90E1-724D-9A1A-6647188D352B}" type="presParOf" srcId="{E186EFD2-E2BB-8F45-8FC2-15F9FCE0DA02}" destId="{F352FDC6-D7CF-BC44-953C-4E3C993101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C7C3B-8090-48B8-885D-5FAAC0E8C2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2B7FD-8B36-4994-A3AC-921A3607C1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Keeping files available</a:t>
          </a:r>
          <a:endParaRPr lang="en-US"/>
        </a:p>
      </dgm:t>
    </dgm:pt>
    <dgm:pt modelId="{70D7062C-EC02-4ED4-9AE4-03266CBC68D2}" type="parTrans" cxnId="{8C1F56EC-52A5-4EF2-8BFD-F23C8C011F21}">
      <dgm:prSet/>
      <dgm:spPr/>
      <dgm:t>
        <a:bodyPr/>
        <a:lstStyle/>
        <a:p>
          <a:endParaRPr lang="en-US"/>
        </a:p>
      </dgm:t>
    </dgm:pt>
    <dgm:pt modelId="{4E384760-F579-480F-A0F3-628F8AB3B7BA}" type="sibTrans" cxnId="{8C1F56EC-52A5-4EF2-8BFD-F23C8C011F21}">
      <dgm:prSet/>
      <dgm:spPr/>
      <dgm:t>
        <a:bodyPr/>
        <a:lstStyle/>
        <a:p>
          <a:endParaRPr lang="en-US"/>
        </a:p>
      </dgm:t>
    </dgm:pt>
    <dgm:pt modelId="{03F39218-D3A5-40E4-9335-D91851644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If nodes go offline, it is unavailable</a:t>
          </a:r>
          <a:endParaRPr lang="en-US"/>
        </a:p>
      </dgm:t>
    </dgm:pt>
    <dgm:pt modelId="{4D3758D5-EA08-4E0A-8790-1F66A7F12550}" type="parTrans" cxnId="{B846A652-69F4-499C-9A42-934210D704A1}">
      <dgm:prSet/>
      <dgm:spPr/>
      <dgm:t>
        <a:bodyPr/>
        <a:lstStyle/>
        <a:p>
          <a:endParaRPr lang="en-US"/>
        </a:p>
      </dgm:t>
    </dgm:pt>
    <dgm:pt modelId="{EAC3788E-E19E-4CEF-8772-2D530A0940B2}" type="sibTrans" cxnId="{B846A652-69F4-499C-9A42-934210D704A1}">
      <dgm:prSet/>
      <dgm:spPr/>
      <dgm:t>
        <a:bodyPr/>
        <a:lstStyle/>
        <a:p>
          <a:endParaRPr lang="en-US"/>
        </a:p>
      </dgm:t>
    </dgm:pt>
    <dgm:pt modelId="{929EFDD8-0CDC-41B1-BED2-169D2E19CE88}" type="pres">
      <dgm:prSet presAssocID="{508C7C3B-8090-48B8-885D-5FAAC0E8C252}" presName="root" presStyleCnt="0">
        <dgm:presLayoutVars>
          <dgm:dir/>
          <dgm:resizeHandles val="exact"/>
        </dgm:presLayoutVars>
      </dgm:prSet>
      <dgm:spPr/>
    </dgm:pt>
    <dgm:pt modelId="{77AA56EB-5C33-4148-B67E-2B7062EAC1E0}" type="pres">
      <dgm:prSet presAssocID="{CFA2B7FD-8B36-4994-A3AC-921A3607C1F8}" presName="compNode" presStyleCnt="0"/>
      <dgm:spPr/>
    </dgm:pt>
    <dgm:pt modelId="{9045E935-37DE-4F83-9C68-D7D8E19597E4}" type="pres">
      <dgm:prSet presAssocID="{CFA2B7FD-8B36-4994-A3AC-921A3607C1F8}" presName="bgRect" presStyleLbl="bgShp" presStyleIdx="0" presStyleCnt="2"/>
      <dgm:spPr/>
    </dgm:pt>
    <dgm:pt modelId="{792E9F1B-16E1-4C84-A7E9-DE467B9F9C09}" type="pres">
      <dgm:prSet presAssocID="{CFA2B7FD-8B36-4994-A3AC-921A3607C1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54AB627-89A1-438B-B019-85187F8C2D14}" type="pres">
      <dgm:prSet presAssocID="{CFA2B7FD-8B36-4994-A3AC-921A3607C1F8}" presName="spaceRect" presStyleCnt="0"/>
      <dgm:spPr/>
    </dgm:pt>
    <dgm:pt modelId="{A3EABE3C-E348-49DE-930B-567B70D893CC}" type="pres">
      <dgm:prSet presAssocID="{CFA2B7FD-8B36-4994-A3AC-921A3607C1F8}" presName="parTx" presStyleLbl="revTx" presStyleIdx="0" presStyleCnt="2">
        <dgm:presLayoutVars>
          <dgm:chMax val="0"/>
          <dgm:chPref val="0"/>
        </dgm:presLayoutVars>
      </dgm:prSet>
      <dgm:spPr/>
    </dgm:pt>
    <dgm:pt modelId="{3BDAB359-E2D9-424D-B8F2-B923602686CF}" type="pres">
      <dgm:prSet presAssocID="{4E384760-F579-480F-A0F3-628F8AB3B7BA}" presName="sibTrans" presStyleCnt="0"/>
      <dgm:spPr/>
    </dgm:pt>
    <dgm:pt modelId="{1693CB40-AB73-4F5F-9088-F54224EE7093}" type="pres">
      <dgm:prSet presAssocID="{03F39218-D3A5-40E4-9335-D91851644202}" presName="compNode" presStyleCnt="0"/>
      <dgm:spPr/>
    </dgm:pt>
    <dgm:pt modelId="{64E328FE-D867-4EB3-B042-D4A002EE0563}" type="pres">
      <dgm:prSet presAssocID="{03F39218-D3A5-40E4-9335-D91851644202}" presName="bgRect" presStyleLbl="bgShp" presStyleIdx="1" presStyleCnt="2"/>
      <dgm:spPr/>
    </dgm:pt>
    <dgm:pt modelId="{0176D89C-105C-41CA-BEC5-53150D711C90}" type="pres">
      <dgm:prSet presAssocID="{03F39218-D3A5-40E4-9335-D918516442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34E004-FF2E-414C-B448-A921F1B28B1F}" type="pres">
      <dgm:prSet presAssocID="{03F39218-D3A5-40E4-9335-D91851644202}" presName="spaceRect" presStyleCnt="0"/>
      <dgm:spPr/>
    </dgm:pt>
    <dgm:pt modelId="{D12A1106-78F6-40BB-A195-88C113E60AD0}" type="pres">
      <dgm:prSet presAssocID="{03F39218-D3A5-40E4-9335-D918516442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846A652-69F4-499C-9A42-934210D704A1}" srcId="{508C7C3B-8090-48B8-885D-5FAAC0E8C252}" destId="{03F39218-D3A5-40E4-9335-D91851644202}" srcOrd="1" destOrd="0" parTransId="{4D3758D5-EA08-4E0A-8790-1F66A7F12550}" sibTransId="{EAC3788E-E19E-4CEF-8772-2D530A0940B2}"/>
    <dgm:cxn modelId="{CB53195C-2F85-4FD8-8169-23E35914416E}" type="presOf" srcId="{CFA2B7FD-8B36-4994-A3AC-921A3607C1F8}" destId="{A3EABE3C-E348-49DE-930B-567B70D893CC}" srcOrd="0" destOrd="0" presId="urn:microsoft.com/office/officeart/2018/2/layout/IconVerticalSolidList"/>
    <dgm:cxn modelId="{7C26FCC3-BB00-4F85-A80D-E7DA219BD3E8}" type="presOf" srcId="{508C7C3B-8090-48B8-885D-5FAAC0E8C252}" destId="{929EFDD8-0CDC-41B1-BED2-169D2E19CE88}" srcOrd="0" destOrd="0" presId="urn:microsoft.com/office/officeart/2018/2/layout/IconVerticalSolidList"/>
    <dgm:cxn modelId="{2CCEADD0-7305-4135-9CE2-C9CF9821C43A}" type="presOf" srcId="{03F39218-D3A5-40E4-9335-D91851644202}" destId="{D12A1106-78F6-40BB-A195-88C113E60AD0}" srcOrd="0" destOrd="0" presId="urn:microsoft.com/office/officeart/2018/2/layout/IconVerticalSolidList"/>
    <dgm:cxn modelId="{8C1F56EC-52A5-4EF2-8BFD-F23C8C011F21}" srcId="{508C7C3B-8090-48B8-885D-5FAAC0E8C252}" destId="{CFA2B7FD-8B36-4994-A3AC-921A3607C1F8}" srcOrd="0" destOrd="0" parTransId="{70D7062C-EC02-4ED4-9AE4-03266CBC68D2}" sibTransId="{4E384760-F579-480F-A0F3-628F8AB3B7BA}"/>
    <dgm:cxn modelId="{0F231972-1968-47F4-802A-A3469B8A4FBE}" type="presParOf" srcId="{929EFDD8-0CDC-41B1-BED2-169D2E19CE88}" destId="{77AA56EB-5C33-4148-B67E-2B7062EAC1E0}" srcOrd="0" destOrd="0" presId="urn:microsoft.com/office/officeart/2018/2/layout/IconVerticalSolidList"/>
    <dgm:cxn modelId="{CD835E9F-9517-4BCB-9C55-8DA7D401C7C6}" type="presParOf" srcId="{77AA56EB-5C33-4148-B67E-2B7062EAC1E0}" destId="{9045E935-37DE-4F83-9C68-D7D8E19597E4}" srcOrd="0" destOrd="0" presId="urn:microsoft.com/office/officeart/2018/2/layout/IconVerticalSolidList"/>
    <dgm:cxn modelId="{4C6867BC-573C-4C56-A190-244FF142D78A}" type="presParOf" srcId="{77AA56EB-5C33-4148-B67E-2B7062EAC1E0}" destId="{792E9F1B-16E1-4C84-A7E9-DE467B9F9C09}" srcOrd="1" destOrd="0" presId="urn:microsoft.com/office/officeart/2018/2/layout/IconVerticalSolidList"/>
    <dgm:cxn modelId="{E2F314D0-3520-45CC-9975-CB68EC293E6F}" type="presParOf" srcId="{77AA56EB-5C33-4148-B67E-2B7062EAC1E0}" destId="{654AB627-89A1-438B-B019-85187F8C2D14}" srcOrd="2" destOrd="0" presId="urn:microsoft.com/office/officeart/2018/2/layout/IconVerticalSolidList"/>
    <dgm:cxn modelId="{24B8B175-E7D8-4986-A49E-D8E92AA13114}" type="presParOf" srcId="{77AA56EB-5C33-4148-B67E-2B7062EAC1E0}" destId="{A3EABE3C-E348-49DE-930B-567B70D893CC}" srcOrd="3" destOrd="0" presId="urn:microsoft.com/office/officeart/2018/2/layout/IconVerticalSolidList"/>
    <dgm:cxn modelId="{E9EF29C1-09D5-4115-AEC6-215E1B9548BE}" type="presParOf" srcId="{929EFDD8-0CDC-41B1-BED2-169D2E19CE88}" destId="{3BDAB359-E2D9-424D-B8F2-B923602686CF}" srcOrd="1" destOrd="0" presId="urn:microsoft.com/office/officeart/2018/2/layout/IconVerticalSolidList"/>
    <dgm:cxn modelId="{70BDB619-0997-408D-8624-1B7974054F78}" type="presParOf" srcId="{929EFDD8-0CDC-41B1-BED2-169D2E19CE88}" destId="{1693CB40-AB73-4F5F-9088-F54224EE7093}" srcOrd="2" destOrd="0" presId="urn:microsoft.com/office/officeart/2018/2/layout/IconVerticalSolidList"/>
    <dgm:cxn modelId="{5244314E-23A2-4FD1-8005-46B854A762C0}" type="presParOf" srcId="{1693CB40-AB73-4F5F-9088-F54224EE7093}" destId="{64E328FE-D867-4EB3-B042-D4A002EE0563}" srcOrd="0" destOrd="0" presId="urn:microsoft.com/office/officeart/2018/2/layout/IconVerticalSolidList"/>
    <dgm:cxn modelId="{95018A12-72C6-497A-89D2-ACF0454B49C8}" type="presParOf" srcId="{1693CB40-AB73-4F5F-9088-F54224EE7093}" destId="{0176D89C-105C-41CA-BEC5-53150D711C90}" srcOrd="1" destOrd="0" presId="urn:microsoft.com/office/officeart/2018/2/layout/IconVerticalSolidList"/>
    <dgm:cxn modelId="{FBAFE29B-18F1-4497-A677-D1AE435EEE94}" type="presParOf" srcId="{1693CB40-AB73-4F5F-9088-F54224EE7093}" destId="{A334E004-FF2E-414C-B448-A921F1B28B1F}" srcOrd="2" destOrd="0" presId="urn:microsoft.com/office/officeart/2018/2/layout/IconVerticalSolidList"/>
    <dgm:cxn modelId="{40A1962D-A088-45F4-AFDA-FC83B608B422}" type="presParOf" srcId="{1693CB40-AB73-4F5F-9088-F54224EE7093}" destId="{D12A1106-78F6-40BB-A195-88C113E60A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71C3DA-8CA1-4FA9-8258-E5B4F017F3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392BFD-62AC-4CF5-9220-4A92C851C86C}">
      <dgm:prSet/>
      <dgm:spPr/>
      <dgm:t>
        <a:bodyPr/>
        <a:lstStyle/>
        <a:p>
          <a:r>
            <a:rPr lang="en-US" baseline="0"/>
            <a:t>Better Hashing Algorithm</a:t>
          </a:r>
          <a:endParaRPr lang="en-US"/>
        </a:p>
      </dgm:t>
    </dgm:pt>
    <dgm:pt modelId="{D62C0FCD-9F2B-499D-85CE-2389A65EF509}" type="parTrans" cxnId="{4B4044E3-61B5-4BF5-8491-5B675CCA20B1}">
      <dgm:prSet/>
      <dgm:spPr/>
      <dgm:t>
        <a:bodyPr/>
        <a:lstStyle/>
        <a:p>
          <a:endParaRPr lang="en-US"/>
        </a:p>
      </dgm:t>
    </dgm:pt>
    <dgm:pt modelId="{31CEC7CD-A281-47EF-8331-A873C7736DD7}" type="sibTrans" cxnId="{4B4044E3-61B5-4BF5-8491-5B675CCA20B1}">
      <dgm:prSet/>
      <dgm:spPr/>
      <dgm:t>
        <a:bodyPr/>
        <a:lstStyle/>
        <a:p>
          <a:endParaRPr lang="en-US"/>
        </a:p>
      </dgm:t>
    </dgm:pt>
    <dgm:pt modelId="{72B45677-6877-4392-BFB7-C87B8D89535A}">
      <dgm:prSet/>
      <dgm:spPr/>
      <dgm:t>
        <a:bodyPr/>
        <a:lstStyle/>
        <a:p>
          <a:r>
            <a:rPr lang="en-US" baseline="0"/>
            <a:t>Implement transfers with the Network</a:t>
          </a:r>
          <a:endParaRPr lang="en-US"/>
        </a:p>
      </dgm:t>
    </dgm:pt>
    <dgm:pt modelId="{33949654-FAAF-4A86-978B-E8B1023268FF}" type="parTrans" cxnId="{6B491EDE-DBCF-488A-9917-DE4FFEE5F1AC}">
      <dgm:prSet/>
      <dgm:spPr/>
      <dgm:t>
        <a:bodyPr/>
        <a:lstStyle/>
        <a:p>
          <a:endParaRPr lang="en-US"/>
        </a:p>
      </dgm:t>
    </dgm:pt>
    <dgm:pt modelId="{DDBD1FD5-FB35-43F4-B90C-B8CD5C023D0A}" type="sibTrans" cxnId="{6B491EDE-DBCF-488A-9917-DE4FFEE5F1AC}">
      <dgm:prSet/>
      <dgm:spPr/>
      <dgm:t>
        <a:bodyPr/>
        <a:lstStyle/>
        <a:p>
          <a:endParaRPr lang="en-US"/>
        </a:p>
      </dgm:t>
    </dgm:pt>
    <dgm:pt modelId="{8BBCDEF5-A3D2-4158-86BD-D6CE19A54D12}">
      <dgm:prSet/>
      <dgm:spPr/>
      <dgm:t>
        <a:bodyPr/>
        <a:lstStyle/>
        <a:p>
          <a:r>
            <a:rPr lang="en-US" baseline="0"/>
            <a:t>Encrypt Files and have the files contain the data needed to be identified</a:t>
          </a:r>
          <a:endParaRPr lang="en-US"/>
        </a:p>
      </dgm:t>
    </dgm:pt>
    <dgm:pt modelId="{CB84156E-BFB6-4926-ACE6-DDB98198D445}" type="parTrans" cxnId="{EC09F4B6-392C-4175-9820-09185319B87A}">
      <dgm:prSet/>
      <dgm:spPr/>
      <dgm:t>
        <a:bodyPr/>
        <a:lstStyle/>
        <a:p>
          <a:endParaRPr lang="en-US"/>
        </a:p>
      </dgm:t>
    </dgm:pt>
    <dgm:pt modelId="{6B571CD7-2256-4AC9-9296-B9C9144FDA32}" type="sibTrans" cxnId="{EC09F4B6-392C-4175-9820-09185319B87A}">
      <dgm:prSet/>
      <dgm:spPr/>
      <dgm:t>
        <a:bodyPr/>
        <a:lstStyle/>
        <a:p>
          <a:endParaRPr lang="en-US"/>
        </a:p>
      </dgm:t>
    </dgm:pt>
    <dgm:pt modelId="{4685DB5C-0109-C449-82D4-23D457DC66C5}" type="pres">
      <dgm:prSet presAssocID="{2871C3DA-8CA1-4FA9-8258-E5B4F017F3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29E40E-A133-0947-912E-6AA2F6D1658C}" type="pres">
      <dgm:prSet presAssocID="{A3392BFD-62AC-4CF5-9220-4A92C851C86C}" presName="hierRoot1" presStyleCnt="0"/>
      <dgm:spPr/>
    </dgm:pt>
    <dgm:pt modelId="{9B782AAA-670D-D846-AF78-362D92359F9B}" type="pres">
      <dgm:prSet presAssocID="{A3392BFD-62AC-4CF5-9220-4A92C851C86C}" presName="composite" presStyleCnt="0"/>
      <dgm:spPr/>
    </dgm:pt>
    <dgm:pt modelId="{F8C2D491-EDC7-5B47-B75E-F4F6EC5D3891}" type="pres">
      <dgm:prSet presAssocID="{A3392BFD-62AC-4CF5-9220-4A92C851C86C}" presName="background" presStyleLbl="node0" presStyleIdx="0" presStyleCnt="3"/>
      <dgm:spPr/>
    </dgm:pt>
    <dgm:pt modelId="{C7519C0C-376A-CE49-9D8F-44D20B795BCF}" type="pres">
      <dgm:prSet presAssocID="{A3392BFD-62AC-4CF5-9220-4A92C851C86C}" presName="text" presStyleLbl="fgAcc0" presStyleIdx="0" presStyleCnt="3">
        <dgm:presLayoutVars>
          <dgm:chPref val="3"/>
        </dgm:presLayoutVars>
      </dgm:prSet>
      <dgm:spPr/>
    </dgm:pt>
    <dgm:pt modelId="{5B3A0502-319C-4E4C-96BF-1BDDF7EF3902}" type="pres">
      <dgm:prSet presAssocID="{A3392BFD-62AC-4CF5-9220-4A92C851C86C}" presName="hierChild2" presStyleCnt="0"/>
      <dgm:spPr/>
    </dgm:pt>
    <dgm:pt modelId="{45008496-DF37-7944-9A85-6B3A68BEF79D}" type="pres">
      <dgm:prSet presAssocID="{72B45677-6877-4392-BFB7-C87B8D89535A}" presName="hierRoot1" presStyleCnt="0"/>
      <dgm:spPr/>
    </dgm:pt>
    <dgm:pt modelId="{E3DB9B29-A3B2-6344-BB3D-3E2A1A6E35FF}" type="pres">
      <dgm:prSet presAssocID="{72B45677-6877-4392-BFB7-C87B8D89535A}" presName="composite" presStyleCnt="0"/>
      <dgm:spPr/>
    </dgm:pt>
    <dgm:pt modelId="{C036F02F-24F7-8D49-9A27-B8DCD368E8CC}" type="pres">
      <dgm:prSet presAssocID="{72B45677-6877-4392-BFB7-C87B8D89535A}" presName="background" presStyleLbl="node0" presStyleIdx="1" presStyleCnt="3"/>
      <dgm:spPr/>
    </dgm:pt>
    <dgm:pt modelId="{59BE8CAF-0092-D24C-B1C0-98884FF3F548}" type="pres">
      <dgm:prSet presAssocID="{72B45677-6877-4392-BFB7-C87B8D89535A}" presName="text" presStyleLbl="fgAcc0" presStyleIdx="1" presStyleCnt="3">
        <dgm:presLayoutVars>
          <dgm:chPref val="3"/>
        </dgm:presLayoutVars>
      </dgm:prSet>
      <dgm:spPr/>
    </dgm:pt>
    <dgm:pt modelId="{E2845763-0A35-524B-A19F-130ED3CBF868}" type="pres">
      <dgm:prSet presAssocID="{72B45677-6877-4392-BFB7-C87B8D89535A}" presName="hierChild2" presStyleCnt="0"/>
      <dgm:spPr/>
    </dgm:pt>
    <dgm:pt modelId="{254F778C-F1A4-7145-BA70-6FA94288C903}" type="pres">
      <dgm:prSet presAssocID="{8BBCDEF5-A3D2-4158-86BD-D6CE19A54D12}" presName="hierRoot1" presStyleCnt="0"/>
      <dgm:spPr/>
    </dgm:pt>
    <dgm:pt modelId="{891F6AB5-F266-8E46-8D80-299BC819ECCC}" type="pres">
      <dgm:prSet presAssocID="{8BBCDEF5-A3D2-4158-86BD-D6CE19A54D12}" presName="composite" presStyleCnt="0"/>
      <dgm:spPr/>
    </dgm:pt>
    <dgm:pt modelId="{D1DCAF05-75B4-F149-BAED-AACD966DE7F2}" type="pres">
      <dgm:prSet presAssocID="{8BBCDEF5-A3D2-4158-86BD-D6CE19A54D12}" presName="background" presStyleLbl="node0" presStyleIdx="2" presStyleCnt="3"/>
      <dgm:spPr/>
    </dgm:pt>
    <dgm:pt modelId="{DCA0C438-10CE-DA46-8EED-B46F82424359}" type="pres">
      <dgm:prSet presAssocID="{8BBCDEF5-A3D2-4158-86BD-D6CE19A54D12}" presName="text" presStyleLbl="fgAcc0" presStyleIdx="2" presStyleCnt="3">
        <dgm:presLayoutVars>
          <dgm:chPref val="3"/>
        </dgm:presLayoutVars>
      </dgm:prSet>
      <dgm:spPr/>
    </dgm:pt>
    <dgm:pt modelId="{562EBC31-7444-8F4F-9612-3D3431FAE606}" type="pres">
      <dgm:prSet presAssocID="{8BBCDEF5-A3D2-4158-86BD-D6CE19A54D12}" presName="hierChild2" presStyleCnt="0"/>
      <dgm:spPr/>
    </dgm:pt>
  </dgm:ptLst>
  <dgm:cxnLst>
    <dgm:cxn modelId="{CC9D5A05-A320-A442-8E88-AF2E23261544}" type="presOf" srcId="{2871C3DA-8CA1-4FA9-8258-E5B4F017F357}" destId="{4685DB5C-0109-C449-82D4-23D457DC66C5}" srcOrd="0" destOrd="0" presId="urn:microsoft.com/office/officeart/2005/8/layout/hierarchy1"/>
    <dgm:cxn modelId="{0CB47138-2A03-AD47-8EFD-BB26E2B82637}" type="presOf" srcId="{A3392BFD-62AC-4CF5-9220-4A92C851C86C}" destId="{C7519C0C-376A-CE49-9D8F-44D20B795BCF}" srcOrd="0" destOrd="0" presId="urn:microsoft.com/office/officeart/2005/8/layout/hierarchy1"/>
    <dgm:cxn modelId="{6FABBC8F-985D-3442-A2B7-A8266598683D}" type="presOf" srcId="{8BBCDEF5-A3D2-4158-86BD-D6CE19A54D12}" destId="{DCA0C438-10CE-DA46-8EED-B46F82424359}" srcOrd="0" destOrd="0" presId="urn:microsoft.com/office/officeart/2005/8/layout/hierarchy1"/>
    <dgm:cxn modelId="{611CC290-23BC-AE4B-944A-AA78D9A0A48A}" type="presOf" srcId="{72B45677-6877-4392-BFB7-C87B8D89535A}" destId="{59BE8CAF-0092-D24C-B1C0-98884FF3F548}" srcOrd="0" destOrd="0" presId="urn:microsoft.com/office/officeart/2005/8/layout/hierarchy1"/>
    <dgm:cxn modelId="{EC09F4B6-392C-4175-9820-09185319B87A}" srcId="{2871C3DA-8CA1-4FA9-8258-E5B4F017F357}" destId="{8BBCDEF5-A3D2-4158-86BD-D6CE19A54D12}" srcOrd="2" destOrd="0" parTransId="{CB84156E-BFB6-4926-ACE6-DDB98198D445}" sibTransId="{6B571CD7-2256-4AC9-9296-B9C9144FDA32}"/>
    <dgm:cxn modelId="{6B491EDE-DBCF-488A-9917-DE4FFEE5F1AC}" srcId="{2871C3DA-8CA1-4FA9-8258-E5B4F017F357}" destId="{72B45677-6877-4392-BFB7-C87B8D89535A}" srcOrd="1" destOrd="0" parTransId="{33949654-FAAF-4A86-978B-E8B1023268FF}" sibTransId="{DDBD1FD5-FB35-43F4-B90C-B8CD5C023D0A}"/>
    <dgm:cxn modelId="{4B4044E3-61B5-4BF5-8491-5B675CCA20B1}" srcId="{2871C3DA-8CA1-4FA9-8258-E5B4F017F357}" destId="{A3392BFD-62AC-4CF5-9220-4A92C851C86C}" srcOrd="0" destOrd="0" parTransId="{D62C0FCD-9F2B-499D-85CE-2389A65EF509}" sibTransId="{31CEC7CD-A281-47EF-8331-A873C7736DD7}"/>
    <dgm:cxn modelId="{D18B484B-0513-C847-875A-142F9094D014}" type="presParOf" srcId="{4685DB5C-0109-C449-82D4-23D457DC66C5}" destId="{EB29E40E-A133-0947-912E-6AA2F6D1658C}" srcOrd="0" destOrd="0" presId="urn:microsoft.com/office/officeart/2005/8/layout/hierarchy1"/>
    <dgm:cxn modelId="{EAF2EC49-2710-334B-96DB-21234A6C14F1}" type="presParOf" srcId="{EB29E40E-A133-0947-912E-6AA2F6D1658C}" destId="{9B782AAA-670D-D846-AF78-362D92359F9B}" srcOrd="0" destOrd="0" presId="urn:microsoft.com/office/officeart/2005/8/layout/hierarchy1"/>
    <dgm:cxn modelId="{FA755E68-C7DF-5749-AB57-B98576D814C4}" type="presParOf" srcId="{9B782AAA-670D-D846-AF78-362D92359F9B}" destId="{F8C2D491-EDC7-5B47-B75E-F4F6EC5D3891}" srcOrd="0" destOrd="0" presId="urn:microsoft.com/office/officeart/2005/8/layout/hierarchy1"/>
    <dgm:cxn modelId="{799873F6-80F4-5647-8C93-532A93DEACA7}" type="presParOf" srcId="{9B782AAA-670D-D846-AF78-362D92359F9B}" destId="{C7519C0C-376A-CE49-9D8F-44D20B795BCF}" srcOrd="1" destOrd="0" presId="urn:microsoft.com/office/officeart/2005/8/layout/hierarchy1"/>
    <dgm:cxn modelId="{5C432751-3110-5148-8071-F321A595CB1A}" type="presParOf" srcId="{EB29E40E-A133-0947-912E-6AA2F6D1658C}" destId="{5B3A0502-319C-4E4C-96BF-1BDDF7EF3902}" srcOrd="1" destOrd="0" presId="urn:microsoft.com/office/officeart/2005/8/layout/hierarchy1"/>
    <dgm:cxn modelId="{657CF8C8-5B01-DB4C-B232-1DC6B1C34240}" type="presParOf" srcId="{4685DB5C-0109-C449-82D4-23D457DC66C5}" destId="{45008496-DF37-7944-9A85-6B3A68BEF79D}" srcOrd="1" destOrd="0" presId="urn:microsoft.com/office/officeart/2005/8/layout/hierarchy1"/>
    <dgm:cxn modelId="{8AFA7F8B-C11E-7140-8A29-2739BA6DC0D2}" type="presParOf" srcId="{45008496-DF37-7944-9A85-6B3A68BEF79D}" destId="{E3DB9B29-A3B2-6344-BB3D-3E2A1A6E35FF}" srcOrd="0" destOrd="0" presId="urn:microsoft.com/office/officeart/2005/8/layout/hierarchy1"/>
    <dgm:cxn modelId="{33D456BB-D36C-C247-9FAB-865F5858E621}" type="presParOf" srcId="{E3DB9B29-A3B2-6344-BB3D-3E2A1A6E35FF}" destId="{C036F02F-24F7-8D49-9A27-B8DCD368E8CC}" srcOrd="0" destOrd="0" presId="urn:microsoft.com/office/officeart/2005/8/layout/hierarchy1"/>
    <dgm:cxn modelId="{768E0D97-CAD6-0E49-B834-A4E84E39921F}" type="presParOf" srcId="{E3DB9B29-A3B2-6344-BB3D-3E2A1A6E35FF}" destId="{59BE8CAF-0092-D24C-B1C0-98884FF3F548}" srcOrd="1" destOrd="0" presId="urn:microsoft.com/office/officeart/2005/8/layout/hierarchy1"/>
    <dgm:cxn modelId="{BA9D7510-6DD1-3D47-9BFA-62CED261A7D9}" type="presParOf" srcId="{45008496-DF37-7944-9A85-6B3A68BEF79D}" destId="{E2845763-0A35-524B-A19F-130ED3CBF868}" srcOrd="1" destOrd="0" presId="urn:microsoft.com/office/officeart/2005/8/layout/hierarchy1"/>
    <dgm:cxn modelId="{EB8F0B98-D3EA-7E4B-8A5F-52E3EEC6381F}" type="presParOf" srcId="{4685DB5C-0109-C449-82D4-23D457DC66C5}" destId="{254F778C-F1A4-7145-BA70-6FA94288C903}" srcOrd="2" destOrd="0" presId="urn:microsoft.com/office/officeart/2005/8/layout/hierarchy1"/>
    <dgm:cxn modelId="{29839B07-D1D1-7F46-86FF-3B16EF248A57}" type="presParOf" srcId="{254F778C-F1A4-7145-BA70-6FA94288C903}" destId="{891F6AB5-F266-8E46-8D80-299BC819ECCC}" srcOrd="0" destOrd="0" presId="urn:microsoft.com/office/officeart/2005/8/layout/hierarchy1"/>
    <dgm:cxn modelId="{4220ECDE-9E96-854B-8E8D-672932691906}" type="presParOf" srcId="{891F6AB5-F266-8E46-8D80-299BC819ECCC}" destId="{D1DCAF05-75B4-F149-BAED-AACD966DE7F2}" srcOrd="0" destOrd="0" presId="urn:microsoft.com/office/officeart/2005/8/layout/hierarchy1"/>
    <dgm:cxn modelId="{A1F9F91D-BDC3-4742-8F14-D954B46E1571}" type="presParOf" srcId="{891F6AB5-F266-8E46-8D80-299BC819ECCC}" destId="{DCA0C438-10CE-DA46-8EED-B46F82424359}" srcOrd="1" destOrd="0" presId="urn:microsoft.com/office/officeart/2005/8/layout/hierarchy1"/>
    <dgm:cxn modelId="{BE15AD1D-327E-024E-8F9B-E095084D5101}" type="presParOf" srcId="{254F778C-F1A4-7145-BA70-6FA94288C903}" destId="{562EBC31-7444-8F4F-9612-3D3431FAE6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5F76D-34A7-734F-810A-420D372EAECC}">
      <dsp:nvSpPr>
        <dsp:cNvPr id="0" name=""/>
        <dsp:cNvSpPr/>
      </dsp:nvSpPr>
      <dsp:spPr>
        <a:xfrm>
          <a:off x="0" y="222480"/>
          <a:ext cx="3053039" cy="1085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 dirty="0"/>
            <a:t>Most information online:</a:t>
          </a:r>
          <a:endParaRPr lang="en-US" sz="2900" kern="1200" dirty="0"/>
        </a:p>
      </dsp:txBody>
      <dsp:txXfrm>
        <a:off x="53002" y="275482"/>
        <a:ext cx="2947035" cy="979756"/>
      </dsp:txXfrm>
    </dsp:sp>
    <dsp:sp modelId="{EC831E96-5559-2948-BEA2-0ED698152EA0}">
      <dsp:nvSpPr>
        <dsp:cNvPr id="0" name=""/>
        <dsp:cNvSpPr/>
      </dsp:nvSpPr>
      <dsp:spPr>
        <a:xfrm>
          <a:off x="0" y="1308240"/>
          <a:ext cx="3053039" cy="240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3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Stored on big servers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 dirty="0"/>
            <a:t>Controlled by a single company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 dirty="0"/>
            <a:t>Risk of Censorship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 dirty="0"/>
            <a:t>Easy to block access</a:t>
          </a:r>
          <a:endParaRPr lang="en-US" sz="2300" kern="1200" dirty="0"/>
        </a:p>
      </dsp:txBody>
      <dsp:txXfrm>
        <a:off x="0" y="1308240"/>
        <a:ext cx="3053039" cy="240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3E674-F1DC-1146-A007-922ED20328DB}">
      <dsp:nvSpPr>
        <dsp:cNvPr id="0" name=""/>
        <dsp:cNvSpPr/>
      </dsp:nvSpPr>
      <dsp:spPr>
        <a:xfrm>
          <a:off x="0" y="59287"/>
          <a:ext cx="6506304" cy="9582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/>
            <a:t>Advantages:</a:t>
          </a:r>
          <a:endParaRPr lang="en-US" sz="4200" kern="1200"/>
        </a:p>
      </dsp:txBody>
      <dsp:txXfrm>
        <a:off x="46777" y="106064"/>
        <a:ext cx="6412750" cy="864675"/>
      </dsp:txXfrm>
    </dsp:sp>
    <dsp:sp modelId="{1D220CE8-646D-F14D-9EE6-C9098B9F026B}">
      <dsp:nvSpPr>
        <dsp:cNvPr id="0" name=""/>
        <dsp:cNvSpPr/>
      </dsp:nvSpPr>
      <dsp:spPr>
        <a:xfrm>
          <a:off x="0" y="1017517"/>
          <a:ext cx="6506304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 dirty="0"/>
            <a:t>Centralized Servers are fast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 dirty="0"/>
            <a:t>Low latency</a:t>
          </a:r>
          <a:endParaRPr lang="en-US" sz="3300" kern="1200" dirty="0"/>
        </a:p>
      </dsp:txBody>
      <dsp:txXfrm>
        <a:off x="0" y="1017517"/>
        <a:ext cx="6506304" cy="1065015"/>
      </dsp:txXfrm>
    </dsp:sp>
    <dsp:sp modelId="{0ECDC01B-8B72-0541-927D-810DBFDE1B3D}">
      <dsp:nvSpPr>
        <dsp:cNvPr id="0" name=""/>
        <dsp:cNvSpPr/>
      </dsp:nvSpPr>
      <dsp:spPr>
        <a:xfrm>
          <a:off x="0" y="2082532"/>
          <a:ext cx="6506304" cy="958229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Disadvantages:</a:t>
          </a:r>
        </a:p>
      </dsp:txBody>
      <dsp:txXfrm>
        <a:off x="46777" y="2129309"/>
        <a:ext cx="6412750" cy="864675"/>
      </dsp:txXfrm>
    </dsp:sp>
    <dsp:sp modelId="{249254C3-29F4-9C48-AC5F-55B623E0C3B1}">
      <dsp:nvSpPr>
        <dsp:cNvPr id="0" name=""/>
        <dsp:cNvSpPr/>
      </dsp:nvSpPr>
      <dsp:spPr>
        <a:xfrm>
          <a:off x="0" y="3040762"/>
          <a:ext cx="6506304" cy="247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 dirty="0"/>
            <a:t>Location based addressing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 dirty="0"/>
            <a:t>If server is down you won’t get that file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b="0" i="0" kern="1200" dirty="0"/>
            <a:t>Hackers always target big companies</a:t>
          </a:r>
          <a:endParaRPr lang="en-US" sz="3300" kern="1200" dirty="0"/>
        </a:p>
      </dsp:txBody>
      <dsp:txXfrm>
        <a:off x="0" y="3040762"/>
        <a:ext cx="6506304" cy="2477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7C36A-6902-904E-B4B0-5F2B89EE32CE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79F6F-A5F1-6D40-AC2D-EC1E74FD3401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Instead of using one big server we can use storage from peers to hold blocks of our data</a:t>
          </a:r>
          <a:endParaRPr lang="en-US" sz="3300" kern="1200"/>
        </a:p>
      </dsp:txBody>
      <dsp:txXfrm>
        <a:off x="534770" y="778196"/>
        <a:ext cx="3960775" cy="2459240"/>
      </dsp:txXfrm>
    </dsp:sp>
    <dsp:sp modelId="{62D4173B-46A4-094C-B393-3DF01CAE70C3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D23EE-2441-5E44-9523-F0CA82472BC4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Peers can partition or rent out storage just for having it be used like a server</a:t>
          </a:r>
          <a:endParaRPr lang="en-US" sz="3300" kern="1200"/>
        </a:p>
      </dsp:txBody>
      <dsp:txXfrm>
        <a:off x="5562742" y="778196"/>
        <a:ext cx="3960775" cy="2459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5E935-37DE-4F83-9C68-D7D8E19597E4}">
      <dsp:nvSpPr>
        <dsp:cNvPr id="0" name=""/>
        <dsp:cNvSpPr/>
      </dsp:nvSpPr>
      <dsp:spPr>
        <a:xfrm>
          <a:off x="0" y="478851"/>
          <a:ext cx="9601200" cy="88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E9F1B-16E1-4C84-A7E9-DE467B9F9C09}">
      <dsp:nvSpPr>
        <dsp:cNvPr id="0" name=""/>
        <dsp:cNvSpPr/>
      </dsp:nvSpPr>
      <dsp:spPr>
        <a:xfrm>
          <a:off x="267420" y="677759"/>
          <a:ext cx="486218" cy="486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ABE3C-E348-49DE-930B-567B70D893CC}">
      <dsp:nvSpPr>
        <dsp:cNvPr id="0" name=""/>
        <dsp:cNvSpPr/>
      </dsp:nvSpPr>
      <dsp:spPr>
        <a:xfrm>
          <a:off x="1021058" y="478851"/>
          <a:ext cx="8580141" cy="88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60" tIns="93560" rIns="93560" bIns="935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Keeping files available</a:t>
          </a:r>
          <a:endParaRPr lang="en-US" sz="2500" kern="1200"/>
        </a:p>
      </dsp:txBody>
      <dsp:txXfrm>
        <a:off x="1021058" y="478851"/>
        <a:ext cx="8580141" cy="884033"/>
      </dsp:txXfrm>
    </dsp:sp>
    <dsp:sp modelId="{64E328FE-D867-4EB3-B042-D4A002EE0563}">
      <dsp:nvSpPr>
        <dsp:cNvPr id="0" name=""/>
        <dsp:cNvSpPr/>
      </dsp:nvSpPr>
      <dsp:spPr>
        <a:xfrm>
          <a:off x="0" y="1583893"/>
          <a:ext cx="9601200" cy="8840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6D89C-105C-41CA-BEC5-53150D711C90}">
      <dsp:nvSpPr>
        <dsp:cNvPr id="0" name=""/>
        <dsp:cNvSpPr/>
      </dsp:nvSpPr>
      <dsp:spPr>
        <a:xfrm>
          <a:off x="267420" y="1782801"/>
          <a:ext cx="486218" cy="486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A1106-78F6-40BB-A195-88C113E60AD0}">
      <dsp:nvSpPr>
        <dsp:cNvPr id="0" name=""/>
        <dsp:cNvSpPr/>
      </dsp:nvSpPr>
      <dsp:spPr>
        <a:xfrm>
          <a:off x="1021058" y="1583893"/>
          <a:ext cx="8580141" cy="88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60" tIns="93560" rIns="93560" bIns="935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If nodes go offline, it is unavailable</a:t>
          </a:r>
          <a:endParaRPr lang="en-US" sz="2500" kern="1200"/>
        </a:p>
      </dsp:txBody>
      <dsp:txXfrm>
        <a:off x="1021058" y="1583893"/>
        <a:ext cx="8580141" cy="8840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2D491-EDC7-5B47-B75E-F4F6EC5D3891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19C0C-376A-CE49-9D8F-44D20B795BCF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Better Hashing Algorithm</a:t>
          </a:r>
          <a:endParaRPr lang="en-US" sz="2200" kern="1200"/>
        </a:p>
      </dsp:txBody>
      <dsp:txXfrm>
        <a:off x="350259" y="1126082"/>
        <a:ext cx="2599893" cy="1614270"/>
      </dsp:txXfrm>
    </dsp:sp>
    <dsp:sp modelId="{C036F02F-24F7-8D49-9A27-B8DCD368E8CC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E8CAF-0092-D24C-B1C0-98884FF3F548}">
      <dsp:nvSpPr>
        <dsp:cNvPr id="0" name=""/>
        <dsp:cNvSpPr/>
      </dsp:nvSpPr>
      <dsp:spPr>
        <a:xfrm>
          <a:off x="3600449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Implement transfers with the Network</a:t>
          </a:r>
          <a:endParaRPr lang="en-US" sz="2200" kern="1200"/>
        </a:p>
      </dsp:txBody>
      <dsp:txXfrm>
        <a:off x="3650671" y="1126082"/>
        <a:ext cx="2599893" cy="1614270"/>
      </dsp:txXfrm>
    </dsp:sp>
    <dsp:sp modelId="{D1DCAF05-75B4-F149-BAED-AACD966DE7F2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0C438-10CE-DA46-8EED-B46F82424359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Encrypt Files and have the files contain the data needed to be identified</a:t>
          </a:r>
          <a:endParaRPr lang="en-US" sz="22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DC73-9631-8F7A-CC89-FFE964E08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Decentralized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1F775-7B81-7DE5-D417-607D4E4F3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Maliro</a:t>
            </a:r>
          </a:p>
        </p:txBody>
      </p:sp>
    </p:spTree>
    <p:extLst>
      <p:ext uri="{BB962C8B-B14F-4D97-AF65-F5344CB8AC3E}">
        <p14:creationId xmlns:p14="http://schemas.microsoft.com/office/powerpoint/2010/main" val="324518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3360C-1C5E-D966-3DDC-C4ED6F55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Content-Based Addressing</a:t>
            </a:r>
            <a:endParaRPr lang="en-US" dirty="0"/>
          </a:p>
        </p:txBody>
      </p:sp>
      <p:pic>
        <p:nvPicPr>
          <p:cNvPr id="14" name="Picture 4" descr="Colourful pins linked with threads">
            <a:extLst>
              <a:ext uri="{FF2B5EF4-FFF2-40B4-BE49-F238E27FC236}">
                <a16:creationId xmlns:a16="http://schemas.microsoft.com/office/drawing/2014/main" id="{3A17A73D-E595-E6B0-23B8-DBA0784E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3" r="25778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67EF-D32D-87EC-DFD4-2B7E4F92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Moves from location-based to Content-Based Addressing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Instead of Where you want to find something, you ask what you want to find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2CC7FE64-0701-501C-A724-7D919A12E16C}"/>
              </a:ext>
            </a:extLst>
          </p:cNvPr>
          <p:cNvSpPr/>
          <p:nvPr/>
        </p:nvSpPr>
        <p:spPr>
          <a:xfrm>
            <a:off x="1699708" y="1785769"/>
            <a:ext cx="2345167" cy="22806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659DD9A-C189-F1E0-9BB2-8C906DE753AC}"/>
              </a:ext>
            </a:extLst>
          </p:cNvPr>
          <p:cNvSpPr/>
          <p:nvPr/>
        </p:nvSpPr>
        <p:spPr>
          <a:xfrm>
            <a:off x="4923416" y="1785769"/>
            <a:ext cx="2345167" cy="22806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E93FCE9-8C71-5AFF-C5CD-54D73DE86884}"/>
              </a:ext>
            </a:extLst>
          </p:cNvPr>
          <p:cNvSpPr/>
          <p:nvPr/>
        </p:nvSpPr>
        <p:spPr>
          <a:xfrm>
            <a:off x="8147124" y="1785769"/>
            <a:ext cx="2345167" cy="22806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2D0FB1-7CAF-3BCE-F761-9DFC0DE020B2}"/>
              </a:ext>
            </a:extLst>
          </p:cNvPr>
          <p:cNvCxnSpPr>
            <a:stCxn id="5" idx="5"/>
          </p:cNvCxnSpPr>
          <p:nvPr/>
        </p:nvCxnSpPr>
        <p:spPr>
          <a:xfrm flipV="1">
            <a:off x="4044875" y="2614108"/>
            <a:ext cx="8785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3766A-9152-DAE9-A65A-160DB2DB8E5F}"/>
              </a:ext>
            </a:extLst>
          </p:cNvPr>
          <p:cNvCxnSpPr/>
          <p:nvPr/>
        </p:nvCxnSpPr>
        <p:spPr>
          <a:xfrm flipV="1">
            <a:off x="7268583" y="2562112"/>
            <a:ext cx="8785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56024C-E9C5-5BFE-41A9-9D750D05FF01}"/>
              </a:ext>
            </a:extLst>
          </p:cNvPr>
          <p:cNvCxnSpPr/>
          <p:nvPr/>
        </p:nvCxnSpPr>
        <p:spPr>
          <a:xfrm flipV="1">
            <a:off x="4044874" y="3132268"/>
            <a:ext cx="87854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72DED5-A48E-3DB0-20E6-F521CB76FBF3}"/>
              </a:ext>
            </a:extLst>
          </p:cNvPr>
          <p:cNvCxnSpPr/>
          <p:nvPr/>
        </p:nvCxnSpPr>
        <p:spPr>
          <a:xfrm flipV="1">
            <a:off x="7268583" y="3263153"/>
            <a:ext cx="87854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Fingerprint with solid fill">
            <a:extLst>
              <a:ext uri="{FF2B5EF4-FFF2-40B4-BE49-F238E27FC236}">
                <a16:creationId xmlns:a16="http://schemas.microsoft.com/office/drawing/2014/main" id="{738C7DB9-2174-2119-A498-7A920651C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791459">
            <a:off x="2463369" y="1678651"/>
            <a:ext cx="817842" cy="817842"/>
          </a:xfrm>
          <a:prstGeom prst="rect">
            <a:avLst/>
          </a:prstGeom>
        </p:spPr>
      </p:pic>
      <p:pic>
        <p:nvPicPr>
          <p:cNvPr id="20" name="Graphic 19" descr="Fingerprint with solid fill">
            <a:extLst>
              <a:ext uri="{FF2B5EF4-FFF2-40B4-BE49-F238E27FC236}">
                <a16:creationId xmlns:a16="http://schemas.microsoft.com/office/drawing/2014/main" id="{F49ECC9B-E5A4-3F9B-0635-638D6920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791459">
            <a:off x="5687079" y="1678650"/>
            <a:ext cx="817842" cy="817842"/>
          </a:xfrm>
          <a:prstGeom prst="rect">
            <a:avLst/>
          </a:prstGeom>
        </p:spPr>
      </p:pic>
      <p:pic>
        <p:nvPicPr>
          <p:cNvPr id="21" name="Graphic 20" descr="Fingerprint with solid fill">
            <a:extLst>
              <a:ext uri="{FF2B5EF4-FFF2-40B4-BE49-F238E27FC236}">
                <a16:creationId xmlns:a16="http://schemas.microsoft.com/office/drawing/2014/main" id="{3DC624C0-EEC2-8311-FEB1-243615A8E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791459">
            <a:off x="8851193" y="1678650"/>
            <a:ext cx="817842" cy="81784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420DE0-C372-724F-6B52-C046E6946F1D}"/>
              </a:ext>
            </a:extLst>
          </p:cNvPr>
          <p:cNvCxnSpPr/>
          <p:nvPr/>
        </p:nvCxnSpPr>
        <p:spPr>
          <a:xfrm flipV="1">
            <a:off x="821168" y="2900765"/>
            <a:ext cx="8785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E76E24-A112-022A-ABCF-385F3B220D8D}"/>
              </a:ext>
            </a:extLst>
          </p:cNvPr>
          <p:cNvCxnSpPr/>
          <p:nvPr/>
        </p:nvCxnSpPr>
        <p:spPr>
          <a:xfrm flipV="1">
            <a:off x="821167" y="3418925"/>
            <a:ext cx="87854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623AA3-518B-D903-80A6-C1F9DE749BAB}"/>
              </a:ext>
            </a:extLst>
          </p:cNvPr>
          <p:cNvCxnSpPr/>
          <p:nvPr/>
        </p:nvCxnSpPr>
        <p:spPr>
          <a:xfrm flipV="1">
            <a:off x="10492292" y="2614108"/>
            <a:ext cx="8785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64F9EB-7719-8E12-25CB-B14C9776E026}"/>
              </a:ext>
            </a:extLst>
          </p:cNvPr>
          <p:cNvCxnSpPr/>
          <p:nvPr/>
        </p:nvCxnSpPr>
        <p:spPr>
          <a:xfrm flipV="1">
            <a:off x="10492291" y="3132268"/>
            <a:ext cx="87854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8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2" name="Picture 7">
            <a:extLst>
              <a:ext uri="{FF2B5EF4-FFF2-40B4-BE49-F238E27FC236}">
                <a16:creationId xmlns:a16="http://schemas.microsoft.com/office/drawing/2014/main" id="{B8574BB6-CE72-A833-9B5B-37FCCB63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1" b="4313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F4C851-DDC3-B99A-DE04-D67DBA4D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3464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72D78-FC64-7D1E-7759-70CFD2EB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Uses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6DF4D-3151-F167-6E25-E5B194F88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4" r="46074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93D4-6743-8804-840E-17F23427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endParaRPr lang="en-US" sz="17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IPFS</a:t>
            </a:r>
            <a:endParaRPr lang="en-US" sz="17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Block-Chain for IPFS (</a:t>
            </a:r>
            <a:r>
              <a:rPr lang="en-US" sz="17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Filecoin</a:t>
            </a:r>
            <a:r>
              <a:rPr lang="en-US" sz="17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</a:p>
          <a:p>
            <a:pPr marL="742950" lvl="1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Rent out storage and store nodes</a:t>
            </a:r>
          </a:p>
          <a:p>
            <a:pPr marL="742950" lvl="1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 to keep files online otherwise you won’t be reimbursed</a:t>
            </a:r>
          </a:p>
          <a:p>
            <a:pPr marL="742950" lvl="1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Incentivize storing nodes</a:t>
            </a:r>
          </a:p>
          <a:p>
            <a:pPr marL="742950" lvl="1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Proactively distribute files</a:t>
            </a:r>
          </a:p>
          <a:p>
            <a:pPr marL="742950" lvl="1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copies of the same nodes will be on multiple places just in case the one person has their files offline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12408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D4689-EF3A-F09A-3309-A84DCA55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Code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1EBE2-047F-6EEA-F283-1869D2130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432121"/>
            <a:ext cx="5659222" cy="21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71A2D2-1C88-4C76-FF69-DE48663B95C7}"/>
              </a:ext>
            </a:extLst>
          </p:cNvPr>
          <p:cNvSpPr txBox="1"/>
          <p:nvPr/>
        </p:nvSpPr>
        <p:spPr>
          <a:xfrm>
            <a:off x="1531257" y="1395324"/>
            <a:ext cx="328269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Connecting to another Computer</a:t>
            </a:r>
          </a:p>
        </p:txBody>
      </p:sp>
      <p:pic>
        <p:nvPicPr>
          <p:cNvPr id="6" name="Picture 5" descr="A picture containing text, screenshot, software&#10;&#10;Description automatically generated">
            <a:extLst>
              <a:ext uri="{FF2B5EF4-FFF2-40B4-BE49-F238E27FC236}">
                <a16:creationId xmlns:a16="http://schemas.microsoft.com/office/drawing/2014/main" id="{6C9EEE32-84EE-C43F-9CAE-295E155C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164" y="1229413"/>
            <a:ext cx="6517065" cy="37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C687-D080-3AC8-5DAB-3008D8E9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4BE47-1479-B81C-6608-64258D648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69184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94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81948-829F-AEC9-7323-3FC4748B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i="0" u="none" strike="noStrike">
                <a:effectLst/>
              </a:rPr>
              <a:t>Introduction</a:t>
            </a:r>
            <a:endParaRPr lang="en-US" sz="280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91F3399-6655-9856-F1DD-1A5DC3B76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275" y="1255380"/>
            <a:ext cx="6900380" cy="4347239"/>
          </a:xfrm>
          <a:prstGeom prst="rect">
            <a:avLst/>
          </a:prstGeom>
        </p:spPr>
      </p:pic>
      <p:sp>
        <p:nvSpPr>
          <p:cNvPr id="4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21E5DFD-AFA2-A9FB-A36A-089E2AE414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5567744"/>
              </p:ext>
            </p:extLst>
          </p:nvPr>
        </p:nvGraphicFramePr>
        <p:xfrm>
          <a:off x="8471423" y="2286000"/>
          <a:ext cx="3053039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2712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CDF00-E8A6-746D-4E11-DA9B1A53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dirty="0"/>
              <a:t>Advantages &amp; Disadvantages of Centralized Storage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EE3C636-4755-8E65-159F-C49C85B33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24716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76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FC40B-348A-5EC5-BA1D-A04022B2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u="none" strike="noStrike" cap="all">
                <a:effectLst/>
              </a:rPr>
              <a:t>Solution</a:t>
            </a:r>
            <a:endParaRPr lang="en-US" sz="7200" cap="all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0" name="Graphic 29" descr="Lightbulb">
            <a:extLst>
              <a:ext uri="{FF2B5EF4-FFF2-40B4-BE49-F238E27FC236}">
                <a16:creationId xmlns:a16="http://schemas.microsoft.com/office/drawing/2014/main" id="{9463207E-2BA6-FD93-4A83-D36E5DB1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834330-677D-CB92-E3C1-AC0DEACF4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5" r="1" b="22823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87D3-BD18-A017-C0E3-CA9766FC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P2P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505A-33D4-EE17-D9F0-BEB71806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>
                <a:solidFill>
                  <a:schemeClr val="bg2"/>
                </a:solidFill>
              </a:rPr>
              <a:t>File sharing between different people across the web</a:t>
            </a:r>
          </a:p>
        </p:txBody>
      </p:sp>
    </p:spTree>
    <p:extLst>
      <p:ext uri="{BB962C8B-B14F-4D97-AF65-F5344CB8AC3E}">
        <p14:creationId xmlns:p14="http://schemas.microsoft.com/office/powerpoint/2010/main" val="389829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AA49-20A5-52ED-5BD4-FD5914FE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0E0B-F1B3-74A5-19D6-C84E8433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intended system from the start of networks</a:t>
            </a:r>
          </a:p>
          <a:p>
            <a:r>
              <a:rPr lang="en-US" dirty="0"/>
              <a:t>There are no third-party your data has to go to, to get to its intended destination</a:t>
            </a:r>
          </a:p>
          <a:p>
            <a:r>
              <a:rPr lang="en-US" dirty="0"/>
              <a:t>Each device in a P2P acts like its own server</a:t>
            </a:r>
          </a:p>
          <a:p>
            <a:r>
              <a:rPr lang="en-US" dirty="0"/>
              <a:t>You are in control on where your data is sent and how its used</a:t>
            </a:r>
          </a:p>
        </p:txBody>
      </p:sp>
    </p:spTree>
    <p:extLst>
      <p:ext uri="{BB962C8B-B14F-4D97-AF65-F5344CB8AC3E}">
        <p14:creationId xmlns:p14="http://schemas.microsoft.com/office/powerpoint/2010/main" val="395156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727-D713-82C6-18E1-3A75EFFD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P2P Usage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E38DC0-5C7A-E9D8-247E-7A53B6CF2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85011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9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4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C8EA0-DF1F-A556-7E45-73DA14B6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1EE9A315-C649-CE31-4400-49D001A45F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920620"/>
          <a:ext cx="9601200" cy="294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446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C1A0D-9B8C-50F5-025A-C14230A3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>
                <a:solidFill>
                  <a:schemeClr val="bg2"/>
                </a:solidFill>
              </a:rPr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5F6426-3A02-B54F-74D3-3F788614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fontAlgn="base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A chain of blocks that contain information</a:t>
            </a:r>
          </a:p>
          <a:p>
            <a:pPr indent="-384048" fontAlgn="base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 err="1">
                <a:effectLst/>
              </a:rPr>
              <a:t>BitCoin</a:t>
            </a:r>
            <a:endParaRPr lang="en-US" sz="1800" b="0" i="0" u="none" strike="noStrike" dirty="0">
              <a:effectLst/>
            </a:endParaRPr>
          </a:p>
          <a:p>
            <a:pPr indent="-384048" fontAlgn="base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Distributed Ledger</a:t>
            </a:r>
          </a:p>
          <a:p>
            <a:pPr marL="742950" lvl="1" indent="-384048" fontAlgn="base">
              <a:spcBef>
                <a:spcPts val="0"/>
              </a:spcBef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Open to everyone</a:t>
            </a:r>
          </a:p>
          <a:p>
            <a:pPr indent="-384048" fontAlgn="base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It is very difficult to change data once it is in a blockchain</a:t>
            </a:r>
          </a:p>
          <a:p>
            <a:pPr indent="-384048" fontAlgn="base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Block</a:t>
            </a:r>
          </a:p>
          <a:p>
            <a:pPr marL="742950" lvl="1" indent="-384048" fontAlgn="base">
              <a:spcBef>
                <a:spcPts val="0"/>
              </a:spcBef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Data</a:t>
            </a:r>
          </a:p>
          <a:p>
            <a:pPr marL="742950" lvl="1" indent="-384048" fontAlgn="base">
              <a:spcBef>
                <a:spcPts val="0"/>
              </a:spcBef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Hash</a:t>
            </a:r>
          </a:p>
          <a:p>
            <a:pPr marL="1143000" lvl="2" indent="-384048" fontAlgn="base">
              <a:spcBef>
                <a:spcPts val="0"/>
              </a:spcBef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Always unique</a:t>
            </a:r>
          </a:p>
          <a:p>
            <a:pPr marL="1143000" lvl="2" indent="-384048" fontAlgn="base">
              <a:spcBef>
                <a:spcPts val="0"/>
              </a:spcBef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Changing something would change the hash</a:t>
            </a:r>
          </a:p>
          <a:p>
            <a:pPr marL="742950" lvl="1" indent="-384048" fontAlgn="base">
              <a:spcBef>
                <a:spcPts val="0"/>
              </a:spcBef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Hash of previous</a:t>
            </a:r>
          </a:p>
          <a:p>
            <a:pPr marL="1143000" lvl="2" indent="-384048" fontAlgn="base">
              <a:spcBef>
                <a:spcPts val="0"/>
              </a:spcBef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Creates a chain of blocks</a:t>
            </a:r>
          </a:p>
          <a:p>
            <a:pPr marL="1143000" lvl="2" indent="-384048" fontAlgn="base">
              <a:spcBef>
                <a:spcPts val="0"/>
              </a:spcBef>
              <a:buFont typeface="Franklin Gothic Book" panose="020B05030201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Tracks progress</a:t>
            </a:r>
          </a:p>
        </p:txBody>
      </p:sp>
    </p:spTree>
    <p:extLst>
      <p:ext uri="{BB962C8B-B14F-4D97-AF65-F5344CB8AC3E}">
        <p14:creationId xmlns:p14="http://schemas.microsoft.com/office/powerpoint/2010/main" val="2321926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1795</TotalTime>
  <Words>324</Words>
  <Application>Microsoft Macintosh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Crop</vt:lpstr>
      <vt:lpstr>Decentralized Storage</vt:lpstr>
      <vt:lpstr>Introduction</vt:lpstr>
      <vt:lpstr>Advantages &amp; Disadvantages of Centralized Storage</vt:lpstr>
      <vt:lpstr>Solution</vt:lpstr>
      <vt:lpstr>P2P Network</vt:lpstr>
      <vt:lpstr>P2P Networks</vt:lpstr>
      <vt:lpstr>P2P Usage</vt:lpstr>
      <vt:lpstr>Limitations</vt:lpstr>
      <vt:lpstr>Blockchain</vt:lpstr>
      <vt:lpstr>Content-Based Addressing</vt:lpstr>
      <vt:lpstr>PowerPoint Presentation</vt:lpstr>
      <vt:lpstr>Uses</vt:lpstr>
      <vt:lpstr>Uses</vt:lpstr>
      <vt:lpstr>Code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Decentralization</dc:title>
  <dc:creator>Daniel Maliro</dc:creator>
  <cp:lastModifiedBy>Daniel Maliro</cp:lastModifiedBy>
  <cp:revision>2</cp:revision>
  <dcterms:created xsi:type="dcterms:W3CDTF">2023-04-18T11:41:03Z</dcterms:created>
  <dcterms:modified xsi:type="dcterms:W3CDTF">2023-05-03T03:38:49Z</dcterms:modified>
</cp:coreProperties>
</file>