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9" r:id="rId3"/>
    <p:sldId id="257" r:id="rId4"/>
    <p:sldId id="270" r:id="rId5"/>
    <p:sldId id="293"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91" r:id="rId25"/>
    <p:sldId id="292" r:id="rId26"/>
    <p:sldId id="290" r:id="rId27"/>
    <p:sldId id="289"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5" orient="horz" pos="864" userDrawn="1">
          <p15:clr>
            <a:srgbClr val="A4A3A4"/>
          </p15:clr>
        </p15:guide>
        <p15:guide id="6" orient="horz"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3A3A3A"/>
    <a:srgbClr val="FF5C01"/>
    <a:srgbClr val="181717"/>
    <a:srgbClr val="FFDE75"/>
    <a:srgbClr val="5D5C5C"/>
    <a:srgbClr val="808080"/>
    <a:srgbClr val="A3A2A2"/>
    <a:srgbClr val="C5C5C5"/>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9" autoAdjust="0"/>
    <p:restoredTop sz="93898" autoAdjust="0"/>
  </p:normalViewPr>
  <p:slideViewPr>
    <p:cSldViewPr snapToGrid="0" showGuides="1">
      <p:cViewPr varScale="1">
        <p:scale>
          <a:sx n="114" d="100"/>
          <a:sy n="114" d="100"/>
        </p:scale>
        <p:origin x="432" y="108"/>
      </p:cViewPr>
      <p:guideLst>
        <p:guide pos="3840"/>
        <p:guide orient="horz" pos="864"/>
        <p:guide orient="horz" pos="40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00:19.894"/>
    </inkml:context>
    <inkml:brush xml:id="br0">
      <inkml:brushProperty name="width" value="0.05292" units="cm"/>
      <inkml:brushProperty name="height" value="0.05292" units="cm"/>
      <inkml:brushProperty name="color" value="#FF0000"/>
    </inkml:brush>
  </inkml:definitions>
  <inkml:trace contextRef="#ctx0" brushRef="#br0">11757 10388 13986 0,'0'0'2257'16,"-151"-3"-1337"-1,111-9-312 1,-4-4 345-16,-3-10-81 0,-5-9-296 16,-12-28-40-16,4-35 8 0,12-55 64 15,25-24 16-15,23-15-96 0,19 12-15 16,29 25-153-16,20 11-136 15,12 17-32-15,12 19-96 16,11 19-24 0,16 17-64-16,9 11 0 15,11 10-8-15,4 4 8 0,13-7 40 16,7-7-48-16,16-2-48 16,9-4 40-16,11 10 0 31,4 9 8-31,4 16-8 0,5 17 8 15,-9 15-8-15,-12 0-48 16,-16 25 48-16,-15 17 8 0,-21 8 56 16,-15 14 8-16,-16 5 40 15,-29-8-8-15,-16-7 24 32,-22-13 88-32,-9 0-16 0,0 7 72 15,-4 9-48-15,-9 13 24 16,-10 6-48-16,-9 19 80 0,-32 26 0 0,-20 16 32 15,-12 15-80-15,-8 10-64 16,-4-6 40 0,-8 5 80-1,-7-5 177-15,-5-13-49 0,-15-10-160 16,-8-12-128-16,-21-16-120 16,-23-7-8-16,-25-12 0 0,-15-7-56 0,-12-12 8 15,7-7-272-15,13-12-152 31,20-12-121-31,12-12-351 16,11-24-288-16,1-16-624 0,44-12-1801 16,19-13-4329-16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31:21.559"/>
    </inkml:context>
    <inkml:brush xml:id="br0">
      <inkml:brushProperty name="width" value="0.05292" units="cm"/>
      <inkml:brushProperty name="height" value="0.05292" units="cm"/>
      <inkml:brushProperty name="color" value="#FF0000"/>
    </inkml:brush>
  </inkml:definitions>
  <inkml:trace contextRef="#ctx0" brushRef="#br0">8749 14459 3440 0,'0'0'10611'32,"0"0"-8347"-32,0 0 32 0,0 0-487 15,0 0-321-15,-43 101-768 16,43 1 8-16,3 34-79 0,13 10 15 15,0-12-112-15,0-39-216 16,-8-37-192-16,4-21-128 16,-4-8-16-16,-1 0-88 0,6-4-848 15,-5-25-1409 1,-1 0-3216-16,-7-29-2649 16</inkml:trace>
  <inkml:trace contextRef="#ctx0" brushRef="#br0" timeOffset="1260.61">10949 14431 13554 0,'0'0'2785'0,"0"0"-609"0,0 0-351 16,0 0-153-16,0 0-496 0,-48 94-167 16,31-43-193-16,-2 19-96 15,3 16-48 1,0 15-56-16,12 7-208 15,4-6-104-15,0-26-88 16,0-22-160-16,0-16-56 0,0-10 0 16,0-5-80-16,4-1-472 15,0-9-672-15,0-13-928 16,-4-26-1865-16,0-12-352 16,-8-6-6281-16</inkml:trace>
  <inkml:trace contextRef="#ctx0" brushRef="#br0" timeOffset="11960.48">2904 14431 14899 0,'0'0'3008'16,"0"0"-2200"-16,0 0-711 15,60 56 303-15,-4 30 1120 0,11 28-192 16,9 13-480-16,-4-9-215 16,-9-19-81-16,-10-21-56 15,-2-11-16 1,-15-16-144-16,-8-16-128 0,-5-13-128 15,2-6-80-15,-5-3 0 16,-5-4-88-16,-2-9-88 16,-13-6-152-16,0-29-8 15,-32-35 144-15,-24-32 96 16,-8-9 16-16,5 10-64 16,10 31 40-16,21 22-8 0,9 13 64 15,-5-5 48-15,12-2 0 16,-4 4 0-16,16 15 0 15,0 11-48-15,20 12 0 0,16 0 48 32,28 35 112-32,27 16 176 0,25 18 32 15,11 7 24-15,-7-6-40 16,-9-9-128-16,-19-14-104 16,-12-8-32-16,-20-14-40 0,-13-6-16 15,-3-10 16-15,3 1-8 31,6-3 0-31,3-7-64 0,-5-13 0 16,-3-16 8-16,-5-31 8 16,13-32 56-16,12-35-16 15,23-4 16-15,18 17 0 0,10 35 64 16,9 37-64 0,-9 20-80-1,1 16 32-15,-13 6 40 0,-12 16 0 0,1 16 0 16,-16 5 0-16,-16 2 8 15,-16-4 8-15,-5 19 64 16,1 18 0-16,-11 30 48 0,-14 9 120 16,-19-3 192-1,-28-16-40-15,-12-21-152 16,-8-24-112-16,-12-12-32 0,-19-29-48 16,-16-12 48-16,-1-45 0 15,16-34-88-15,41-24-8 16,35-8-56-16,19-4 48 0,56-3 0 31,34 4 8-31,37 5 0 0,30 14 96 16,23 19-48-16,13 11 56 15,-9 18-96-15,-11 11 48 16,-29 20-56-16,-24 15 72 0,-40 7 40 16,-26 20-32-16,-26 27 8 31,-22 33-8-31,-21 18 32 0,-28 17-40 15,-49-17-64-15,-18-31 105 16,-21-29-113-16,-11-38-64 16,-5-48 15-16,13-54-7 0,23-40-8 15,48-23 56-15,48-7 8 16,52-3-16 0,36 7-40-16,24 12 40 0,3 10 16 15,13 13 0-15,3 16-8 16,-3 12 0-16,-9 16 0 15,-27 19 0-15,-25 23 0 0,-27 18 0 16,-20 13-40 0,-8 7 48-16,-8 5 0 15,-4 4 152-15,-20 0-56 0,-15 16-80 16,-10 0-8-16,2 6 8 16,-5-3-8-16,12-3 41 15,0-6-41-15,12-1-8 0,4-6 0 31,4-3 8-31,5 0-8 0,-2 0-8 16,6-3-41-16,-5-6 41 16,3-1-112-16,2-6-48 15,3 4 32-15,-4-1 80 0,3 6 48 16,5 1 0-16,-4 3 0 31,4 3 8-31,0 0-56 0,0 0 56 16,0 0 0-16,0 0-8 15,0 0-56-15,0 0 56 16,0 0-48-16,0 0 48 0,0 0-8 16,4 0-40-16,1 0 56 15,3 0 0 1,-4 0-8-16,3 0 0 16,-3 0-64-16,1 0 8 0,-1 0 56 15,0 0-88-15,3 7 32 16,5 2 56-16,8 4 0 0,1 9 8 15,7 0-8 1,0 10-8-16,-2 9-24 16,2 20 40-16,0 28 8 15,-19 37 0-15,-9 20-8 0,-40 11 0 16,-24-12 72-16,-11-24-64 16,-13-26 8-1,12-35 64-15,16-31-16 16,16-29 64-16,5-29-56 15,-13-66-72-15,3-70-56 0,23-41 8 16,26-7 48-16,31 22 0 16,45 48 0-16,27 32-8 0,20 32-40 31,21 38 48-31,15 35 16 16,-3 21 40-16,-16 49-56 0,-28 34 8 15,-37 36 64-15,-40 34 120 16,-27 38 72-16,-23 35-40 15,-45 33-55-15,-24 14-121 0,-19-11-40 32,-9-39 80-32,24-70 208 15,17-73 568-15,22-63-320 16,-2-47-64-16,-25-106-328 0,-16-130-152 16,6-76-96-16,37-38-168 0,49 34-216 15,68 97 192-15,51 65 232 16,25 71-32-1,23 56 16-15,1 42-24 16,-9 51-8-16,-28 22 104 16,-31 22 8-16,-28 13 48 0,-32 22 56 15,-29 29 184-15,-15 32 80 0,-43 25-176 16,-25 15-80-16,-20 1-48 0,-15-29 48 31,-9-47 136-31,4-67-88 16,5-73-48-16,19-70-120 15,25-95 0-15,42-61-128 0,49-34-208 16,60 6 0-16,43 25 152 0,9 41 64 16,-1 45 40-16,-19 45-352 31,-12 47-72-31,-16 38 176 16,-8 64 224-16,-17 50 56 0,-23 45 48 15,-24 48 8-15,-20 44 64 16,-24 28-64-16,-40 23 96 0,-16 0-104 15,-27-16-32-15,-13-32-1025 32,29-80-2967-32,7-56-3938 0</inkml:trace>
  <inkml:trace contextRef="#ctx0" brushRef="#br0" timeOffset="14986.39">12087 14770 21196 0,'0'0'2401'32,"-51"92"-2401"-32,12-38-625 15,-2 6-399-15,-6-3 712 0,3-6 312 16,-4-3 256-16,0-14 208 15,5-8 72-15,2-19-152 16,14-7-264-16,7-45-120 0,20-34-40 31,32-42 40-31,52-22 193 16,30-6-49-16,22 6 0 0,12 22-8 16,15 17 8-16,4 28-136 0,-12 31 0 15,-7 36-8 1,-32 24 8-1,-25 26 0-15,-19 39 136 0,-24 18 272 16,-29 13 0-16,-14 28-104 16,-17-4-128-16,-36 7-88 0,-15 1-96 15,-17-16 0-15,-12-15 0 0,-4-40 0 16,-3-33 0-16,19-37 8 16,28-11-8-1,29-58-8-15,50-53-64 16,64-29 72-16,49-26 48 15,44 13 96-15,14 32-72 0,10 16-64 16,15 12-8-16,-4 13 48 16,-8 10-48-16,-11 15-8 0,-26 17 8 31,-26 18 40-31,-21 22 16 16,-39 7 32-16,-24 29-32 0,-12 31 32 15,-28 42 8-15,-16 25 80 16,-12 19 72-16,-56-10-64 15,-24-30-104-15,-19-24-32 0,-13-34-40 32,5-39 0-32,23-18-8 15,12-73 0-15,41-45-48 16,27-33 48-16,19-40 0 0,57 9 8 16,32 11 8-16,28 15-16 15,19 25 8-15,12 19 8 0,5 17-16 16,2 21 8-1,2 16 8-15,-16 17-8 16,-13 18-8-16,-35 19 64 16,-33 13-8-16,-27 16-8 0,-20 35 0 15,-15 50 40-15,-26 67 16 0,-50 51-8 16,-41 23 40 0,-35-1-64-16,-13-34-72 15,-11-30 8-15,-4-56-8 16,7-61 0-16,12-63-56 15,29-82 56-15,44-62 8 0,47-49 0 16,47-21-8-16,65 2 24 16,44 15-24-1,35 22 0-15,32 26-8 16,17 24-32-16,11 37 40 16,-12 30 8-16,-16 42 8 0,-28 29 24 15,-36 50-40-15,-39 41 0 31,-43 42 96-31,-45 42 433 0,-28 47-185 16,-45 31-224-16,-30 17-48 16,-32-1 48-16,-20-25-32 15,-17-51-88-15,-4-73 0 0,5-92-8 16,20-101 0-16,16-118-72 16,19-89 32-16,40-67 40 0,53-22 0 15,46 14 0 1,72 43-96-16,49 61 96 15,32 60 8-15,7 57 0 16,0 61 0-16,-16 56 0 0,-23 39 8 16,-33 56 40-16,-27 46-40 15,-32 48 48-15,-33 43 40 16,-19 47 0-16,-27 36-96 16,-29 20 8-16,-16-7-8 15,-15-33 112-15,-9-60-104 16,0-85-8-16,1-107 48 0,-1-113-48 15,-3-116-24-15,-4-90-120 16,-9-73 16 0,32-15 16-16,44 9-152 15,48 48-408-15,68 69 335 16,31 68 265-16,9 62 24 0,7 59 40 16,-3 56 8-16,3 50 8 15,-3 51 64-15,-17 39 24 0,-19 31 88 31,-28 29 137-31,-32 35 199 16,-28 29-88-16,-25 15-136 16,-46 7-136-16,-36-7-152 0,-45-30-8 15,-47-49-480-15,-64-54-1569 16,48-70-943-16,0-45-5554 0</inkml:trace>
  <inkml:trace contextRef="#ctx0" brushRef="#br0" timeOffset="15949.83">6107 5686 20140 0,'0'0'2864'0,"41"143"-1687"32,-6-22 231-32,5 9-256 15,-4-22-240-15,-16-35-39 0,-9-35-329 16,-7-16-224-16,5 0-104 15,-5-6-152-15,0-3-8 0,-4-10 8 16,0-3-64-16,0-12-152 16,-4-30-24-16,-4-31-176 15,3-22 128 1,5-1 64-16,5 20 40 16,7 22 48-16,-5 23 72 0,10-8 8 15,-6 2 48-15,6-2-56 0,-2 8 48 16,6 5-40-16,3 11 0 15,3 2 88 1,9 6 96-16,4 7 216 16,3 10 40-16,2 9-160 15,-2 10 0-15,-3 2 48 0,-4 4 104 16,-8 2-80-16,-5 2 40 0,-10 6-32 31,-5 6-64-31,-1 3-127 16,-7 3-177-16,0 0 0 15,0-13 0-15,0-12-17 0,0-16-751 16,8-35-1416-16,12-19-2377 16,-3-10-4233-16</inkml:trace>
  <inkml:trace contextRef="#ctx0" brushRef="#br0" timeOffset="16187.18">7466 5048 23356 0,'0'0'2953'16,"0"0"-1857"-16,0 0-111 0,-4 89-201 0,-12-41-496 15,-8 5-288-15,0 1-216 16,-12 1-1681-1,8-11-3048 1,9-15-7865-16</inkml:trace>
  <inkml:trace contextRef="#ctx0" brushRef="#br0" timeOffset="16362.71">7426 5245 12306 0,'0'0'3817'16,"0"0"-88"-16,84-22-1705 0,-41 12-688 15,2-3-423-15,-2 0-433 16,-3 1-312-16,-8 5-168 0,-4 5-16 31,-12 2-1096-31,-8 2-1921 16,-4 8-2112-16</inkml:trace>
  <inkml:trace contextRef="#ctx0" brushRef="#br0" timeOffset="16581.12">7677 5213 19644 0,'0'0'4009'15,"0"0"-2473"-15,0 0-168 16,0 0-472-16,24 98 361 0,-7-37-321 16,-2 5-288-16,1 1-240 15,-4-10-72 1,-1-3-152-16,2-9-128 15,-1-10-56-15,-5-7-88 0,2 1-400 16,-1-7-808-16,-1-3-961 16,-3-3-2600-16,5-16-7457 0</inkml:trace>
  <inkml:trace contextRef="#ctx0" brushRef="#br0" timeOffset="16816.49">7892 4655 23100 0,'0'0'4017'16,"0"0"-3601"-16,0 0-88 16,28 88 17-16,-15-56-41 0,2 3-208 15,-3 0-96-15,-4 0-512 16,0-7-1185-16,0-2-1143 31,-4-11-3034-31,1-5-1791 0</inkml:trace>
  <inkml:trace contextRef="#ctx0" brushRef="#br0" timeOffset="16997.03">8060 4800 9842 0,'0'0'2920'15,"0"0"-527"-15,0 0 23 16,0 0-455-16,0 0-249 0,92-60-400 15,-69 54-463-15,-3-1-409 16,0 7-256-16,0-3-136 16,-4 0-48-16,-4 3 0 15,0 0-64-15,-12 0-1673 16,0 10-2872-16,0-1-3504 16</inkml:trace>
  <inkml:trace contextRef="#ctx0" brushRef="#br0" timeOffset="17211.43">7956 4975 14107 0,'0'0'9041'16,"0"0"-8016"-16,0 0-433 0,0 0 264 15,28 82-200-15,-12-50-224 31,3 0-280-31,-2-3-104 0,-6-4-48 16,2-3-568-16,-5-9-968 16,-8-7-1169-16,0-2-3288 0</inkml:trace>
  <inkml:trace contextRef="#ctx0" brushRef="#br0" timeOffset="17593.52">8019 4975 16795 0,'0'0'4177'16,"0"0"-3713"-1,0 0 1216-15,81-9-623 16,-50 9-305-16,1 0-88 0,0 0-64 16,-4 0-232-16,-4 2-192 15,-8 2-88-15,-8 3-80 16,0-1 0-16,-8 3 8 0,0 4 40 31,-8 9-48-31,-12 6-8 0,-4 1 0 16,0 3-208-16,1-3-88 15,2-4 8-15,10-10 184 16,2-8 96-16,5-4 8 0,4-3 0 16,0 0 0-16,0 0 0 31,0-6 0-31,17-7 8 0,2 1 120 15,1-1-32-15,4 0-48 16,-4 0-40-16,-4 7-8 16,-4-1-56-16,-12 7-1128 0,0 0-1561 15,-12 4-6889-15</inkml:trace>
  <inkml:trace contextRef="#ctx0" brushRef="#br0" timeOffset="17814.91">7940 5400 18740 0,'0'0'2528'0,"0"0"-1944"16,0 0-440-16,0 0-144 15,72 74-520-15,-48-69-696 0,12-5-1385 31,-1-9-335-31,-7-7-2353 0</inkml:trace>
  <inkml:trace contextRef="#ctx0" brushRef="#br0" timeOffset="18165.98">8271 5381 9482 0,'0'0'2424'16,"0"0"-1024"-16,0 0-47 15,0 0-473-15,0 0-232 16,0 0-208-16,76-13-176 0,-60 11-160 16,-1 2-88-16,-3-4-16 15,1 4 0 1,-2-3-104-16,2 3-472 16,2-4-72-16,-2 2-920 0,-2 2-481 15,1-6 641-15,4 2 296 16,-4-2 687-16,-4 0 329 15,4-1 96 1,-4-2 633-16,3 3 583 16,-2 2 8-16,3 1 264 0,-5 0-167 15,10 3-513-15,-6 0 168 0,2 0-200 16,-2 0-312-16,6 0-304 16,-2 0-160-16,2 0-208 0,6 0-1520 31,1-7-2289-31,-8 7-2704 0</inkml:trace>
  <inkml:trace contextRef="#ctx0" brushRef="#br0" timeOffset="18319.56">8900 5327 12762 0,'0'0'2641'0,"0"0"-1081"15,36 70-320-15,-28-35 81 0,-3 3-313 31,-5 3-520-31,-24 26-488 16,-4-16-320-16,-8 6-6169 0</inkml:trace>
  <inkml:trace contextRef="#ctx0" brushRef="#br0" timeOffset="20795.34">4139 16376 5873 0,'0'0'1720'15,"0"0"-1720"-15,0 0-384 16,0 0-1496-16,0 0-1241 15</inkml:trace>
  <inkml:trace contextRef="#ctx0" brushRef="#br0" timeOffset="21125.47">4239 16122 6769 0,'0'0'8418'0,"0"0"-6906"0,0 0-360 16,0 0-360-16,0 0 377 15,0 0-9 1,0 0-200-16,107 0-160 0,-62 4-328 15,-2-1-207-15,9 0-169 16,-1-1-88-16,-2-2-8 16,-2 0 0-16,-11-12-457 0,-4-6-1007 15,-12-8-920 1,-17-9-737-16,-3 7-1416 16,-3 5-2024-16</inkml:trace>
  <inkml:trace contextRef="#ctx0" brushRef="#br0" timeOffset="21575.27">4402 16167 17219 0,'0'0'2641'0,"0"0"-1785"16,0 0 96-16,0 0-48 0,0 0-128 15,0 0-63-15,-16 23-33 31,16-5-200-31,0 24-232 0,0 27-112 16,0 30-16-16,0 5 144 16,5-15 8-16,-1-25-32 15,-4-22-64-15,3-8-56 0,1 10-104 16,0 7 40-16,0 0-48 16,0-3 0-16,0-10-8 0,-4-13 8 15,0-9-8 1,0-6 8-16,0-7 0 15,0-3 72-15,0 0-8 16,0 0 184-16,0 0 80 0,0 0-96 16,0 0-184-1,0 0-40-15,0 0-8 16,0 0-8-16,0 0-16 0,0 0-40 16,0 3-16-16,8 6-24 15,4 1-16-15,12 9 32 16,12 0 8-16,12 3-352 0,20-3-912 31,35-16-616-31,-12-3-1121 0,-7-3-2528 16</inkml:trace>
  <inkml:trace contextRef="#ctx0" brushRef="#br0" timeOffset="22534.73">5115 16104 13794 0,'0'0'2545'0,"0"0"-2057"16,0 0-320-16,0 0 128 15,0 0 528-15,92 9 481 16,-60 10-57-16,-4 3-112 16,0 14-328-16,-4 11-256 0,-5 7-239 31,-10 6-137-31,-1 0-112 15,-8 1-56-15,0-4 8 16,-13-6 32-16,1-9-40 0,-3-12 40 16,-5-4-40-16,3-7 0 0,2-6 88 15,7-6 208-15,-1-7-56 16,9 0-248-16,0 0-152 31,17-4-16-31,11-5 104 0,8-8 56 16,3 2 8-16,2-1-112 15,-6 3-160-15,-7 0 136 0,-12 7 88 16,-4 4 48-16,-12 2 16 16,0 2 280-16,-12 20 56 15,-12 17-200 1,-12 8-152-16,-7 11-8 16,-6 4 0-16,6-4-40 0,7-10 0 15,16-13-328-15,28-20-1073 0,20-8-4304 16,11-7-520-16</inkml:trace>
  <inkml:trace contextRef="#ctx0" brushRef="#br0" timeOffset="22850.03">7965 16652 21092 0,'0'0'2200'0,"0"0"-1567"0,-60 73-449 16,32-35-176-16,4 7 8 16,-4 19-16-16,3 28-232 15,2-9-1121-15,11-11-3640 0</inkml:trace>
  <inkml:trace contextRef="#ctx0" brushRef="#br0" timeOffset="23511.37">11351 15872 9634 0,'0'0'8913'0,"0"0"-6344"0,-56 72-521 15,21-8-431 1,-6 34-321-1,1 39-232-15,9 15-296 0,10-6-7 16,14-22-281-16,7-44-96 16,3-30 0-16,14-15-304 0,6-16-80 15,5-3-88 1,13-9-64-16,2-7-112 16,9-7-312-16,-5-21-265 15,-6-10-479-15,-9 0-368 0,-17-4 120 16,-11 10 255-16,-4 4 745 15,-19 9 496-15,-17 3 72 0,-12 10 192 32,-8 3 48-32,0 3 0 15,9 7 32-15,6 8-16 0,14 4 112 16,11-6-248-16,16-4-120 16,11-15-1168-16,13-10-1504 0,4-13-2834 15</inkml:trace>
  <inkml:trace contextRef="#ctx0" brushRef="#br0" timeOffset="24034.98">11570 15783 17163 0,'0'0'2305'0,"0"0"-1649"16,0 0-168-16,92 12-48 15,-49-5 176-15,-3-1-264 16,8 1-256-16,-4-7-88 16,0 0 0-16,-8 0-8 0,-8-7 0 15,-9 4 0-15,-3 3 8 16,-8 0 64-16,5 3 688 15,-2 13 89-15,1 10-393 0,0 5-160 32,-8 4 344-32,4 0-128 0,0 0 56 15,-4 1-80-15,0 1-48 16,4 8-16-16,0 5-32 16,-1 4-39-16,-2 7 151 0,3-1-48 15,-8-3-64-15,4-3-136 31,0-3-128-31,-4 3-40 0,0 6-16 16,0 0-64-16,0 7 0 16,-4-4-8-16,-8-6 0 15,0-9-48-15,0-16 48 0,-8-13-8 16,1-9-120-16,-9-10-496 16,-4 0-913-1,-9-13-607-15,-2-10-777 0,7 4-2592 16,12 7-4401-16</inkml:trace>
  <inkml:trace contextRef="#ctx0" brushRef="#br0" timeOffset="49639.75">4251 7624 12826 0,'0'0'9130'16,"0"0"-8170"-16,0 0-784 16,0 0 120-16,95 0-159 15,-55 0-81-15,0 0-56 16,4 0-104-16,8-14-1329 0,-9 5-2696 16,-15 3-4521-16</inkml:trace>
  <inkml:trace contextRef="#ctx0" brushRef="#br0" timeOffset="49998.79">4354 7782 19940 0,'0'0'3729'15,"0"0"-3209"-15,-4 82-56 16,4-10 288-16,0 2 32 15,0-1-72-15,0-13-120 0,4-18-88 47,1 5-215-47,-1 1-169 16,0-7-48-16,3-3-64 0,-7 0 40 16,4-3-48-16,-4-3 0 15,0-3 0-15,0-10 0 0,0-6 72 16,0-4-72-16,0-9-8 0,0 0-112 15,0 0-88-15,0 0-201 16,13 0 145-16,10-9 160 0,1-1 32 16,4-2-144-16,8-8-432 15,-5-2-584-15,22-22-648 16,-10 2-1825-16,-7 1-2753 0</inkml:trace>
  <inkml:trace contextRef="#ctx0" brushRef="#br0" timeOffset="50228.18">5008 7769 13410 0,'0'0'9218'0,"0"0"-8081"16,4 76-49-16,-4-41-104 0,0 4-544 15,0-2-224-15,0-1-144 32,-4-2-72-32,-1 4-8 15,-2 17-808-15,7-15-1304 0,-8-2-3450 0</inkml:trace>
  <inkml:trace contextRef="#ctx0" brushRef="#br0" timeOffset="50434.63">5442 8150 15539 0,'0'0'7866'0,"0"0"-6730"16,0 0-768-16,-28 79-224 0,12-54-144 15,-3 23-368-15,-2-7-1449 16,1-2-3928-16</inkml:trace>
  <inkml:trace contextRef="#ctx0" brushRef="#br0" timeOffset="50938.28">5765 7610 19508 0,'0'0'2416'15,"0"0"-1864"-15,0 0-352 0,87 0-80 16,-51 0 160-16,5 0-8 16,-2 0-31-16,-3 0-113 0,-8 0-16 15,-9 0-64 1,-2 0 0-16,-10 0 120 16,-7 0 232-16,4 0 456 15,-4 0 16-15,0 0-144 0,0 0-104 16,0 0-95-16,0 7 63 15,5 2-40-15,3 10 48 0,3 7 0 32,6 11-232-32,6 8 80 15,5 12-200-15,0 0 8 0,4-3-136 16,-1 0-112-16,1-12-8 16,-8-8 0-16,1-5-120 0,-5-10-312 15,-12-10-672-15,-1-9-808 31,-7-9-889-31,0-16-2680 16,0-4-2649-16</inkml:trace>
  <inkml:trace contextRef="#ctx0" brushRef="#br0" timeOffset="51153.71">6299 7424 12562 0,'0'0'10170'0,"0"0"-7585"15,0 0-545-15,0 0-551 16,-60 104-401-16,28-44-304 0,-12 26-272 16,-8 22-280-1,-12 9-128-15,1 1-96 16,3-10-8-16,16-29-352 16,13-19-400-16,10-31-496 0,17-29-553 15,4 0-2392-15,0-22-7993 16</inkml:trace>
  <inkml:trace contextRef="#ctx0" brushRef="#br0" timeOffset="51631.43">6414 7128 14523 0,'0'0'7833'16,"0"0"-6969"-16,0 0-615 0,104 31-153 15,-64-27 24-15,-5-2 0 16,1-2 48 0,0 0-24-1,-8 0-80-15,-4-2-56 0,-4-2 56 0,-8 4-64 16,-8 0 176-16,-4 0 608 15,3 0 224-15,-3 0-80 0,0 9-120 16,0 11 161 0,5 9-161-16,-5 6-8 15,4 9-304 1,4 3-80-16,3 5-176 0,2 5-128 0,2 12 64 16,6 17-56-16,-1 22 48 15,-5 1-72 1,-3-6-80-16,-7-20 104 15,-5-26-120-15,0-12-24 16,-5-7-24-16,-10 0 48 16,-10 6-16-16,-3 1-56 0,-7-7-320 15,-5-10-376-15,-23-18-1048 32,10-7-1777-32,-3-3-4457 0</inkml:trace>
  <inkml:trace contextRef="#ctx0" brushRef="#br0" timeOffset="58168.14">15283 3235 12562 0,'0'0'7274'0,"0"0"-5738"0,0 0-1336 16,0 0-104-16,0 0 64 15,0 0 792-15,104 19 249 0,-12-16-161 16,51-3-152-16,28 0-192 16,24-25-80-1,0-11-64-15,-3 6-127 16,-5-6-185-16,-16 14-120 0,-15 7-48 15,-16 11 32-15,-9 4 16 16,-8 0-72-16,8 0 72 0,2 0 280 16,-2 0-160-1,-8 4-160-15,1-2-16 16,-8 2-56-16,-9-2 48 16,-12 5 56-16,-15-1-56 0,-24-3-56 15,-12 4 0-15,-9-1 0 16,2 4 8-16,3-4 128 0,-1 4-8 31,-11-4-64-31,0 1 8 16,-4-1 32-16,-1-3-16 0,2-3-88 15,-5 3 96-15,12-3-40 16,-4 3-48-16,0-3 48 0,0 4-56 31,-5-4 0-31,1 3 8 16,-4 0 32-16,4 3-40 15,-1-3-40-15,5 7 40 0,0-7 72 16,0 4-72-16,-3 2 8 16,3-6 0-16,-9 3-8 0,1-2-32 15,-4-1 32 1,-4 0 0 0,-4 0 0-16,0 0-192 15,-8-3-360-15,4 0-496 0,-4 0-377 0,-20 0-879 16,-8 0-3145-16,-8 0-10275 15</inkml:trace>
  <inkml:trace contextRef="#ctx0" brushRef="#br0" timeOffset="61902.28">8781 3149 11210 0,'0'0'2560'0,"0"0"-2031"15,0 0-297 1,108 45 312-16,-33-23 168 15,28 3 144-15,49-2 608 0,20-5-31 16,15-5-161-16,8-7-304 16,-8-6-256-16,13-2-328 0,2-15-168 15,-2-4-88-15,-5-8-56 16,-3 0 97 0,-10 10 63-16,-18 10-224 15,-21 9 0-15,-23 3 0 0,-33 15 0 16,-23 2-8-16,-12-1 72 15,-8 0-56-15,4 3-8 0,4-3 8 16,3 7-8-16,1-10 8 31,-8-4-8-31,3-5-8 0,-6-1 8 16,-6-2-8-16,1-4 0 16,-3 3-8-16,-6-3 0 0,1 2 0 15,-9 2 8-15,2 2-8 16,-5-6 16-16,-1 7-8 31,-3-4 0-31,1 0 0 0,-2 3 0 16,2 0 0-16,2 1 8 15,1 3-16-15,8 2-80 0,0 1-393 16,8 0-703-16,0-1-64 16,3 4-280-16,-3-4-745 15,-12 1-2080 1</inkml:trace>
  <inkml:trace contextRef="#ctx0" brushRef="#br0" timeOffset="63449.24">15598 3740 12082 0,'0'0'5617'16,"0"0"-2664"-16,0 0-913 0,0 0-711 15,0 26-289-15,0 14 40 16,4 31-224-16,-4 27-72 15,4 13-183-15,-4-1-25 0,0-26-136 16,0-24-64-16,0-19-128 31,8-6-32-31,0 4-120 0,-1-2-88 16,6 5-8-16,-5-10 0 16,-1-11-264-16,2-5-440 15,-5-9-416-15,-4-7-369 0,0 0-415 16,0-35-1809-1,0 0-1248 1,-4-3-2673 0</inkml:trace>
  <inkml:trace contextRef="#ctx0" brushRef="#br0" timeOffset="64018.73">15629 3740 17283 0,'0'0'4409'0,"0"0"-2777"15,0 0-679-15,0 0-1 16,0 0 224-16,0 0-400 0,81 35-136 31,-46-22-199-31,1-5-153 16,8 9-80-16,-4-1-40 15,-1 0-16-15,-7 6 8 0,-4 3-104 16,-11 4 88-16,-10 6-48 16,-7 5-24-16,-11 6 16 0,-13-2-88 0,-8 0 16 15,-4-6 40 1,0-6-48-1,-4-9 8-15,8-4 32 16,0-7 32-16,4-2-80 0,9-7 0 16,3 0 56-16,4 0-56 15,8-3 48-15,0 0 112 0,4 0-56 16,0 0-16 0,0 0-16-16,4 0 0 15,12 4 216-15,12 8 144 16,3 4-48-16,1 0-112 0,8 6-56 15,-4-3-96-15,8 0-32 16,-5-4-88-16,6-1 8 0,-2-8-24 31,5 1 16-31,-8-7-80 16,-4 0-296-16,-1 0-536 0,-3 0-504 16,5-13-769-16,-5-6-1599 15,-13 3-2514-15</inkml:trace>
  <inkml:trace contextRef="#ctx0" brushRef="#br0" timeOffset="64714.87">16315 4452 14187 0,'0'0'8617'0,"0"0"-6704"16,0 0-65-16,0 0-952 15,0 0-536-15,0 0-55 0,-7-33-161 16,18-33-64-16,5-30-72 16,0-8 48-16,-4 12-56 0,-8 25 0 15,0 29 8 1,-4 6-8-16,0 0 0 16,0-6 48-16,-4 3-40 15,0 7 0-15,0 8 56 0,0 8 16 16,4 9 32-16,0 3 40 15,0 0-32-15,8 12-56 0,8 16 232 32,8 8 80-32,-4 12 8 15,8 6-88-15,-8 3-32 0,-1 0-56 16,1-3-64-16,1-10-64 16,-6-3-32-16,1-9 24 0,4-9-72 31,-8-8-8-31,-4-5-72 15,0-7 16-15,4-3-136 16,-4-3 16-16,4-19 176 0,0-10-8 16,4-6-32-16,-8-7-72 15,4-1 24-15,-4-3 16 0,-1 5-40 16,-2-4 24-16,3 10-72 16,-4 0 80-1,0 13 88-15,-4 8 0 16,0 8 8-16,3 3-8 0,-3 2 8 15,0 4 104-15,0 0-112 16,4 0 8-16,9 13 40 0,-2 10 200 16,6 12 80-1,6 18-40-15,-3 5 8 16,4 2-40-16,0 6-136 16,-4-12 120-16,0 1-144 0,0-8-48 15,-4-12 8-15,-5-13-56 16,2-6-56-16,-9-6-96 0,0-7-224 31,-4-3-472-31,0 0-568 16,0-25-1081-16,0-7-2104 0,0 3-3641 15</inkml:trace>
  <inkml:trace contextRef="#ctx0" brushRef="#br0" timeOffset="65195.58">17195 3816 20444 0,'0'0'2432'15,"0"0"-855"-15,0 0-721 0,-3 98 128 0,3-56-8 16,0 5-280-16,3 2-151 15,6 1-161-15,7-3-160 0,4-5-104 16,-1-4-80 0,1-10-40-16,1-8-8 15,3-11 0-15,-5-6-136 16,5-3 56-16,-4-9-32 0,4-19 72 16,4-11 0-16,-4-6 0 31,-4-5-80-31,-5-4-200 0,-2-4 152 15,-9 5 87-15,-4-1 81 16,0-3 8-16,-20 3 0 16,-1 0 73-16,-7 2-65 0,1 8 136 15,-1 6-48-15,4 13 120 16,-4 9 224-16,4 10 32 0,0 6-248 31,1 9 8-31,-1 13-232 16,0 7 0-16,8 3-48 0,4-4-160 15,8-9-1072-15,4-6-1417 16,11-6-2728-16,6-5-2689 0</inkml:trace>
  <inkml:trace contextRef="#ctx0" brushRef="#br0" timeOffset="65834.87">17435 3981 4152 0,'0'0'13475'0,"0"0"-10722"16,0 0-537-16,32 96-671 0,-25-71-209 16,6 0-112-16,-2-6-552 15,2 1-232-15,-1-5-208 0,3 4 9 32,-2-3-49-32,-2-3 80 15,-2 3-32-15,-1-4-32 0,-1-2-56 16,-3 0-32-16,4-1 0 15,-8-6-120-15,5 0 64 16,-5 0-64-16,0-3 8 0,0 0 0 31,0 0 40-31,0 0-48 16,0 0 0-16,-9-6-88 0,-6-6 0 16,-2-1-32-16,2-3-128 0,-6 0-8 15,6-3-40-15,2 0 152 16,2-4 48-16,-2 8 80 15,9-7-40 1,-3 6 48-16,3 3 16 16,4 0 0-16,-4 10 64 0,4 3 48 15,0 0 0-15,0 3 24 16,12 10 32-16,4 9 80 0,3 4 32 16,2 2-96-1,-1 1-48-15,-5-4-72 16,6 1-24-16,-6-3-48 15,-3-5-48-15,-4 1-40 0,4-6-232 16,-4-7-928-16,-4-3-1641 16,-4-3-7505-16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32:47.320"/>
    </inkml:context>
    <inkml:brush xml:id="br0">
      <inkml:brushProperty name="width" value="0.05292" units="cm"/>
      <inkml:brushProperty name="height" value="0.05292" units="cm"/>
      <inkml:brushProperty name="color" value="#FF0000"/>
    </inkml:brush>
  </inkml:definitions>
  <inkml:trace contextRef="#ctx0" brushRef="#br0">10841 6156 18764 0,'0'0'3848'0,"0"0"-3592"0,0 0-248 32,0 0-8-32,0 0 96 15,0 0 104-15,80 96-16 16,-61-78-55-16,-2 1-9 0,2-9-24 15,1-10-96-15,4 0-8 16,0-16-72-16,0-10-56 0,0-9 80 31,0 4 7-31,-4 3 41 16,-1 8 0-16,-6 8-64 16,-2 5 64-16,-3 4 0 0,-4 0-8 15,5 3 8-15,2 0 8 0,1 0 72 16,12 0 185-16,4 10-57 0,8 0 8 15,4 2-80 1,7 1-80-16,-2-4-40 16,-6-6 8-1,1-3-8-15,-8 0 64 0,-4-7-72 16,-4-15 0-16,0 0 56 0,-5-6-56 16,-2-1 0-16,-6 4 0 0,-3 9 8 31,-3 3-8-31,-1 7 8 15,0 6-8-15,-1-3 0 16,1 3 0-16,8 0-8 0,0-4 0 16,4 1 8-16,4 3-8 0,4 0 8 15,4-3-264-15,8-10-993 32,0 0-2671-32,-8 1-4946 0</inkml:trace>
  <inkml:trace contextRef="#ctx0" brushRef="#br0" timeOffset="51510.8">7171 6200 5937 0,'-159'35'11850'0,"-16"-9"-10625"31,8-26-873-31,-9-19-104 0,-7-26 256 16,3-14 64-16,25-2-208 15,28 0-16-15,31 8 336 16,29 14 416-16,18 7-359 0,10 1-305 16,-6-8-88-16,6-11-104 31,-10-23 0-31,18-26-72 0,11-31-48 15,20-13 24-15,12-9 72 16,36 9-48-16,20 10 8 16,20 9 88-16,19 4 8 0,16 14-136 15,9 12 56-15,19 7-40 32,9 11-64-32,7 3-80 0,12 0 48 15,9 11 88-15,3 7 128 16,16 20-8-16,16 12-55 0,0 23-81 15,8 20-120-15,-8 31-8 0,-15 15 8 16,-17 7-8 0,-19 0 96-1,-30-3-96-15,-34-10-48 0,-36-12 48 16,-12 12 72-16,-21 14-24 16,-2 12 48-16,-14 18 0 0,-23-5 32 15,-4-5 344-15,-24 9-80 0,-11-2-160 31,-14 3 8-31,-10-6 96 16,-16 1-64-16,-22-10-104 0,-17-3 64 16,-11-4-56-16,-6 1 16 15,-5-4-48-15,-2 7-136 0,-2 3 40 16,5 9-40-16,-5 4 56 31,0 6-16-31,5-10 48 0,3-9-88 16,18-19 40-16,6-19 24 15,9-16-24-15,6-19-48 16,18-7-16-16,23-5-40 0,13-4 8 31,15 0 0-31,-4 0-96 16,4 0-360-16,4 0-312 0,16 0-504 16,8-13-929-16,32-41-2144 15,15 0-536-15,1-3-976 0</inkml:trace>
  <inkml:trace contextRef="#ctx0" brushRef="#br0" timeOffset="113971.88">20913 14290 17411 0,'0'0'1889'15,"0"0"-1889"-15,0 0-1737 0,0 0-4464 16</inkml:trace>
  <inkml:trace contextRef="#ctx0" brushRef="#br0" timeOffset="126900.86">25153 18101 14715 0,'0'0'2352'15,"0"0"-1616"-15,-120-7 40 0,68 7 417 16,9 0-121 0,2 14 120-16,9 7-200 15,13 4-135-15,2 4-249 16,6 3-296-16,11 0-144 0,0-7-80 15,0-3-88-15,0-6-16 16,15-10-136-16,2-3-56 0,3-3-8 31,3 0 64-31,5-15 72 16,0-5-32-16,0-2-16 0,-8-3-104 16,4-4 80-16,-8 7 8 15,-4 3 47-15,0 6 81 0,-8 7 16 16,0 6 40-16,3 0 321 31,6 19 671-31,6 22-504 16,13 32-216-16,9 26 80 0,-2 12 40 15,1 0-192-15,-1-10-48 16,2-5-136-16,-2-7-56 0,-3-13-248 16,-4-29-720-1,0-18-832 1,-8-22-1993-16,-4-7-2521 0</inkml:trace>
  <inkml:trace contextRef="#ctx0" brushRef="#br0" timeOffset="127353.64">29005 17685 11442 0,'0'0'4641'16,"0"0"-3777"-1,0 0 824 1,0 0-167-16,0 101-313 0,8-67-480 0,0 11-240 15,4 3-56-15,0-1-280 16,1-2-152-16,-2-3 0 0,1-11-536 16,-4-12-1240-1,0-6-2073-15,-4-13-1936 16</inkml:trace>
  <inkml:trace contextRef="#ctx0" brushRef="#br0" timeOffset="127722.66">29356 17469 16603 0,'0'0'2088'0,"0"0"-1231"16,0 0 223-16,80 12 112 0,-48 1-112 16,-1-1-295-16,-3 5-329 31,-3 1-112-31,-10 2-128 15,-3 2-32-15,-12 7-40 0,0 6-144 16,-20-1-64-16,-8 11 16 16,-4-4-24-16,1 0-48 0,7-6 40 15,8-9 64-15,7-14 16 32,9-8-8-32,0-4-576 15,21-23 32-15,10-9 399 0,9-10-7 16,1 2-256-16,-2-2-296 0,-7 14 304 15,-4 15 264-15,-13 13 120 0,-2 13 24 16,-9 35 0 0,-4 34-632-1,-32 33-1809-15,0-11-2288 16,-4-12-8233-16</inkml:trace>
  <inkml:trace contextRef="#ctx0" brushRef="#br0" timeOffset="177672.58">19590 1998 8713 0,'0'0'11347'15,"0"0"-8915"-15,0 0-695 32,0 0-673-32,0 0-360 15,8 116 96-15,1-21-40 0,-2 1-63 16,-3-14 55-16,-4-31-248 0,8-26-80 15,1 5-304-15,2-9-120 0,9-5 0 16,0-7-112 0,4-9-8-1,4-9-56-15,8-19 176 16,-5-14 16-16,1-12 32 0,-4-3-48 16,-4-3 0-16,-4-1-8 15,-4 8-8-15,-8 11 8 0,-1 14 8 0,-7 8 8 31,0 15 144-31,0 1 8 16,0 4-8-16,0 0 152 16,0 0-56-16,5 13-240 0,7 8 0 15,4 8 0-15,7 7 88 16,5-2-32 0,4-2-64-16,4-10 0 15,5-9-120-15,2-13-264 16,-7 0-336-16,-1-13-312 0,-7-12-369 15,0-7-327-15,-11-3-128 16,-6-3-289-16,-7 0-407 0,0 0-113 16,-4 7 136-16,0-1 1001 31,0 3 1528-31,0 6 208 16,0 2 1897-16,-4 2 367 0,4 6 41 15,-4 7-281-15,4 6-415 16,0 2-89-16,4 23-664 0,9 27 192 15,6 30-199-15,-3 33-33 16,0 12-152 0,-4-7-128-16,0-12-192 15,-4-31-240-15,4-20-128 0,-8-12-112 16,4-11-72-16,-1 1 0 16,2-6-64-16,-1-4-272 0,-4-16-480 15,-4-9-816 1,0-22-457-16,-12-54-951 15,-4 6-2922-15,0-9-2935 16</inkml:trace>
  <inkml:trace contextRef="#ctx0" brushRef="#br0" timeOffset="177938.86">20208 1826 16371 0,'0'0'3897'15,"0"0"-1993"-15,0 0-647 0,0 0-305 16,0 0 120-16,67-55 256 15,-18 55-48-15,10 0-471 16,5 16-369-16,-4 0-208 0,-4 9-64 31,-13 4-48-31,-11-1 32 16,-15 8 176-16,-10-1 208 0,-7 3 64 16,-16 3-120-16,-16-3-144 15,-4-1-144-15,-3-5-104 16,-6-6-88-16,13-10-8 0,9-9-528 15,19-17-976 1,4-12-2177-16,0-4-4713 16</inkml:trace>
  <inkml:trace contextRef="#ctx0" brushRef="#br0" timeOffset="178553.22">21172 1883 16035 0,'0'0'4273'0,"0"0"-2889"0,0 0-24 15,0 0-279-15,-4-85-89 16,-4 58-176-16,-3 2-80 15,-6 6-40-15,2 2-120 0,-6 9 65 32,-3 4-65-32,-4 4-232 15,-4 4-112-15,-7 21-160 0,-1 10-72 16,0 16 0-16,8 6-8 16,9 3 8-16,10-6-8 15,9-6-40-15,4-10 32 0,8-10-80 16,12-9-8-1,5-12-32-15,3-7-80 16,7-7-104-16,5-25-128 31,12-18-345-15,8-29-807-16,-4-26-520 16,-13-13-465-16,-23 0-1408 15,-20 15 112-15,-5 22 1345 0,-10 21 1496 0,-5 19 1040 16,1 9 1904-16,-9 1 1137 15,0-5-305-15,3 8-487 0,10 6-225 16,2 12-407-16,10 7-361 16,3 3-552-16,3 19-368 15,22 25 240-15,10 33 152 0,5 24-176 16,-8 14 121-16,-1-7-9 0,-14-26-104 16,-6-21-248-16,2-17-192 15,-1-6-120-15,4-3-112 16,7 3-784-16,5-3-1481 0,-4-16-2600 31,-3-12-4993-31</inkml:trace>
  <inkml:trace contextRef="#ctx0" brushRef="#br0" timeOffset="179069.93">21770 1635 18724 0,'0'0'3704'16,"0"0"-2760"-16,0 0 1 16,0 0-153-1,0 0 48-15,-92-70-56 0,72 67-256 0,-4 3 136 16,1 0-231-16,-1 22-241 15,-1 9-184-15,5 11 0 16,5 6 56 0,3-1-64-16,7 1 0 15,5-4 56-15,5-8-56 16,7-6 0-16,8-3-88 0,3-12 8 16,5-8-304-16,-4-7-25 15,0 0 121-15,-3-17 48 0,-6-4 0 31,2-8 80-31,-10-3 104 16,1 4 40-16,-4-6 16 0,-4 7 0 16,0 5 16-16,0 10-8 15,0 5 88-15,0 7-24 32,0 0 72-32,7 9-144 0,2 11 0 15,7 2 24-15,4 0-24 16,4-3 8-16,-1 0-16 0,5-6-160 0,0-7-944 15,8-3-1168 1,-4-3-3346-16,-12 0-7280 0</inkml:trace>
  <inkml:trace contextRef="#ctx0" brushRef="#br0" timeOffset="179311.28">21869 1502 18547 0,'0'0'4161'15,"0"0"-3937"-15,0 0-128 16,0 0 673-16,88-17 111 0,-48 15-120 31,0-5-352-31,0 4-256 0,-8 3-144 16,-4-3 0-16,-4 0 0 15,-9-1-8-15,-3-2-816 16,-12-4-776-16,0 1-2097 0,0-1-3033 16</inkml:trace>
  <inkml:trace contextRef="#ctx0" brushRef="#br0" timeOffset="179517.73">22028 1298 13154 0,'0'0'4345'0,"0"0"-1960"15,0 0-81-15,0 0-703 16,0 0-361-16,0 73-144 0,0-35-312 16,4 10-160-1,5 0-224-15,3 2-103 16,-1-2-161-16,-2 0-136 16,2-1 0-16,1-6-385 0,4-9-751 0,12 0-928 15,-3-13-1993 1,-2-6-1968-16</inkml:trace>
  <inkml:trace contextRef="#ctx0" brushRef="#br0" timeOffset="179981.49">22610 1591 20932 0,'0'0'3073'0,"0"0"-2833"31,0 0-240-31,0 0 0 0,0 0 72 16,0 0 16-16,0 0 8 16,100-67-8-16,-76 41-80 15,-4 1 8-15,-8-4 64 0,0 0-16 16,-8 4-8-16,-4 3 16 15,0 3 64 1,-13 3 112-16,-2 3 56 0,-13 5-8 16,0 4 16-16,-4 4-48 15,-3 0 120-15,-1 12 56 16,4 17-40-16,0 6-104 0,8 12 9 16,4 7 199-1,4 3-48-15,8-3-24 16,8-3-192-16,5-6-120 0,18-7-112 15,8-6-8-15,10-7-96 16,6-9 24-16,9-12-384 16,-4-4-672-16,-1-13-289 0,5-25-831 31,-16-4-2769-31,-12 8-4897 0</inkml:trace>
  <inkml:trace contextRef="#ctx0" brushRef="#br0" timeOffset="180648.71">23607 1083 14915 0,'0'0'4209'0,"0"0"-2321"0,0 0-152 15,0 0-471-15,0 0-273 0,-9 54-320 16,5 3-216-16,4 3 56 16,0 6-56-16,0 8-176 0,0-14-104 15,4 0-80 1,5-12-96-16,3-10-136 16,3-12-648-16,-2-20-984 15,18-25-841-15,-6-16-2184 0,-2-4-3360 16</inkml:trace>
  <inkml:trace contextRef="#ctx0" brushRef="#br0" timeOffset="180904.02">23929 774 15371 0,'0'0'5721'0,"0"0"-4945"0,0 0 728 31,64 70-183-31,-36-29-65 16,4 7-240-16,-4 3-320 0,4 3-175 16,-8 16-17-16,-5 18-48 15,-19 18-120-15,0 5-168 0,-28-10-96 16,-4-21 24-16,5-23-96 31,7-16-64-31,0-6-512 16,-12 9-665-16,0-6-1503 0,4-3-5322 0</inkml:trace>
  <inkml:trace contextRef="#ctx0" brushRef="#br0" timeOffset="181914.39">19822 3454 18651 0,'0'0'3001'0,"0"0"-2201"15,91 86-632-15,-4-64-96 32,57-22-64-32,32-28 176 0,26-26 136 15,10-10 97-15,-5 0-9 16,-8-2-272-16,-3-1-40 0,-13-3 176 0,-12 7-96 15,-16 9-88 1,-11 13 8-16,-13 16-88 16,-4 5 8-1,-11 11 112-15,-4-1 88 0,-5 0-104 16,-2 3-104-16,2-4 8 16,-8 7-16-16,-3-2 56 0,-16 6-56 0,-21 0-216 15,-10 0 120-15,-2 0 0 31,5 0 96-31,27 0 0 16,25-3-360-16,20-7 272 0,3 4 88 16,-7 3-72-16,-13 3-584 15,-31 0 488-15,-16 0 160 16,-17 6-144-16,-3 1 56 0,-3-1 96 31,6 7 0-31,1-2 0 0,-4 3-57 16,7-8-1071-16,-6-3-1344 15,-14-3-7602-15</inkml:trace>
  <inkml:trace contextRef="#ctx0" brushRef="#br0" timeOffset="-134734.2">20694 16627 14507 0,'0'0'0'0,"0"0"-136"0,92-44-5498 15,-60 31 785-15</inkml:trace>
  <inkml:trace contextRef="#ctx0" brushRef="#br0" timeOffset="-128361.18">17455 4336 16563 0,'0'0'2993'15,"0"0"-1281"-15,0 0-1480 16,0 0 240-16,99 32 152 16,-47-19-160-16,3-7-119 15,5 1-201-15,-8-7-128 0,-3 0-16 16,-14-7-64-16,-7-18-1297 16,-12-3-1711-1,-12 5-4378-15</inkml:trace>
  <inkml:trace contextRef="#ctx0" brushRef="#br0" timeOffset="-127987.18">17654 4410 15227 0,'0'0'2216'15,"0"0"-415"-15,-32 108-329 0,24-39-24 16,8 26-224-16,0 30-167 15,12 5-161 1,0-3-224-16,-4-10-80 16,-4-6-96-16,0 13-192 0,0 3-80 15,-4 3-16-15,0-9-80 16,0-29 17-16,0-28-81 0,0-20 224 16,0-12 0-1,0-1-112-15,0 4-104 16,0-3-72-16,0-10 0 15,3-9-8-15,10-4-136 0,-1-2-96 16,4-7-80-16,3 0 31 16,5-16 145-16,1-9 32 0,-1-7-40 15,11-22-200-15,13-31-496 32,16-36-472-32,12-22-353 0,-20 25-1255 15,-4 19-2841-15</inkml:trace>
  <inkml:trace contextRef="#ctx0" brushRef="#br0" timeOffset="-125368.18">22268 5607 19124 0,'0'0'2840'16,"0"0"-711"-16,0 0-905 0,-47 70-504 31,26-36-376-31,1 5-344 16,8 5-72-16,5-12-2216 0,2-8-7787 15</inkml:trace>
  <inkml:trace contextRef="#ctx0" brushRef="#br0" timeOffset="-119630.41">21725 5892 6905 0,'0'0'15027'0,"0"0"-13178"15,0 0-889-15,0 0-232 0,0 0-272 16,-7 112 184-16,23-49-96 31,3 20-64-31,6-7-32 0,-9-6-151 31,-4-10-41-31,-1-12-64 16,2 2-48-16,-2 5-64 0,2-11-64 16,-2-9-8-16,-3-3-8 15,1-11-104-15,-5-1-640 16,-4-4-497-16,-4-10-735 0,-9-3-1105 16,-2-3-3880-16</inkml:trace>
  <inkml:trace contextRef="#ctx0" brushRef="#br0" timeOffset="-119329.22">21602 6572 8993 0,'0'0'10507'0,"0"0"-8811"0,0 0-560 15,44 86-63-15,-19-51 7 16,-2-4 176-16,1 1-224 15,0-3-312-15,-4-10-119 16,-4-6-169-16,0-4-144 16,-8-9-40-16,7 0-80 15,-2-16-48-15,-2-12 88 0,6-14-64 16,2-12-96-16,1 1-48 16,-8-5-8-1,0 7-88-15,-12 10-264 16,-7-1-1225-16,-14 11-2463 15,-3 9-8099-15</inkml:trace>
  <inkml:trace contextRef="#ctx0" brushRef="#br0" timeOffset="-107809.47">25296 8956 18147 0,'0'0'0'16,"-87"41"-3112"-16</inkml:trace>
  <inkml:trace contextRef="#ctx0" brushRef="#br0" timeOffset="-102262.21">24913 4023 17419 0,'0'0'2785'0,"0"0"-1233"16,0 0-480-1,0 0 65-15,0 0-145 16,0 0-344-16,-52 130-392 15,-7-26-128-15,-1-5-16 0,5-13-32 16,14-29-32-16,18-25 24 16,-5-4 120-16,4 0 192 0,4-8 192 15,8-11 177-15,8-6-233 16,4-3-328-16,0 0-184 16,0 0-8-16,16 0-104 0,12 0 104 31,20 0 0-31,19 0 72 15,5-3-72-15,4-10 8 0,-1-6 8 16,-15 1-8-16,8-1 0 16,-9-1-8-16,-14 7-857 0,-13 1-647 15,-21-4-760-15,-7-3-2225 16,-4 4-3753 0</inkml:trace>
  <inkml:trace contextRef="#ctx0" brushRef="#br0" timeOffset="-102034.83">25041 4181 18491 0,'0'0'3009'15,"0"0"-1409"-15,0 0-383 16,-28 111-153-16,20-19 56 0,0 35-144 16,8 10-287-16,0-10-137 31,0-32-256-31,4-41-128 0,8-16-168 15,0-15 0-15,4 2-128 16,4-3-256-16,4-6-689 0,-1-10-1047 16,1-12-1673-16,-7-13-1360 15,-6-7-4953-15</inkml:trace>
  <inkml:trace contextRef="#ctx0" brushRef="#br0" timeOffset="-101519.21">25746 3334 20684 0,'0'0'2608'0,"0"0"-1671"15,0 0-377-15,0 0-352 16,0 0 464-16,56 104 192 16,-20-60-296-16,3-2-240 15,2 0-184-15,2-8-48 0,-7-2-40 16,-4-7 16-16,-8 0 16 16,-4-6 104-16,-4 1 25 15,-5-1 55 1,-2 3 16-16,-1 0 88 15,-5 10-8-15,1 3 32 0,-4 9-176 16,0 17 56-16,0 21 8 16,4 23-48-16,-4 19-24 31,0 5-72-31,0 2-64 0,0 2 8 16,-15 7 8-16,-13 7-96 15,-12 2 0-15,-16-3 0 16,-11-1 0-16,-6-5 8 0,-6-17-8 15,12-26-248-15,7-28-280 16,8-28-288-16,8-12-544 0,-4-10-617 16,-4-9-335-1,-8-10-489-15,21-19-2104 16,7-4-664-16</inkml:trace>
  <inkml:trace contextRef="#ctx0" brushRef="#br0" timeOffset="-89580.99">13375 10394 14715 0,'0'0'4009'15,"0"0"-2369"-15,0 0-480 16,16 80-176-16,-4-29-256 0,-5 6-15 16,2-3-225-16,-5-7-144 31,-4-8-112-31,4-11-80 16,0-12-8-16,-4-9 48 0,0-7-128 15,0-7-64-15,0-12-8 16,0-13 8-16,0-7-8 0,0 2 0 15,0-1 0-15,11 3 8 16,5 4-16 0,5 4 16-16,2 6-8 15,5 8 8-15,0 4 0 0,0 9 0 16,0 0 0-16,-4 22 8 16,-9 6 72-16,2 7 32 0,-9 3 8 15,-8 3 48 1,0-5 56-16,0-8-32 15,0-9-120-15,0-9-64 16,0-7 72-16,0-3-80 0,0 0-64 16,0 0-8-16,0-7 24 15,0-8-8-15,0-8 48 0,0-2-64 32,12-13 64-32,7 0-40 15,5 0 0-15,4 0-40 0,4 13 32 16,0 5-8-16,-4 14 64 15,0 6-8-15,-5 0 0 0,-2 13 8 16,-5 5 0-16,-4 7 56 31,-1 2 8-31,-6 4 16 16,3 4 160-16,-5 3-48 0,-3 3-72 16,0-3-64-16,0-9-48 15,0-3-8-15,0-14-64 0,0-12-952 16,0 0-1425-16,0-9-4840 0</inkml:trace>
  <inkml:trace contextRef="#ctx0" brushRef="#br0" timeOffset="-89399.47">13977 10312 14619 0,'0'0'4137'15,"0"0"-2521"-15,0 0-192 0,0 0-560 0,0 0-568 16,87 28-296-16,-71-18-56 16,0 16-1288-16,-8-8-2809 15,-4 8-7009-15</inkml:trace>
  <inkml:trace contextRef="#ctx0" brushRef="#br0" timeOffset="-89241.89">14100 10566 14107 0,'0'0'2704'0,"0"0"-1096"0,0 0-367 16,19 89-857-16,-10-54-360 16,3 12-24-16,-5-8-1993 15,2-11-4608-15</inkml:trace>
  <inkml:trace contextRef="#ctx0" brushRef="#br0" timeOffset="-88755.2">14478 10522 18147 0,'0'0'3737'0,"0"0"-2136"0,0 0-745 15,0 0 24-15,-87 19-40 0,67 6-296 16,-4 10-200-16,4 13-144 16,4 3-104-1,4 2-32-15,8-2-16 16,4-13 0-16,0-9-48 16,8-10-8-16,8-13-56 0,4-6-8 15,0-13 16-15,4-21-40 16,0-21-120-16,0-31-240 0,-5-15-272 31,-6-3-232-31,-9 14-272 16,-4 24 103-16,0 24-215 0,-4 8 488 15,-5-4 608-15,2-1 208 16,-9 5 40-16,4 5 248 16,-4 6 480-16,4 11 536 0,4 6-72 31,0 3 1-31,8 3 55 15,0 19-312-15,0 32-616 0,8 28-200 16,12 25-112-16,-1-8 64 16,-2-20-8-16,-6-31-64 0,6-17 0 15,2 0-360-15,9 5-1496 16,0-8-2657 0,-4-3-3497-16</inkml:trace>
  <inkml:trace contextRef="#ctx0" brushRef="#br0" timeOffset="-88519.83">14888 10452 11282 0,'0'0'11186'0,"0"0"-9809"31,0 0-393-31,0 0-768 16,0 0-120-16,0 0 48 0,92 28-136 16,-51-30-8-16,-6-8-120 15,-3 7-1472-15,-8-1-2209 16,-16 1-3337-16</inkml:trace>
  <inkml:trace contextRef="#ctx0" brushRef="#br0" timeOffset="-88356.26">14877 10658 15779 0,'0'0'3865'0,"0"0"-2089"15,0 0-1096 1,0 0-216-16,0 0-104 16,116-6-152-16,-69-17-208 0,17-12-464 15,-16 7-2632-15,-12 3-8707 16</inkml:trace>
  <inkml:trace contextRef="#ctx0" brushRef="#br0" timeOffset="-88160.79">15331 10283 17235 0,'0'0'3017'0,"0"0"-1025"15,20 90-751 1,-8-14-81-16,0 25-80 15,0 10-312-15,-4-6-280 16,4-29-280-16,-4-22-208 0,0-15-280 16,7 11-1248-16,-2-9-2889 15,-1 1-5769-15</inkml:trace>
  <inkml:trace contextRef="#ctx0" brushRef="#br0" timeOffset="-86734.6">19837 11833 6689 0,'0'0'0'0</inkml:trace>
  <inkml:trace contextRef="#ctx0" brushRef="#br0" timeOffset="-72604.58">25978 10312 4408 0,'90'0'0'16</inkml:trace>
  <inkml:trace contextRef="#ctx0" brushRef="#br0" timeOffset="-71285.11">24025 13484 3264 0,'0'0'648'0,"108"-13"-384"15,-53 7-264-15</inkml:trace>
  <inkml:trace contextRef="#ctx0" brushRef="#br0" timeOffset="-69323.18">22897 15732 11146 0,'0'0'4905'0,"0"0"-2481"0,0 0-759 16,0 0-105-16,0 0-184 16,0 0-87-1,0 0-185-15,0 0-232 16,0 0-128-16,0 51 248 0,0-19 41 16,0 15-25-16,0 17-240 15,0 18-248-15,0 23-256 16,0 4-144-16,5-6 8 15,2 2-40-15,1-10-32 16,-4 4-48-16,-4-4 104 16,0-19-104-16,0-19-8 0,0-18 48 15,0-7-48-15,0-4 0 16,0 11 48-16,0-5-40 16,-8-2 88-1,4-7-16-15,1-2 56 16,-1-8-56-16,4-5 1 0,-5-7-81 15,5-3 0-15,0 0-17 16,-4 0 9-16,0-13-80 16,-4-13 32-16,-3-11 56 0,-2-11 8 31,-2-9 0-31,2-3 64 16,6-4-72-16,-1 0 0 0,4-2 0 15,4-1-8-15,0 0-80 16,4-12 88-16,4-10-144 15,3-15 48-15,-6-7 48 0,3 18-40 16,-4 24-8 0,3 24 16-16,-3 10 72 15,5 1 8-15,-1-2-48 0,-1 1 48 16,1 7 16-16,-4 6-16 16,-4 2 16-16,0 5 32 15,0-1-40-15,0 6 40 16,0 1-48-16,0 2 8 15,0 5-8 1,0-2 0-16,0 4 8 0,0 0-8 0,0 0 0 16,0 0 8-16,0 0 0 15,0 9 72-15,5 14 64 16,-1 34 40 0,3 38 25-16,-3 36-209 15,0 15 0-15,-4-16 0 0,0-31 0 16,4-40 0-16,-4-14 0 15,5-7 0-15,-1 6 0 16,3 4 0-16,1 6 0 0,0-7 0 31,0-5 0-31,4-10 0 16,-8-11 0-16,0-7 0 0,0-11-233 16,0-3-367-16,0 0-576 15,0-26-984-15,8-24 95 16,4-26-375-16,-8-29-1649 0,3 16-1216 15,-11 16-5746 1</inkml:trace>
  <inkml:trace contextRef="#ctx0" brushRef="#br0" timeOffset="-66978.37">22909 15709 5217 0,'0'0'12322'15,"0"0"-8657"-15,0 0-1681 16,0 0-391-16,0 0-297 15,0 0-368-15,0 0-448 0,0 0-240 32,8 0-128-32,9 0-104 15,11 4 633-15,15 2 367 0,17 1-112 16,15 5-232-16,29 1-200 16,27-1-152-16,13-5-32 15,-5-1-88-15,-8-6 0 0,-19 0-24 31,-12 0-63-31,-20 0-105 16,-17 3 0-16,-19 1 0 0,-7-1 0 0,6 0 0 16,5 0 0-16,3 0 0 15,-10-3 0-15,-14 0 0 16,-11 0 0-16,-4 0 0 16,-8 0 0-1,-4 0 0-15,0 0 0 16,0 0 0-16,-4 0 0 0,-19 0 0 0,-18-6 0 15,-26 3 0-15,-29-4 0 16,-27 1 0-16,-1-4 0 16,21 1 0-1,34-1 0-15,26 4-73 16,7-3 73-16,-8-4-16 16,-3 1 16-16,-9-5 0 0,7 5 0 15,2 2 0-15,-1 4 89 16,8 3-89-16,-3 3 0 0,11 0 0 31,4 0 0-31,8 3 0 16,8 0 0-16,8 0 0 15,4-3 0-15,0 0 0 0,16 3 0 16,32 4 0-16,35 2 0 16,33 1 0-16,15 0 0 0,-4-1 0 31,-15 4 0-31,-16-1 0 15,-5-2 0-15,-14-1 0 16,-14 0 0-16,-19-5 0 0,-12-1 0 0,7 0 0 16,-2-3 0-16,-1 3 0 15,-12-3 0-15,-9 0 0 16,-3 0 0 0,-7 0 0-16,-2 0 0 15,-3 0 0-15,0 0 0 16,0 0 0-16,0 0 0 0,0 0 0 0,0 0 0 15,0 0 0-15,0 0 0 16,0 0 0 0,0 0 0-16,0 0 0 15,0 0 0-15,0 0 0 16,0 0 0-16,0 0 0 16,0 0 0-16,0 0 0 0,0 0 0 15,0 0 0-15,0 0 0 0,0 13 0 31,0 19 0-31,0 28 0 16,0 26 0-16,0 16 0 16,0 2 0-16,4-2 0 0,4-13 0 15,-4-16 0-15,0-16 0 16,1-16 0-16,-2-12 0 0,1 2 0 31,0-2 0-31,0-7 0 16,0-6 0-16,-4-9 0 15,0-7 0-15,0 0 0 0,0-16 0 16,0-18-161-16,-8-31-47 0,4-20 40 16,-8-14-80-16,8 4 32 15,0 19 96 1,4 22-40-16,0 15 40 16,0 2 72-16,0 2 40 15,0-7 8-15,0 4-8 0,0 7 0 16,0 9 8-16,0 5 0 0,-4 11 8 15,4 3 80 1,0 3 16-16,0 0-32 16,0 16 24-16,0 24 144 15,12 34-24-15,4 24 16 16,-4 11-56-16,-4-8-16 0,-4-6-79 16,-4-12-81-16,0-1 0 15,0-12 0 1,-8-12 0-16,4-17 0 15,0 0 0-15,-4-3 0 16,0 7 0-16,0-4 0 0,4-13 0 16,0-12 0-16,4-6 0 15,-4-7 0-15,4-3 0 0,0 0 0 32,0 0 0-32,0 0 0 15,-4-3-233-15,0-7 1 16,4-6 88-16,-8 1 40 0,4-2-152 15,0-2 64-15,0 4 112 16,4 2-40-16,-4 0 0 0,4 7 24 16,0 3 88-1,0 3-8-15,0 0-56 16,0 0 72-16,0 0-8 16,0 0 0-16,0 0 8 0,0 0 8 15,0 0 0-15,0 0-8 16,0 0 0-16,0 0 0 15,0 0-8-15,0 0-56 16,0 0 56-16,0 0-40 16,0 0 40-16,0 0 0 15,0 0 0-15,0 0 8 0,0 0 0 16,0 0 8-16,0 0 64 16,0 0-24-1,0 0 16-15,-4 0 56 16,-12 0 48-16,-7 3-72 15,-10 3-16-15,-14 4-80 0,-5-1 8 16,-4 7 48-16,-3 0-56 16,-1 0 0-16,-8-4 0 0,4 4-8 31,0-6 0-31,-7 0 0 16,-9 2-40-16,-12 1-8 15,-19 0-80-15,-5 3-8 0,8-1 24 16,25 2 48-16,23-8-104 15,16-3 104 1,4-3 72-16,-3 1 80 0,-5 2-80 16,-4-6 0-16,8 0 8 15,9 0 24-15,10 0 80 16,5-3-104-16,9-4 40 0,7 4 56 16,0 3-40-16,4-3-16 15,0 3-48 1,0 0 0-16,19-3-8 15,13-4 8-15,33-2 56 0,34-4 208 16,36 1-72-16,17-4 72 16,3 7-176-1,-24 9 32-15,-34 0-64 16,-30 0-8-16,-23 9-32 16,-9 0 40-16,1 3-48 15,1 5 0-15,-2-5 0 0,-10-2-8 16,-10-4 8-16,-7-2-8 0,-8-4 8 15,0 0 88-15,0 0-96 16,-28 0 96-16,-23-13-96 31,-50-6 0-31,-45-3 0 0,-18-3 0 16,0-1-144-16,21 3 32 16,32 5 112-16,27 1-8 0,24 5 8 15,28 5-64-15,12 1 56 16,8 3 0-16,5 0 8 15,3 0-48 1,4 3-48-16,0 0 0 0,11 0-24 16,34 0 64-16,34 0 56 15,52-3 56-15,33-23-56 0,19-22-88 16,-8-12-728-16,-16-3-816 16,-15-1-1081-1,-45 23-1432-15,-30 8-2824 16</inkml:trace>
  <inkml:trace contextRef="#ctx0" brushRef="#br0" timeOffset="-63002.88">24156 15659 11618 0,'0'0'4561'15,"0"0"-3977"-15,0 0-440 0,-4 0-144 16,4-3 0-16,0-7 40 16,0-5 216-16,13-5 464 0,2-8-184 15,5-7-191-15,0-4 87 31,12-5 48-31,-1-1-112 16,6-5 0-16,-1-4-128 0,7 0-48 16,5-3 56-16,5-4 192 0,5-5 136 15,19-7-128-15,14-13 128 0,12-13 9 16,2-2-273 0,-14 6-144-1,-23 24-24-15,-21 18 32 16,-11 12 104-16,-3 2-40 0,6-5-16 15,1-7-56-15,8-6-32 0,-1 3-16 16,-6-3 24-16,6 3 0 0,-2-3-16 31,2 0 16-31,5-7-48 16,-1 4 16-16,1-4-16 16,-4 4-16-16,4 3-72 0,-8 3 72 15,-1 6-64-15,2 0 40 0,-2 1-40 31,1 0 56-31,0-1-24 16,-5-3-40-16,1 0-8 16,4 1 0-16,-4 2 8 0,0-3-8 15,0 0-8-15,0 4 8 16,-5 2 0-16,-3 4 0 0,0 0 0 16,-4 3 8-16,-4-1 0 31,0-2-8-31,4 0 0 15,-5-1 0-15,5 5 0 0,-4-5 8 16,4 0 0-16,0 5-8 16,0 2 8-16,-3 0 8 0,-2 3-16 0,1 4 0 15,-4-1 0 1,-1 7 0 0,2-4 0-16,-5 4 8 15,3 0-8-15,-2 0 8 0,2 0-8 16,1 3 0-16,1-3-8 15,-2-1 8-15,5 1-8 0,-4 0-40 0,0 0 48 32,0-1 0-32,-4 4 0 15,4-4 0-15,-4 2 8 16,3 1-8-16,-2-5 16 0,-2 3 64 16,5-3-80-16,1-4 8 15,-2-5 40-15,5-5 24 0,4 1-64 31,-4 0-8-31,0-1 0 16,-1 11 48-16,-6 3-40 0,-6 9 0 16,-2 3-8-16,3 7 0 15,-9-4 8-15,5 4 0 0,1-4 64 16,-1-2 0-16,3-5 64 31,2 5 32-31,-6-1-40 16,1 4-32-16,-4 3 41 0,5-1-57 15,-5 1 8-15,-1 0-8 16,5-4-8-16,-4 0-24 0,4-2-32 16,0 2-8-16,-4 1 40 15,0 3 16 1,0-1-56-16,-4 7 40 16,0 0 8-16,0-3 8 0,0 3 8 15,0 0-16-15,0 0-40 16,0 0 56-16,0 0-64 0,4-3 48 15,0-1-56 1,0 2 0-16,-4-5 8 16,4 3-8-16,-4 4 16 15,0-2-16 17,0 2 0-32,0 0 8 15,4 0 0-15,-4-3 0 0,0 3-8 16,4-7 8-16,0 1-8 15,4-4 0-15,-4 1 0 16,8-4 8-16,-4 0-8 0,0 0 8 16,0 1-8-16,-4 2 8 15,4 1-8-15,-4-1 8 0,3 1-8 16,-3 2 0-16,1 1 0 16,-5 3 0-16,4 3-8 15,-4-3 8-15,0 3 0 0,0 0 0 16,0 0 0-16,0 0 0 15,0 0 0-15,0 0-8 16,0 0 0-16,0 0 0 0,0 0 0 16,0 0-56-1,0 0 64-15,0 0-16 16,0 0-40-16,0 0 48 0,0 0-40 16,0 0-16-16,4-4 56 15,0-2-40-15,-4 6 40 16,4-3-56-16,-4 0 64 15,0 3 8-15,0 0 0 16,0 0 8-16,0 0 32 16,0 0 8-16,0 0-8 0,0 0 16 15,0 0 8-15,0 0-16 16,0 0 32-16,-12 0-8 16,-4 3-72-1,-4 3-8-15,-8 10-8 16,-4 0 0-16,1 3-56 0,3 3-32 15,0 5 88-15,0-6-328 16,7 5-425-16,2-4-199 16,3-3-392-16,8-10 16 0,4-3-209 31,4-6-807-31,8-3-569 16,7-13 129-16,2 1-1881 0</inkml:trace>
  <inkml:trace contextRef="#ctx0" brushRef="#br0" timeOffset="-62810.2">27591 11322 11330 0,'0'0'1832'16,"0"0"-575"-1,0 0 583 1,0 0 120-16,92-7 105 0,-64 20 175 16,-4 13-647-16,3 2-449 15,1 4-208-15,-4 0-312 16,-4 0-120-16,-4-7-144 0,0 0-208 15,-4-6-152-15,-5-6 0 0,6-4-840 16,-9-9-1720-16,0 0-4890 0</inkml:trace>
  <inkml:trace contextRef="#ctx0" brushRef="#br0" timeOffset="-52583.1">19160 4200 17931 0,'0'0'2129'0,"0"0"-1473"0,0 0-296 16,0 0 136-16,0 0-24 31,-4 162 304-31,16 0 9 0,8 13-337 16,8-17-272-16,0-36-176 15,4-44 72-15,3 2-56 0,-7-17 88 16,-3-11-48-16,-6-18-48 16,-7-5 0-16,0-1-8 31,0-3 0-31,0-6 0 0,-8-9-8 15,-4-7-64-15,0-3-16 16,0-19-96-16,-20-12-248 0,0-17 71 16,-11-19 161-16,-5-25 24 0,-1-22 56 15,-2-10-16 1,11 3-64 0,8 4-40-16,8 16 72 0,8 15 160 15,0 22 8-15,0 26-8 16,0 13 8-16,4 8 144 0,-4 5 336 15,4 6 305-15,0 6-185 0,0 6-240 32,0 38-264-32,20 48 0 15,12 48 344-15,7 19 88 0,-2 6-144 16,-1-19-144-16,-12-25-152 16,-1-13-80-16,-3-13-8 0,0-7-112 15,0-8-1328-15,-4-22-2841 31,-8-11-6169-31</inkml:trace>
  <inkml:trace contextRef="#ctx0" brushRef="#br0" timeOffset="-49079.95">15539 15894 10402 0,'0'0'464'16,"0"0"3425"-16,0 0-1649 16,0 0-1160-1,0 0-327-15,0-10-361 16,0 10-96-16,0 0 232 15,0 0 320-15,0 0 536 16,0 0 41-16,0 0 103 0,0 0-144 0,0 0-152 16,0 16-167-16,7 22-233 15,13 32-176-15,4 26-200 16,0 15-24 0,-9-7-8-16,2-21-80 15,-6-26-16-15,-2-12 57 16,-1-8-385-16,3 15 0 0,2-2 0 15,2 11 0-15,2-4 0 16,-6-3 0-16,-3-7 0 0,1-3 0 31,-5-9 0-31,0-6 0 16,-1-9 0-16,-3-8 0 0,4 1-297 16,-4-13-447-16,0 0-416 15,0 0-512-15,-11-10-377 16,-25-31-1968-16,-1 2-1752 0,5 5-4529 0</inkml:trace>
  <inkml:trace contextRef="#ctx0" brushRef="#br0" timeOffset="-48226.23">15427 15909 17915 0,'0'0'2409'0,"0"0"-1577"15,0 0-8 1,0 0 272-16,71-85-55 16,-35 66 23-16,8 0-32 15,7 6-120-15,5-3-192 0,4 0 57 16,4 1-113-16,20-5-152 15,24-8-152-15,19 2-48 0,5 1-56 32,-29 6-160-32,-27 6-16 15,-33 4-72-15,-7 2 8 0,8 1-8 16,0 3 40-16,0 3-40 31,-4 0 0-31,-4 0-8 16,-5 6 16-16,-3 7-8 0,-4-3 40 15,-8-1 0-15,-4-2-40 16,0-2 0-16,1-1 0 0,-2-4 0 16,-3 3 0-16,8 1 0 0,0-4-8 15,-4 0 8-15,0 2-8 16,-4-2 0-16,-1 0-16 16,-7 4-32-1,5-4 40-15,-1 0 0 16,-4 0 0-16,4 2 0 0,0-2 8 15,3 0-8-15,1 4 0 0,5-1 0 16,-6-3-40-16,-3 4 0 16,0-4-40-1,1 0 80-15,-1 0-40 16,-4 0-24-16,0 0 64 16,0 0 8-16,0 0 8 15,0 0 80-15,0 0-16 0,0 0-24 31,0 0 8-31,0 0-48 0,0 0 56 16,0 0-56-16,0 0 8 16,0 0 80-16,0 0 56 15,0 0 80-15,0 0 32 0,0 0-24 16,0 0-64-16,0 6-80 16,0 3-96-16,0 10-48 0,8 26 48 31,7 34 0-31,1 39 0 15,0 28-48-15,-4 4 48 16,-8-9 0-16,0-26 16 0,-4-13 80 16,0-30-48-16,0-18-8 0,0-19-40 15,4-9-320-15,-4-3 16 16,0-2-280 0,0-2-256-16,-12-3-600 15,-36-13-961-15,1-3-2440 16,-5 0-4513-16</inkml:trace>
  <inkml:trace contextRef="#ctx0" brushRef="#br0" timeOffset="-47929.03">15801 16990 21164 0,'0'0'2593'0,"0"0"-2041"16,0 0-400-16,0 0 80 0,116-49 680 15,-9 21 72-15,48-13-224 16,29-13-136-16,3-3-151 0,-4-4-273 31,-31 10-56-31,-12 4-8 16,-21 8-88-16,-27 17-48 15,-24 6-80-15,-25 4-16 0,-11 3-544 16,-8-30-985-16,-4 7-2472 16,-12-6-5729-16</inkml:trace>
  <inkml:trace contextRef="#ctx0" brushRef="#br0" timeOffset="-26712.69">7809 6226 9297 0,'0'0'8546'15,"-100"54"-7465"-15,8-19-297 32,-28 6 144-32,-15 0-248 0,-3-5-232 15,5-8-24-15,6-9 64 16,0-13 24-16,-1-6-151 0,-8-16-49 15,9-19-144-15,3-15-64 16,9-7-96-16,11-1 40 16,13-2 80-1,15 13 96-15,13 8 152 0,14 7 152 16,2-3-216-16,-9-6-120 16,-11-22-144-16,-13-26-40 0,16-28 88 15,19-20 72-15,34-12-48 16,15-1-32-1,31 1-40-15,25-6 128 16,13-4-48-16,6 13 128 0,5 16-56 16,-13 35 104-16,-7 28 40 15,-12 29-151-15,12 6-97 0,27 0-80 16,40-3 32-16,30 7-40 31,2 8-8-31,4 5 8 0,-8 5 40 16,13 1 88-16,3 9-80 15,9 3 32-15,-6 28-80 0,-6 21 8 16,-21 17 64-16,-16 14-64 47,-11 2 40-47,-20-8 16 16,-25-13 88-16,-15-14 64 0,-24-15 40 15,4 0-80-15,4 3-40 16,3 6-72-16,9 10 104 0,0 1 136 15,-4 2-8-15,-8-1 64 16,-5 2-56-16,-7 2-72 16,-12 0-80-16,-8 1 56 0,-8-1 8 15,-8-3 40-15,0-3 1 0,-8-3-265 16,-19 0 0-16,-10 3 0 0,-27 10 0 16,-27 12 0-16,-37 16 0 15,-19 3 0 1,-13-3 0-16,1-6 0 15,12-10 0-15,-1-3 0 0,5-9 0 16,16-14 0-16,15-11 0 16,13-11 0-16,11-9 0 0,4 3 0 15,1-3 0-15,-1 0 0 32,16-3 0-32,12-6-225 0,12-7-711 15,17-3-608-15,-6-7-689 16,18-53-1775-16,-2 6-2954 0,17-6-5977 15</inkml:trace>
  <inkml:trace contextRef="#ctx0" brushRef="#br0" timeOffset="-24989.29">11526 7756 17219 0,'0'0'2593'0,"0"0"-641"0,0 0-207 16,0 0-441-16,-32 105-152 15,24-23-112-15,1 33-264 16,-2 15 113-16,5 7-177 0,4 2-152 16,0-2 16-16,0 15-104 15,0 1-40 1,9-1-40-16,2-3-8 0,5-9-144 16,4 0-56-16,4-1-39 15,0 4-145-15,-4 6 0 16,-4 11 0-16,-1 11 0 0,-11 6 0 15,-4 14 0 1,0 6 0-16,0 3 0 16,0-7 0-16,0-8 0 0,5-10 0 15,7-7 0-15,4-10 0 16,3-2 0-16,-2-4 0 16,-6-6 0-16,-7-6 0 0,-4 0 0 31,0-5 0-31,-4-7 0 0,0-7 0 15,4-7 0-15,0-12 0 16,0 3 0-16,8-4 0 16,0 4 0-16,-3-7 0 0,-1-2 0 31,-4-5 0-31,0 8 0 16,0 0 0-16,0-4 0 0,0-19 0 15,0-16 0-15,0-22 0 16,11-6 0-16,2 6 0 15,2 10 0-15,5 3 0 0,-4 3 0 16,0-7 0 0,-8-6 0-1,0-2 0-15,-4-11 0 0,-4-2 0 0,0-7 0 16,-12-3-441-16,-8-4-383 16,0-2-704-16,-32-13-897 15,9-16-1984-15,-2-6-3816 0</inkml:trace>
  <inkml:trace contextRef="#ctx0" brushRef="#br0" timeOffset="-24600.33">11116 14147 21940 0,'0'0'3089'0,"35"77"-2297"16,-3-33-280-16,8 4 360 0,8-4-160 31,4-3-103-31,-1 1-113 16,1-1-88-16,-3-3-40 16,-10 0-8-16,1-6-24 0,-8 0 24 15,-8-13-32-15,-4-3-176 16,-8-10-64-16,4-6-32 0,-8 0-56 15,7-13-16-15,-2-15 8 16,2-7 0 0,5-13 8-16,5-16 0 15,3-24-72-15,7-30-336 0,1-15-432 16,-4 0-136-16,-8 12-281 16,-9 26-399-16,-7 15-800 0,-3 29-2850 15,-5 16-5672-15</inkml:trace>
  <inkml:trace contextRef="#ctx0" brushRef="#br0" timeOffset="-18951.35">10442 6711 3712 0,'-95'0'10667'0,"-17"0"-9611"0,24-9-792 15,1-13-192-15,11-4-72 16,12 5 296-16,17-2 240 16,-1 1 392-16,-8-10-112 0,-8-9-223 15,-7-10-273-15,7-6-160 31,-3-4 24-31,11-5 200 0,3-1-64 16,10 4-128-16,6 5 176 16,10 5 160-16,7-1-176 0,4 0 72 15,8-13 0-15,8-29-120 0,24-30-24 16,28-17 25 0,16-6-89-1,16 6-40-15,15 22 40 0,4 14 240 16,9 14 56-16,3 14-152 15,5 19-120-15,3 9-104 16,6 10-88-16,9 2-40 0,14 2 0 0,24 1 8 31,11 7-8-31,19 7 104 16,2 16-104-16,-5 12-8 0,-12 39 0 16,-19 21 0-16,-13 23 16 15,-24 6 32-15,-15 0-48 16,-21-5 0-16,-15-8-8 0,-16-2 0 31,-12-1 8-31,-20 0 40 0,-9 4 8 16,-15-4 0-16,-12 1 48 15,0-16 56-15,-8-12 96 16,-11-10 16-16,-9 0-8 0,-28 9-40 16,-32 18 0-16,-35 15-24 31,-17-6-40-31,-3-8-56 0,7-16 49 15,16-6 63-15,-3-7-112 16,4 0-96-16,-13-5 0 16,1-2 0-16,-8-2 0 0,7 0 0 15,12-3-8-15,13-4 0 16,27-6-80 0,20-7-104-16,24-2-193 0,4-7-79 15,1 4-384-15,-1-5-392 16,-4 5-160-16,8-4-513 15,-8 10-1143-15,8-1-1089 0,0-2-768 0</inkml:trace>
  <inkml:trace contextRef="#ctx0" brushRef="#br0" timeOffset="-18448.7">9391 6731 20764 0,'0'0'2200'16,"0"0"-1800"-16,131-42-335 0,13-14-17 16,47-14 8-16,24 3 56 15,4 6 176 1,-8 17 24-16,-3 6-56 0,-2 3-48 16,-2-3 40-16,-21 3 56 15,-20 6-248-15,-23 1-40 16,-41 8 32-16,-27 5 0 0,-24 5 80 15,-16 5-32 1,-8-2-48-16,0 4 24 16,-9-1 16-16,-11 1 40 0,0 3 256 15,-4 0 56-15,0 0-128 16,0-3-104-16,0 3-112 16,0-3 0-16,-4 3-96 0,-7 0-176 31,-2 0-528-31,9 0-576 0,4 0-809 15,0 0-2664-15,9 0-3640 0</inkml:trace>
  <inkml:trace contextRef="#ctx0" brushRef="#br0" timeOffset="16532.42">18677 6245 15619 0,'0'0'6729'32,"0"0"-6025"-32,0 0-480 15,105-6-15-15,-58 0 135 0,1-1 64 16,-1 1-120-16,-2-1-192 16,-6 1-96-16,-3 3-168 0,-4-1-1201 15,-12 1-1703-15,-8 0-3802 0</inkml:trace>
  <inkml:trace contextRef="#ctx0" brushRef="#br0" timeOffset="17034.09">18861 6315 6281 0,'0'0'11426'0,"0"0"-9433"16,0 0-281-16,-40 120-624 0,36-27 25 15,1 37-137-15,-1 16-88 16,0-3-240-16,-5-19-40 16,5-23-184-16,0-2-88 15,4-5-48-15,0 5 8 16,0 0-63-16,-3-1-57 16,-1-3-56-16,-4-6-56 0,3-19-8 15,-3-13 16-15,5-19-72 16,-5-9 0-16,0 3 0 15,-4-7 0 1,4-6 8-16,-4-3 40 16,-4-7 16-16,-1-2-56 0,-2-4 56 15,-1 3-8-15,4-3 32 16,0 4-16-16,5-4-72 31,-2 3 48-31,5-3-40 0,1 4 0 16,3-4 40-16,0-3-40 15,4 0-8-15,0 0-8 0,0 0 8 16,0 0-64-16,15 0 56 16,9 0 0-16,16 0 0 15,12 4 8-15,4 5 8 0,12 10 8 16,15 3-8 0,25-3-8-16,23-9-16 15,16-10-592-15,1 0-689 0,4-20-959 16,-49 5-1809-16,-12 3-3393 15</inkml:trace>
  <inkml:trace contextRef="#ctx0" brushRef="#br0" timeOffset="18222.99">25372 5940 20060 0,'0'0'2696'0,"0"0"-2015"16,0 0-513-16,0 0-16 0,0 0 248 16,0 0 40-1,0 0 24-15,88 54-40 16,-29-22-160-16,24 6-88 0,-3-6-56 16,1-7-32-16,-14-6-88 15,-11-9-8-15,3-1 8 16,6 0-56-16,-14 1 8 15,-12-3 40-15,-15-1 8 16,-3 0 0-16,-14 1 48 16,1 2-32-16,-3 0 32 0,3 2-40 15,-8 4 0-15,3 1 40 16,-3 3 0-16,0 4 16 16,0-5-16-1,0 4 104-15,-3 0 144 16,-1 4 8-16,-5-3 40 0,1 1 80 15,-3 2 9-15,7 6-113 16,-5 0-56-16,9 9-24 31,0 4-80-31,0 5-64 0,5 7 8 16,7 1 32-16,3-1 8 16,5 0-48-16,4 3 32 15,12 13-16-15,12 19-40 0,16 22-16 16,-4 7 32-16,-9-6-16 15,-10-8 128-15,-18-21-32 0,-7-14-72 16,-4-13-48 0,-5-22 40-16,-2 2-32 15,-5-2-48-15,4 8-8 16,0 3 0-16,-4 2 0 0,0 1 0 16,0 3 0-16,0 0 0 15,-8 0 0-15,-4-3 8 16,-8-10-8-16,-4-5 0 15,-11-11-72 1,-25-3-184-16,-36-12-296 16,-51-10-368-16,-29-20-489 0,-7-17-455 0,3-12-112 15,65 14-1905-15,15 4-1456 16</inkml:trace>
  <inkml:trace contextRef="#ctx0" brushRef="#br0" timeOffset="19141.66">20543 8467 6073 0,'0'0'0'0</inkml:trace>
  <inkml:trace contextRef="#ctx0" brushRef="#br0" timeOffset="19590.47">21499 7947 20468 0,'0'0'2440'0,"0"0"-1631"16,0 0-33-16,-84 60-8 15,40-31 280-15,-19 9-216 0,-29 22 80 31,-35 23-199-31,-21 21 31 0,-15 17-168 16,-5 6-328-16,13 3-104 16,-4-3-32-16,7-6-56 15,4-10 88-15,10-12-72 0,5-14-72 16,19-17 0-16,26-18 0 31,20-18 0-31,20-14 0 0,8-8-8 16,1-4-328-16,-2 1-408 15,6-7-432-15,7 0-329 16,8-16-887-16,4-9-673 0,12-23-1120 16,4 3-488-16,0 7-4145 0</inkml:trace>
  <inkml:trace contextRef="#ctx0" brushRef="#br0" timeOffset="19989.42">19367 8807 21236 0,'0'0'2937'0,"0"0"-2137"0,0 0-512 16,-67 83-72-16,39-35 304 16,-4 2-16-16,-9 11-112 0,6 2-168 31,-9 0-80-31,0 4-128 15,1-6 40-15,-6-4 32 0,6-10 80 16,3-9 120-16,9-5 97 16,3-8 31-16,3-3-64 0,9-10-8 15,8-2-80-15,1-7-104 32,3 0-104-32,4-3-56 15,0 4 16-15,0-4-16 0,0 0-8 16,0 3-96-16,11 0-56 15,17 6 160-15,12 4 8 0,12-4-8 16,19 2 0-16,26-11-8 16,26 0-8-1,12-13-224 1,4-10-752-16,-3 1-857 0,-40 9-1808 0,-12 7-3080 16</inkml:trace>
  <inkml:trace contextRef="#ctx0" brushRef="#br0" timeOffset="20850.2">23153 7747 20068 0,'0'0'2056'31,"0"0"-1200"-31,35 73-464 16,21-16 209-16,40 16 335 0,31 13-136 15,4-3-152-15,5-7-208 0,-21-17-128 16,-7-1-104-16,-8-1-64 0,-13-6-48 16,-23-4 24-1,-16-6 0 1,-8-2-64-16,-1 11-40 15,6 4-16-15,-6 3 0 0,-11-5 0 16,-8-11-360-16,-4-10-392 16,-16-9-744-16,0-5-961 0,-16-5-2312 0,-4-5-1656 15</inkml:trace>
  <inkml:trace contextRef="#ctx0" brushRef="#br0" timeOffset="21330.91">23714 8861 18595 0,'0'0'2665'31,"0"0"-2089"-31,0 0-432 16,124 35 1072-16,-9 3 113 0,24 7-153 16,5 2-304-16,-13-9-152 15,-11-3-168-15,-8-7-239 0,-1-2-169 16,-7-4-16-16,-8-3-56 16,-12-6-64-1,-21-3 56-15,-19-1-64 16,-9-2 64-16,1 2-56 0,-4 0-8 15,0-2 72-15,-16-1-56 16,-8-2 80-16,-4-4-16 0,-4 0-80 16,0-10 0-1,-12-19 0-15,-16-25 8 16,-15-28 40-16,-6-26-40 16,2 10 0-16,11 21-8 0,16 30 0 15,8 22-8-15,-4-1-40 16,-4 1-72-16,-8-8-408 0,0 5-361 31,-8-3-463-31,1-8-432 16,-14-18-873-16,18 3-2312 0,4 10-2569 15</inkml:trace>
  <inkml:trace contextRef="#ctx0" brushRef="#br0" timeOffset="22989.48">17582 7252 19396 0,'0'0'2064'0,"0"0"-1432"0,-115 0 56 16,55 0 305-16,-16 6 39 31,-28 13-264-15,-23 16 128-16,-21 0-120 15,-7-4 65-15,3-8-201 0,2-17-184 16,-10-6-120-16,1 0-144 0,-1-10 32 16,5-2 112-1,15 2 16-15,17-2-88 0,4-1 32 0,15-6-128 32,4-4-96-32,1-2-72 15,0 0 0-15,-2 2 0 0,2 5 40 16,15 5 8-16,20 6-40 15,17 5 80-15,3 2 64 0,-4 0-8 16,-8 0-24-16,-3 2 16 16,3 8-128-16,0-4 56 0,8 1-64 15,0-3 0-15,1-2-8 16,2-2 8-16,2 0 0 16,3 0-16-16,0-6 16 0,4-4 0 15,-3 1 8-15,-1-1-8 16,3 1 48-16,2 2-48 0,-1 0 0 31,8 4-8-31,4 1-120 16,8 2-136-16,4 0-96 15,8-4-280-15,4 4-608 0,0 0-657 0,20 0-983 16,8-3-2401-16,0 0-1729 16</inkml:trace>
  <inkml:trace contextRef="#ctx0" brushRef="#br0" timeOffset="23349.51">14267 6858 23332 0,'0'0'2481'15,"0"0"-1873"-15,0 0-448 16,-103 101-152-16,63-66 0 0,-4 0 0 15,-3 7-8-15,-6-1 8 0,5-3 0 32,5-3 16-32,3-7-16 15,5-2 0-15,2-7 80 16,13-6-32-16,0-1 88 0,12-6 96 16,5-2 88-16,3-1-232 15,0 3-88-15,11 4-8 0,21 2 48 31,9 4-40-31,2 3 40 16,9-3-32-16,-5-3-16 16,5 0-8-16,-4-7-8 0,-8-3-464 15,8-6-1328-15,-17-16-1841 16,-6-1-2064-16</inkml:trace>
  <inkml:trace contextRef="#ctx0" brushRef="#br0" timeOffset="24219.2">13045 7093 9874 0,'0'0'1504'15,"0"0"-424"-15,0 0-224 16,0 0 289-16,0 0 351 0,0 0 160 15,0 0-135-15,-53-69-289 16,41 52-136 0,0-2-8-16,-3 3-95 15,2 7-49-15,2 2-8 0,-2 7-16 16,2 9-144-16,3 36-352 16,-5 34-256-16,-2 39-64 0,-1 15 80 15,-8 7 225-15,0-10-25 31,0-12-88-31,9-22-32 0,6-27-56 16,9-31-64-16,0-22-144 16,0-4-80-16,13-5 8 0,2-4-24 15,1-6 16-15,4-32 64 16,0-29-32-16,0-28 0 31,-8-16-72-31,-12 4-128 0,0 8-176 16,-4 14 112-16,-12 5 111 15,4 10 9-15,0 14 104 0,4 12 88 16,0 6-8-16,4-3 8 16,-4 3 0-16,0 0 8 15,0 13-8 1,8 5 64-16,-4 11 104 0,4 6 225 16,0 6 79-16,-4 33 64 15,0 40-128-15,-12 58-56 0,4 28-112 16,0 13 48-16,4-7 0 15,8-28-88 1,8-13-112-16,16-16-88 16,8-31-184-16,16-7-560 0,-4-29-1945 15,-9-18-5840-15</inkml:trace>
  <inkml:trace contextRef="#ctx0" brushRef="#br0" timeOffset="31652.77">832 7747 7153 0,'0'0'13659'16,"0"0"-11171"-16,0 0-1039 15,8 133-161-15,-4-28-104 32,4 9-31-32,-4-3-73 0,-4-31-352 15,4-27-304-15,0-8-232 0,0-4-184 16,4 4-8-16,0 2-40 0,4 1-560 16,4-16-880-16,-4-11-1169 15,-1-17-4224-15</inkml:trace>
  <inkml:trace contextRef="#ctx0" brushRef="#br0" timeOffset="32656.12">952 7826 21372 0,'0'0'3057'0,"0"0"-2505"0,0 0-288 16,159-22 88-16,-39 13 320 31,35-14-8-31,21-9 80 0,7-6 577 16,-16 0-513-16,-4 6-520 16,-15 17-88-16,-12 11-64 15,-13 4-56-15,-8 13-32 0,5 6 96 16,-5-3 0-16,5-3 40 15,4-4 112 1,7-3-88-16,9-2-136 16,11-4 56-16,4 0 64 15,5 0-48-15,-9 3-32 0,-12 7-72 16,-15-1-40-16,-20 4 0 16,-5 2 8-1,-3-5 208-15,-8 6-32 16,-13-3-47-16,-12-7-137 15,10 7 0 1,10 3 0-16,8-1 0 0,21 5 0 16,-8-5 0-16,-28 1 0 15,-9-6 0-15,-14-1 0 0,-6 1 0 16,9-1 0-16,7 4 0 16,9 0 0-16,0 3 0 0,-4-4 0 15,3 1 0-15,-7 0 0 16,-1-1 0-16,1-1 0 0,-4 1 0 15,-4-3 0-15,4 0 0 32,-4 1 0-32,0-3 0 0,0-1 0 15,-5-3 0-15,-3 3 0 16,-5-6 0-16,2 4 0 16,-6-1 0-16,-7 0 0 0,-4 0 0 15,-4 0 0-15,-1 3 0 31,-6 1 0-31,-1-1 0 0,-4 0 0 16,-1-2 0-16,-2-1 0 16,-1-1 0-16,0-2 0 15,-1 4 0-15,-3-4 0 0,5 0 0 0,-5 0 0 16,0 3 0 0,-1-3 0-1,1 4 0-15,5-4 0 0,-5 3 0 16,0-3 0-16,0 0 0 15,-1 0 0-15,5 0 0 16,-4 0 0-16,-4 0 0 0,5 0 0 0,-1 0 0 31,-4 0 0-31,0 0 0 16,0 0 0-16,0 0 0 0,0 0 0 16,0 0 0-16,0 0 0 15,0 0 0-15,0 0 0 16,0 0 0-16,0 0 0 0,0 0 0 31,0 0 0-31,0 0 0 0,0 9 0 16,0 27 0-16,0 27 0 15,0 26 0-15,0 3 0 16,0-19 0-16,0-25 0 0,0-20 0 16,0 1 0-16,0-1 0 31,-21 20-921-31,1-14-2063 0,-8-1-4322 0</inkml:trace>
  <inkml:trace contextRef="#ctx0" brushRef="#br0" timeOffset="33688.36">1051 8851 16539 0,'0'0'4529'0,"0"0"-3425"15,0 0-200-15,0 0 369 0,13-82-65 16,6 51-408-16,13 5-104 16,7 4-240-16,30 3 177 0,26 6 103 31,37 4 80-31,15 2 24 15,5 1-192-15,-1-1-72 0,-4 0-96 16,13 5-160-16,15-4-111 16,17-1-209-16,3 1 0 0,12 0 0 31,8-1 0-31,-4 7 0 16,-4 0 0-16,-11 4 0 15,-9 8 0-15,-20 1 0 0,-15-1 0 16,-17 4 0-16,-7-7 0 15,-6 4 0-15,-2-3 0 0,0 0 0 16,3-1 0-16,-7-6 0 16,0 1 0-1,-13-4 0-15,-4 0 0 16,-3 0 0-16,4-10 0 0,7-3 0 16,2 4 0-16,-2-4 0 15,1 6 0-15,-5-2 0 0,-4 3 0 16,-3-1 0-1,-20 0 0-15,-12 5 0 16,-17-1 0-16,-3 0 0 16,12 3 0-16,0 0 0 15,8 0 0-15,-9 0 0 0,-11 3 0 16,-8 2 0-16,-12-1 0 0,-8 2 0 31,-8-2 0-31,0-4 0 16,-4 3 0-16,0-3-729 0,0 0-655 15,-4 0-584-15,3-19-225 16,1-4-1800-16,-4 1-3104 0</inkml:trace>
  <inkml:trace contextRef="#ctx0" brushRef="#br0" timeOffset="34651.82">3852 6124 10602 0,'0'0'6305'0,"0"0"-3848"0,0 0 7 16,0 0-743-1,0 0-561-15,0 0-304 16,-32 70 8-1,25-29-152-15,-1 10-184 0,-1 19 65 16,2 26-89-16,-1 24 72 0,4 14-72 16,-5 1-64-16,5-11-8 0,4-12-192 31,0-4-24-31,0 3-24 16,21 3 48-16,-1 4-24 15,-1 6-24-15,9 6 64 0,-7-4-80 16,-6 2-64-16,1-5 8 0,-8-2-120 15,0 3-16-15,0-1 16 32,0-1 8-32,0 1 89 15,0-5-97-15,0-1 0 0,0-6 0 16,4-9 0-16,-5-1 0 16,2 4 0-16,-1 3 0 15,-4 3 0-15,-4 1 0 0,0-11 0 31,0-19 0-31,0-24 0 16,0-20 0-16,0-10 0 0,3-2 0 16,1-1 0-16,1-3 0 15,-5-6 0-15,4-6 0 0,0-4 0 16,-4-2 0-16,0-4 0 16,0 0-281-1,0-16-959-15,-17-70-2345 16,2 7-591-16,-1-17-4114 0</inkml:trace>
  <inkml:trace contextRef="#ctx0" brushRef="#br0" timeOffset="35291.1">1955 6740 16683 0,'0'0'4385'0,"0"0"-3985"16,0 0 720-16,0 0 385 15,0 0-377-15,112 10-240 16,-80-7-256-16,4 0-368 0,-4-3-168 31,-4 0-88-31,-8 0-8 16,-5 0-80-16,-15 0-1728 0,0-3-2401 15,0 3-2384-15</inkml:trace>
  <inkml:trace contextRef="#ctx0" brushRef="#br0" timeOffset="36098.94">2007 6845 15283 0,'0'0'4665'15,"0"0"-2593"-15,-28 105-207 16,17-14-521-16,-2 40-184 15,-2 15-192-15,-2 0-39 16,2-15 39-16,3-20-352 16,0-4-16-16,0-5-144 15,8 3-328-15,4-4-112 0,0-5 40 16,0-1-56-16,4-6 0 16,4-19 0-16,-4-20 0 15,0-15 72 1,0-9 104-16,0-1 40 15,-4-6-8-15,4-3-8 0,-4-7 32 16,0-2 16-16,0 6 41 16,-4-1-289-16,-12 8 0 15,4 4 0-15,-4 2 0 0,4 0 0 32,-4-8 0-32,12-5 0 15,-4-3 0-15,5-8 0 0,3-2 0 16,0 0 0-16,0 0 0 15,0 0 0-15,0 0 0 16,0 0 0-16,0 0 0 0,0 0-17 16,0 0 9-1,0 0-40-15,7 4 48 16,5 2 0-16,0-2 8 0,4-1-8 16,-4 0 8-16,-4 0-8 15,-4-3 0-15,0 4 57 16,-4-2-57-16,0-2 0 31,0 3 0-31,4 7 0 31,-4 0 0-31,8 6 0 16,0 6 0-16,0-3 0 16,0 6 0-16,-5-2 0 0,2 2 0 15,-1-3 0-15,-4 1 0 16,0-8 0-16,0-2 0 0,0-7 0 15,0-2 0-15,0-4 0 16,0 0 0-16,0 0 0 0,0 0 0 16,0 0 0-16,0 0 0 15,0 0 0-15,0 0 0 0,4 0 0 16,8 0 0-16,12 0 0 16,24-4 0-16,31-8 0 15,29-8 0-15,12-5 0 0,-9 0 0 16,-23 9 0-16,-29 3 0 15,-10 4 0-15,-14 6 0 0,1-1 0 32,7 1-105-32,-2-3-719 15,10-26-1240-15,-7 4-1921 0,-12-10-2112 16</inkml:trace>
  <inkml:trace contextRef="#ctx0" brushRef="#br0" timeOffset="37261.86">5446 6502 17451 0,'0'0'5369'0,"0"0"-4544"16,0 0-561-16,0 0 280 0,0 0 264 15,0 0 40-15,75 48-352 0,-43-35-176 32,0-1-32-32,5-6-40 15,-1 4-88-15,-5-1-104 16,-8-5-8-16,2 2-32 0,-13-3 32 16,-4 1-40-16,-4-1 104 15,-4-1 273-15,0 5 455 0,0 3-136 31,0 5-176-31,0 4-168 16,-8 4 24-16,4 2-72 16,-5 7-32-16,6 3-16 0,-1 6-112 15,4 3 16-15,0 1-80 0,0 5-8 16,0 6 8-16,4 6-32 16,16 20-56-1,8 21 96-15,0 8-80 16,4-4 41-16,-8-5-57 15,-9-10 0-15,2 0 0 0,-6-6 0 16,6 0 0-16,-10-1 0 0,5-2 0 16,-4-1 0-1,0 1 0-15,0 0 0 16,-4-14 0-16,0-11 0 16,3-14 0-16,-2-9 0 15,-5 10 0-15,4-1 0 0,0 6 0 16,-4-5 0-16,0-4 0 0,0-3 0 31,0-6 0-31,-4 0 0 16,0-3 0-16,-4-7 0 15,4-3 0-15,-4 0 0 0,0-3 0 16,4-3 0-16,-4-5 0 31,0 3 0-31,-3-2 0 16,-2-2 0-16,-2 2 0 0,-6-3 0 15,-3 7 0-15,1-3 0 16,-1-1 0-16,-4 1 0 0,-4-1 0 16,0-3-73-16,-3-2 17 15,3-2-64-15,0-2-208 16,-1 0-256 0,6 0-608-16,-5-21-1145 0,12-2-1687 15,0 4-2818-15</inkml:trace>
  <inkml:trace contextRef="#ctx0" brushRef="#br0" timeOffset="47204.87">7359 8210 18611 0,'0'0'4377'16,"0"0"-3720"-16,0 0-193 16,0 0-56-1,119 14-72-15,-68-18-72 16,1-12-144-16,1 0-24 15,-6-6-88-15,-3 3 8 0,-8-1-16 16,-4-1-64-16,0-8-904 16,-4 6-1761-16,-8 5-3440 0</inkml:trace>
  <inkml:trace contextRef="#ctx0" brushRef="#br0" timeOffset="47537.99">7713 7867 19588 0,'0'0'3728'0,"0"0"-2503"16,0 0 247-16,0 0-976 0,0 0-192 16,0 0 216-16,87 67-112 15,-38-58-160 1,3-2-63-1,-1-7-129-15,-3 0-48 0,-4 3 40 16,-13 0-40-16,-6 0-8 16,-9 10 56-16,-8 7 56 0,-8 8 256 0,-4 23 64 15,-16 3-168-15,-8 6-120 32,-4 4-96-32,0-7-48 0,-8-4-120 15,12-11-352-15,8-14-536 16,20-28-881-16,4-9-3928 15,16-14-5250-15</inkml:trace>
  <inkml:trace contextRef="#ctx0" brushRef="#br0" timeOffset="47912.98">8629 7715 17883 0,'0'0'2609'15,"0"0"-393"-15,0 0-479 16,0 0 39-16,0 70-592 0,0 3-359 0,-4 0 15 16,1-3-144-16,3-13-120 31,0-16-248-31,0 3-208 16,0-2-120-16,0-10-40 0,7-7-168 15,6-6-536-15,-5-9-680 16,3-10-809-16,2-10-2216 0,-6-12-1648 15</inkml:trace>
  <inkml:trace contextRef="#ctx0" brushRef="#br0" timeOffset="48129.4">8932 7664 20556 0,'0'0'4225'0,"0"0"-3793"16,0 0-368-16,0 0-56 0,0 0 0 15,0 0 56-15,96 0-64 0,-72 0-416 16,-9 0-1993 0,-6 7-4552-1</inkml:trace>
  <inkml:trace contextRef="#ctx0" brushRef="#br0" timeOffset="48706.86">9052 7936 17651 0,'0'0'3089'0,"0"0"-2361"15,0 0-720-15,-4-78-8 0,4 37-72 16,0-10-240-16,0-3-1232 31,4-6-929-31,4-1-247 0,-8 1-41 16,0-4 937-16,0 7 1039 15,3-3 785-15,1 9 8 0,5 0 1161 16,-5 4 1735-16,4 11-47 16,3 14-569-16,-2 13-703 31,-1 9 319-31,-1 16 529 0,2 25-785 15,-1 20-904-15,-1 2-192 16,-3 4-144-16,-4-4-232 0,4-15-128 16,0-5-48-16,1-10-64 15,3-17-104-15,-5-10-216 16,9-6-128 0,-8-3 104-16,8-16 288 0,0-7 112 15,-4-2 8-15,8-4 0 16,-4 1 0-16,0 3 16 0,0 1-16 15,0 5 8-15,4 3-8 16,0 3 8 0,0 7 48-16,0 2-48 15,-1 7 56-15,6 0 160 0,-2 4 280 16,1 15-24-16,-3 2-120 16,2 2-192-16,-6 6-23 15,-2-1-73-15,-7 1-16 0,0-4-40 31,-4 7-8-31,0-1-8 0,0-1-169 16,-4-5-791-16,-8-6-1232 16,9-10-3641-16,-6-5-9139 0</inkml:trace>
  <inkml:trace contextRef="#ctx0" brushRef="#br0" timeOffset="48955.19">9387 7499 18187 0,'0'0'4393'0,"0"0"-2200"0,0 0-921 16,0 0-248-16,0 0-96 15,4 108 17 1,-4-61-233-16,0 18-280 0,0 20-184 16,-21 17-112-16,6-13-16 15,-5-13-64-15,8-26-48 16,3-15-8-16,2 4-64 0,-5 2 16 15,4-6-472 1,-4-13-760-16,0-19-665 16,0-3-2112-16,4-9-5233 0</inkml:trace>
  <inkml:trace contextRef="#ctx0" brushRef="#br0" timeOffset="49225.49">9366 7972 18900 0,'0'0'2832'0,"0"0"-2032"15,92 13-184-15,-47-10-191 16,-2 4 31-16,5-1-136 15,-8 0-8-15,-1 0-144 0,-3 1-112 16,-4-3-48-16,-8 1-8 16,0-2-56-1,-8 7-368-15,-4-3-1353 0,-8 2-3816 16</inkml:trace>
  <inkml:trace contextRef="#ctx0" brushRef="#br0" timeOffset="52592.69">17777 10315 9113 0,'0'0'0'0,"0"0"-4064"0</inkml:trace>
  <inkml:trace contextRef="#ctx0" brushRef="#br0" timeOffset="53821.41">15786 9671 5153 0,'0'0'7393'0,"0"0"-4712"15,0 0-177-15,0 0-527 0,0 0-345 16,-5 0-48-16,5 3-63 16,0 1-57-16,0 1-272 0,0 11-159 15,0 25-225-15,0 30-64 32,0 24-160-32,0 10-128 0,0-8-72 15,-4-7-72-15,0-1-128 16,0 16-56-16,-3 11-64 15,3 15-16-15,-5 6 0 0,5-1 48 16,0-2 8-16,1-16 40 16,3-14-8-1,0-25-72-15,0-25-64 0,3-19-72 16,1-16 64-16,-4-3 0 16,4-3-88-16,1-7-64 15,-1-3-32-15,0-3-168 0,0 0-8 16,-1-13-152-1,-3-8-304-15,0-15-592 16,0-46-705-16,-11 6-1904 0,-6 0-3280 16</inkml:trace>
  <inkml:trace contextRef="#ctx0" brushRef="#br0" timeOffset="54355.97">15777 9461 10786 0,'0'0'4777'0,"0"0"-2777"0,0 0-295 32,0 0-577-32,0 0 592 0,0 0-255 15,112 20-233-15,-65-18-464 16,5 2-152-16,8-4-320 15,0 0-160-15,0-4-80 0,-4-1-56 16,-13-5 8-16,-2 0-8 31,-14 3-80-31,-3-2-1096 0,-8 3-1305 16,-4-1-3312-16</inkml:trace>
  <inkml:trace contextRef="#ctx0" brushRef="#br0" timeOffset="54753.91">15657 11204 15011 0,'0'0'7513'0,"0"0"-6160"15,0 0-905-15,92 0 472 0,-8-6 168 32,36-13-192-32,3-6-320 15,-16-1-287-15,-34 6-193 0,-30 8-96 16,-15 3-40-16,0-7-609 16,0-19-1303-16,-4 0-2273 0,-8 0-3393 0</inkml:trace>
  <inkml:trace contextRef="#ctx0" brushRef="#br0" timeOffset="55070.06">15758 8747 14123 0,'0'0'7657'16,"0"0"-5768"-16,8 102-393 0,-5-39-344 15,5 4-568-15,-4-4-296 16,1 7-184-1,-1 6-104-15,-4 19-72 16,0-12-1304-16,0-13-4073 0</inkml:trace>
  <inkml:trace contextRef="#ctx0" brushRef="#br0" timeOffset="55787.14">22041 11182 12170 0,'0'0'5673'32,"0"0"-3896"-32,0 0 167 15,0 0-368-15,-20 79-367 16,-1-41-177-16,-10 13-288 0,-1 6-376 16,0 1-192-16,0-8-128 15,4-11-48-15,13-21-208 0,11-36-1472 16,4-24-3849-16,0-9-1769 0</inkml:trace>
  <inkml:trace contextRef="#ctx0" brushRef="#br0" timeOffset="57013.86">22049 9283 16187 0,'0'0'4561'16,"0"0"-2817"-16,0 0-367 0,0 0-841 31,0 0 120-31,0 0 112 16,75 86-176-16,-34-63-320 0,2-5-128 15,-4 1-88-15,2-3-8 0,-5 0-40 16,-1 4 40-16,-7-2 48 16,-3 5-24-16,-10-5 48 15,1 5 144 1,-8 6 168-16,-4 1 121 15,-4 12 71-15,0 6-56 0,-8 6-112 16,-12 0-48-16,5 7-24 0,-2 11-96 16,6 21-40-16,11 21-64 15,7 9-128 1,14-2 16-16,2-10-64 16,-3-22 64-16,0-17-64 15,-8-17 40-15,0-17 0 0,-4-6-48 16,0 0 0-16,-8 0 0 15,0 3 8-15,0-7-16 0,-24-2 8 32,-12-4-104-32,-11-6-128 15,-9-7-128-15,-8-9-192 0,-3-9-192 16,-6-23-408-16,-2-25-313 16,-5-29-303-16,12-35-112 15,16 17-1001-15,20 12-2784 0</inkml:trace>
  <inkml:trace contextRef="#ctx0" brushRef="#br0" timeOffset="57444.71">22228 8658 13410 0,'0'0'9218'16,"0"0"-7713"-16,0 0-513 0,0 0-176 16,0 95 168-1,-4-60 72-15,-4-1-255 16,-8 8-417-16,-4-3-224 16,-12 2-88-16,-7 3-16 15,-6 1-40-15,-2-1-8 0,-1-6 0 16,12-9-8-16,8-7 64 0,13-9-56 31,7-10 112-31,3-3-64 16,5 0-56-16,0 0-72 15,13 0 0-15,11-7 72 0,15-2 8 16,12-4 112-16,9 4-56 16,9-1 8-16,2 3-64 0,0 1 0 31,-7 0 0-31,-4-3-8 15,-16 2-64-15,-12 4-224 16,-13 0-1185-16,-19 0-1023 0,0 0-2193 16,-3-4-5745-16</inkml:trace>
  <inkml:trace contextRef="#ctx0" brushRef="#br0" timeOffset="57633.24">22296 8747 16715 0,'0'0'4617'15,"0"0"-2368"-15,-8 114-865 16,8 17-360-16,0 34-120 16,4 18-40-16,0-5-175 15,7-28-57-15,6-20-328 16,7-25-304-16,-1-29-48 16,5-3-1649-16,-8-22-2816 0,-8-10-6353 15</inkml:trace>
  <inkml:trace contextRef="#ctx0" brushRef="#br0" timeOffset="59236.95">1167 11242 9378 0,'0'0'5929'0,"0"0"-3297"31,0 0-271-31,0 0-953 16,-8 108-728-16,8-6 72 0,0 10 137 15,0-2-81-15,4-17 8 16,4-17-152-16,3 0-168 0,-2-6-232 15,7-16-72-15,-9-13-96 32,2 0-48-32,-1 0-48 0,3 1-56 15,2-7-1200-15,2-35-1609 16,2-4-4040-16,-10-27-4249 0</inkml:trace>
  <inkml:trace contextRef="#ctx0" brushRef="#br0" timeOffset="59971.98">1195 11396 19588 0,'0'0'3672'15,"0"0"-3239"-15,0 0-297 0,79 0 480 16,13 0 336-16,48-27 80 15,27-7-160-15,12-11-71 0,1-3 7 16,-9 7-328-16,16 4-168 16,16-2-136-1,8 1-104-15,16-7-72 16,12 1 88-16,1 6-32 0,3 0-8 16,0 3 72-16,-5 3-112 15,-6 1-8-15,-9 5 144 0,1 1-24 16,-10 5 120-16,-11-2-96 31,-15 3 96-31,-13 0-152 0,-19 6-32 16,-18 7 56-16,-9 3 16 15,-22 3-128-15,1 0 48 0,-9 0 40 16,-3 0-80-16,-8 0 0 16,-13 0 40-16,-15 0-32 31,-12 5-16-31,12 2 16 0,0 3 32 15,7-3-40-15,21-4 88 16,4-3-96 0,-1 0 24-16,-12 0-24 15,-15-10-48-15,-8 4 48 0,4 2 8 16,4 1-8-16,-1-1 8 16,-11 4 8-16,-4 0-16 0,-4 0 16 15,-12 4-16-15,-4-1 48 16,-5 1-40-16,-3-1 0 0,-7 0-8 15,-5-3 8-15,-5 0 0 16,-3 3 64 0,0 1 120-16,0 2 104 15,0 13-119-15,-3 22-177 0,-10 35 0 16,-6 39 0-16,-2 21 0 16,6 13 0-16,-1-9 0 15,8-16 0-15,4-7 0 0,4-8 0 31,0-15 0-31,15-1 0 0,2-8 0 16,-6-15 0-16,-3-19 0 16,-4-22-681-16,-4-14-527 15,-15-15-1072-15,-10-5-1441 0,-14-12-6169 16</inkml:trace>
  <inkml:trace contextRef="#ctx0" brushRef="#br0" timeOffset="60939.4">1517 12315 2784 0,'0'0'9442'0,"0"0"-6865"15,0 0-513-15,0 0 233 0,0 0-417 16,0 0-304-1,-75 10-167-15,71-10-449 16,4 0-552-16,0 0-240 0,0 0 32 16,12 3-128-16,31 1-24 15,49 2 504-15,52 3 320 16,39-6 17-16,20-3-297 0,13 0-56 31,-1-9-176-31,12-4-104 16,12 0-80-16,4 7-104 0,-9 0 0 31,10 2 88-31,-17 2 104 16,-16-5-16-16,-8 1 32 0,9 0-32 15,7-5 80-15,16-4 112 16,3-4 97-16,-6 3-537 0,-2-3 0 16,-6 6 0-16,-5 7 0 15,-11 0 0-15,-17 2 0 16,-12-5 0-16,-12-4 0 0,-8-6 0 15,-7-3 0-15,-12-4 0 16,-17 7 0 0,-12 4 0-16,-23 5 0 15,-24 7 0-15,-25 0 0 0,-7 3 0 16,5 0 0-16,-5 0 0 16,-4 0 0-16,-9 0 0 0,-11 0 0 15,0 0 0 1,-8 0 0-16,-12 0-273 15,-32-13-1215-15,-64-19-1424 16,9 4-2210-16,-17-1-5936 16</inkml:trace>
  <inkml:trace contextRef="#ctx0" brushRef="#br0" timeOffset="61558.93">2354 10255 17299 0,'0'0'4801'0,"0"0"-3360"32,0 0-961-32,0 0-240 15,0 0 768-15,96 0-16 0,-37 0-344 16,6 3-192-16,2 0-280 16,-3-3-112-16,-8 3-64 0,-9-3 0 15,-11 0-176-15,-12 0-976 31,-11 0-1136-31,-13-9-1761 16,-5 3-680-16,-15 6-3993 0</inkml:trace>
  <inkml:trace contextRef="#ctx0" brushRef="#br0" timeOffset="62177.28">2634 10385 6849 0,'0'0'8354'16,"0"0"-5266"-1,0 0-455-15,0 0-681 16,-17 83-95-16,34-14-289 0,10 30-360 15,4 15-127-15,1 7-241 16,-4-7-248-16,0-9-152 0,0 1-80 16,8 1 48-1,-4-3 0-15,0-2-192 16,-4 0-72-16,-4 2 64 16,-4 11-40-16,-8-1-72 0,0 7-40 15,-12-4-48-15,4-9 56 16,0-12 88-16,0-23-152 0,0-23-8 31,-4-18 8-31,3-16 25 16,1 0-25-16,0 0 0 0,-4-4 0 15,0-2 0-15,0 0 0 16,0-1 0-16,0 4 0 0,-8 3 0 16,-3 5 0-16,-2 2 0 31,6-4 0-31,-5 0 0 15,8-6 0-15,-1-1 0 0,1 4 0 16,4-6 0-16,0 2 0 16,0 5 0-16,0 1 0 0,0 1 0 15,0 7 0-15,0 6 0 16,4-1 0 0,1 4 0-16,-5 0 0 15,0-6 0-15,0-4 0 0,0-9 0 16,0-6 0-16,0-7 0 15,0-3 0-15,0 0 0 0,0 0 0 16,0 0 0 0,0 0 0-16,0 0 0 15,0 0 0-15,0 0 0 16,4 0 0-16,20-7-249 0,27-6 185 16,37-9 64-16,28-3 0 15,19-4-304-15,9-6-680 0,3-6-1080 31,-40 3-2137-31,-15 3-5225 0</inkml:trace>
  <inkml:trace contextRef="#ctx0" brushRef="#br0" timeOffset="66010.16">7224 9592 9898 0,'0'0'9986'0,"0"0"-8418"0,0 0-528 32,0 0-360-32,43 76 25 15,0-54-57-15,34 0-96 16,22-3-232-16,0-3-152 0,-11-3-152 15,-15-4-8-15,-26-3 8 32,1 4-16-32,-8-1 8 0,-16-2 0 15,-9-1 80-15,-11 0-32 0,-4-2 40 16,0 8 16-16,0 1-40 16,-8 13 0-16,-3 9-64 0,-10 9 112 15,10 3 32-15,-6 5 96 16,2 1-16-16,-1-2-80 15,0 4-40-15,4 1-40 16,4 5 24-16,4 2 32 16,4 4 80-16,0 3-128 15,0-4-80-15,8 1 64 0,8 9-56 32,3 17-8-32,9 18 0 15,-3 6 8-15,-5-3-8 0,-5-9 8 16,-7-10 40-16,5-9-48 15,-6-1 0-15,5-2 8 0,-3 0 0 16,-2-4 201-16,5 0 103 16,-3-3-48-16,-6 1-112 31,5-1 32-31,-4 10-80 0,0 3 8 16,-4 15 32-16,0 7 8 15,-4 3 88-15,-8-2 88 0,4-17 16 16,0-18 56-16,0-23-32 31,4-13-184-31,1-10-80 16,-2 1-40-16,5 7-64 0,-4 5 8 15,0-3 0-15,4-3-8 0,0 4 8 16,0-4-8-16,0 0 8 0,-4-9 8 16,0-8-16-16,4-5 8 15,0-9-16 1,0-4-32-1,0-3 40-15,0 0 0 0,0 0 8 16,0 0 0 0,0 0-8-16,0 0 0 15,0 0 0-15,0 0 0 0,0 0-8 16,0 0-80-16,0 0-32 16,-4 0 80-16,4 0 40 15,0 0 0-15,0 0 88 0,-3 0-40 16,-6 0 8-16,-7 0-48 0,-8 0 8 15,-8 0-8-15,-3 0 0 16,-17 0-8-16,-4 0 8 31,-3 0 40-31,-10 0-48 0,2 9 8 16,-5 4 40-16,5 3-32 16,-2 4-16-16,9-8 64 0,17 1-56 15,7-8 88-15,20-1-32 16,8-4 136-16,8 0-200 31,12 0-96-31,21-9 56 0,30-14 40 16,24-11 8-16,21-8 0 15,8 7 72-15,-24 3-80 0,-25 16-8 0,-27 7 8 16,-12 3-8-16,0-4 8 16,-4 4-48-1,-1-1 40 1,-10 4 8-16,-13 3 0 0,0 0 96 15,-17 0 72-15,-15 6-168 16,-31 14 0-16,-25 5 0 0,-19 0 8 0,-1 0-8 31,25-12 0-15,27-6-8 0,20-7 0-16,0 3 8 15,5 0 64-15,3-3-56 0,15 0 64 16,5 0 24-16,8 0-96 0,0 0-88 15,21-6-40-15,10-3 128 16,17-10-8-16,15-1 8 16,10-2-8-16,-2 3-40 0,0 0 48 15,-3 4-8-15,-12 1 8 16,-8 5-48-16,-16 5-336 0,-12 2-1048 16,-16 2-977-16,-4 0-2560 15,-9 6-12178-15</inkml:trace>
  <inkml:trace contextRef="#ctx0" brushRef="#br0" timeOffset="73438.95">3689 12779 17699 0,'0'0'4105'16,"0"0"-2953"-16,0 0 425 15,0 0-201-15,-16 29-176 0,-7-4 57 16,-14 10-209-16,-18 22-160 15,-37 29-432-15,-27 31-168 16,-9 13-120-16,5 1-24 16,15-14 120-16,16-18 80 15,4-10-256-15,13-17 16 16,15-17-104-16,21-18 64 0,6-11-64 16,6-4-56-16,3-3-160 15,3-3-472-15,10-10-592 0,2-6-392 31,5-2-361-31,-3-43-631 16,-5 7-1689-16,8-6-921 0</inkml:trace>
  <inkml:trace contextRef="#ctx0" brushRef="#br0" timeOffset="73755.1">2486 13468 15843 0,'0'0'4065'0,"0"0"-2657"0,0 0 120 15,0 0-191-15,0 0 55 16,0 0-200-16,-16 89-592 0,-9-6-440 16,-10 24-32-16,-1-6-56 15,8-20 0 1,13-31 257-16,2-15 31 16,2-1-64-16,-6 2-40 0,6-1-64 15,-1-9 72-15,3-5-64 16,2-11-64-16,3-3 8 0,4-4-64 15,0-3-80 1,0 0-104-16,11 0-56 16,13 3 152-16,12 0 8 15,12 0-16-15,8-3-40 0,23-3-272 16,33-36-1161-16,32-30-903 16,-17 3-2457-16,-16-1-6794 15</inkml:trace>
  <inkml:trace contextRef="#ctx0" brushRef="#br0" timeOffset="77515.31">4331 10388 11330 0,'0'0'8842'16,"0"0"-6922"-16,-32 90-896 0,19-31 41 16,10 30-73-1,3 32-128 1,0 22-64-16,7 6-104 0,6 10 17 15,-2-3-105-15,-3 9-80 16,5 7-248-16,-6-2-16 0,5-8-96 16,1-19 32-16,6-22 16 0,-3-19-56 31,0-29-32-31,0-16-80 16,-4-19-40-16,-4-10 24 0,0-2-32 15,0-7-8-15,-1-3-48 16,-7-10-56-16,5-6 32 0,-5 0-16 15,0 0-72-15,0-2-64 32,-5-21-448-32,-10-22 112 0,-13-37 248 15,-4-42-56-15,-7-29-113 16,-2-15 225-16,9-7 48 0,4 1 0 16,0-7-64-16,9 3-144 15,6 7 112-15,6 19 120 31,7 15 56-31,0 29 32 0,0 25 40 16,0 29 16-16,4 19 48 16,-1 13 0-16,-3 0 0 0,0 0 0 15,5 3 8-15,-5 3 80 0,0 6 32 16,0 7 176 0,0 0 8-1,0 3-32-15,0 0 16 16,0 0-112-16,4 6-40 15,4 16 224 1,7 23 369-16,6 34-105 0,7 58-72 0,3 44-168 16,-6 31-176-16,-5 33-56 15,-12 3-152-15,-8 2 0 16,0-11-152-16,0-39-232 0,0-64-264 16,7-53-361-16,14-42-679 15,-2-32-1144-15,-3-9-4954 0</inkml:trace>
  <inkml:trace contextRef="#ctx0" brushRef="#br0" timeOffset="84611.66">935 15179 13482 0,'0'0'7042'0,"0"0"-5314"15,0 0-47-15,0 0-329 16,0 0-240 0,0 0-48-16,-31 140-271 0,31-9-297 15,3 21 16-15,2 7 8 16,3-26-128-16,-4-32-280 15,0-28-40-15,3-19-72 0,-2-22-8 16,-1-13-96 0,0-2-224-16,0-12-800 15,0-5-1009-15,3-38-1712 0,-3-6 129 16,1-4-3082-16</inkml:trace>
  <inkml:trace contextRef="#ctx0" brushRef="#br0" timeOffset="85313.81">1027 15227 19892 0,'0'0'2360'0,"80"-13"-1656"16,8-9-223-16,39-19 359 0,21-13-56 15,11-4 32-15,4 5-24 16,-4 5-288-16,13 0-192 0,0-5-64 16,3 2 345-16,-4 1-113 15,-8 1-352 1,-3 5-112-16,-5-1 112 16,0 0 176-16,-7-1 104 0,-4 4-24 15,-17 4 56-15,-7 6-344 16,-17 10-88-16,-19 9 0 0,-24 4 0 15,-25 6-8 1,-7-1 56-16,-7 4-48 16,-2 0-8-16,-7 0 8 15,-4 0-8-15,-4 0 16 0,-4 0 136 16,0-3 176-16,0 3 64 16,0 0 8-16,0 0-56 0,0 0-15 31,0 0-329-31,0 0 0 15,0 0 0-15,0 0 0 0,0 0 0 16,0 0 0-16,0 0 0 16,0 0 0-16,0 10 0 0,0 9 0 31,0 9 0-31,4 14 0 16,0 2-201-16,0 1-239 15,-4-10 16-15,0-13-104 0,3-10-344 16,-3-2-200-16,5-10 64 15,-5 6 423-15,0 4 249 0,0 2 96 16,0 11-48-16,0 5 40 16,0 10 16-1,0-3 88-15,0 6 72 16,0-3 64-16,0 1-120 0,-5-10-176 16,2-7 64-16,-1 0 72 15,-4-3-312-15,4 3-856 0,-8 6-873 16,-8 20-560-1,-8 32 97 1,0-8-1481-16,0-8-2320 0</inkml:trace>
  <inkml:trace contextRef="#ctx0" brushRef="#br0" timeOffset="85798.52">935 16325 20236 0,'0'0'2792'0,"0"0"-2207"15,0 0-569-15,0 0-8 0,129-31 528 0,10-1 552 16,36-12-112-16,24-11-48 16,16-4-160-16,-3-8 1 0,14-7-121 15,17-5-8 1,1-3-184-1,-1 2-264-15,-4 1 48 16,-16 2 8-16,-4 5 112 0,-15 11 240 0,-38 17-480 16,-42 12-112-16,-44 19-8 15,-37 10 0-15,-15 3 0 0,-3 0-48 32,-10 3 48-32,-2 1-176 15,-13 5-56-15,-13-3-376 16,-38 4-1040-16,-41-10-521 0,-35 0-287 15,7-10-1665-15,21-5-2048 0</inkml:trace>
  <inkml:trace contextRef="#ctx0" brushRef="#br0" timeOffset="88993.22">1653 14401 17395 0,'0'0'4185'16,"0"0"-3449"-16,0 0-288 31,0 0 88-31,0 0-79 0,0 0 751 15,96 0-56-15,-40 4-560 16,-1-4-328-16,5 0-168 0,-4-7-80 16,-8-5 16-16,-5 2-32 15,-11 0-664-15,-16 1-1392 16,-4 3-2593 0,-12 6-2473-16</inkml:trace>
  <inkml:trace contextRef="#ctx0" brushRef="#br0" timeOffset="89462.08">1964 14560 17075 0,'0'0'2825'0,"0"73"-937"15,12-9-151-15,0 22-217 0,11 28-336 16,-2 20-440-16,-1 1-336 16,-1-1-160-16,-3-20 16 0,-4-9 65 15,4-22 87-15,-8-23 88 31,0-16-72-31,0-6-224 0,-4 10-120 16,0 10-88-16,0 1 0 16,-4 2 8-16,4-9 40 0,0-9-48 15,-4-11 0-15,0-16 0 16,0-3 8-16,0-10 0 31,0-3 0-31,0 0-8 0,0 0 72 16,0 0 16-16,0 0-80 15,0 0 56-15,0 0 128 0,0 0 80 16,0 0-80-16,0 0-72 16,0 0-72-16,0 0-48 15,4 0-72 1,8 0-40-16,11 0 104 0,9 0 8 16,17 0 8-16,6 0 72 15,9 0-80-15,8-3-48 0,0-4 40 16,3 1-56-16,-3-7-16 15,-9 0-616 1,-11-2-720-16,-3-11-921 16,-14-25-1544-16,-11 4-2000 0,-12-1-9514 15</inkml:trace>
  <inkml:trace contextRef="#ctx0" brushRef="#br0" timeOffset="90196.22">2641 14420 13690 0,'0'0'2993'0,"0"0"-1713"16,0 0 385-16,0 0-65 31,0 0 48-31,0 0-247 0,0 0 71 16,0 0-256-16,24 140-432 0,12-13-103 16,4 38 79-16,-1 26-160 0,-11 9-88 15,-7-12-80 1,-10-11-120-16,-3-31-152 15,0-44 40 1,0-39-104-16,-4-34 192 0,0-16-80 16,0-4-208-16,1-3-16 0,-5-2-56 15,0-4-8-15,0-4-344 0,0-18-440 32,0-32 168-32,-13-35 48 15,-2-41-216-15,-9-22 39 16,7-4 161-16,-2 3 176 0,6 14 48 15,6 9 104-15,-5 6-16 0,-1 19 208 16,2 19 88-16,-2 23 48 16,2 22 8-16,-1 6 16 31,0 0 56-31,-4 0 32 0,4 6 184 16,0 10 160-16,4 6 112 15,4 13 208-15,4 0-24 0,0 0 9 16,4 26-321-16,16 37-120 15,16 46-24-15,0 24 136 16,4 18 8 0,-9 3-72-16,-6-15 24 15,-1 1-16-15,-5-10-40 16,-7-9-104-16,-4-10-64 0,4-6 121 16,-4-23-281-16,-4-21 0 0,-4-20 0 15,4-6 0 1,0-7 0-16,0 1 0 15,-4-3-81-15,4-20-903 16,-4-29-1712-16,0-11-3298 16,0-14-6608-16</inkml:trace>
  <inkml:trace contextRef="#ctx0" brushRef="#br0" timeOffset="91112.77">2514 16433 11602 0,'0'0'5833'0,"0"0"-3632"0,0 0 279 16,0 0-671-16,-92 86-361 15,68-48-272-15,-4 20-256 16,0-1-239-16,0 6 127 0,4 1-272 31,9-14-152-31,-6-2-272 0,10-13-112 16,3-6-56-16,-1-10-256 15,2-6-784-15,3-11-393 16,-8-11-775-16,-4-16-3449 0,4-11-3457 16</inkml:trace>
  <inkml:trace contextRef="#ctx0" brushRef="#br0" timeOffset="91346.14">2103 16691 8905 0,'0'0'11235'0,"0"0"-9371"15,0 0-183 1,-16 92-601-16,16-41-96 16,0 9-40-16,0 0-48 0,4-6-199 15,8-10-265-15,-3-11-80 16,2-14-344-16,5-10-8 15,4-5-104-15,8-4-16 0,0-4 56 16,8-16-88 0,3-24-777-16,9-38-815 15,-12 2-1193-15,-4 4-4936 0</inkml:trace>
  <inkml:trace contextRef="#ctx0" brushRef="#br0" timeOffset="91854.78">972 17424 16179 0,'0'0'4633'0,"0"0"-3193"15,-24 73-31-15,24-9-153 0,0 31-256 16,15 32 88-16,10 6-200 16,-1-12-231-16,-5-32-401 0,-3-32 40 31,-12-19-80-31,4-10-144 15,1-1-64-15,-6-6-8 0,1-5-104 16,0-16-184-16,-4 0-913 16,4-7-1439-16,-4-37 47 0,0 0-87 31,0-1-3434-31</inkml:trace>
  <inkml:trace contextRef="#ctx0" brushRef="#br0" timeOffset="92455.18">860 17545 18876 0,'0'0'4288'0,"0"0"-3927"16,0 0-361-16,0 0 360 15,112 0 440-15,-25-13 88 0,33-22-264 16,16-13-16-1,-1-9-168 1,-16-3-176-16,-19 13-128 16,-9 11-88-16,-7 11-48 0,0 9 16 0,-12 10 40 15,-12-1-48-15,-17 4 56 16,1 1-16-16,7-5 32 0,9-3-32 31,9-2 161-31,-6-4 31 16,1-4-120-16,-9 5-64 15,-3-2-48-15,0 9 40 0,-8 1-40 16,-4 1 0-16,-4-1 0 0,-4 4-8 16,-13 3 8-16,1-3-8 31,-12 3 8-31,1-3-8 16,-5 3 8-16,-4 0 0 0,0 0 0 15,0 0 56-15,0 0-8 16,0 0 16-16,0 0 64 0,0 0-32 15,0 0 8-15,0 0-16 16,0 0 80 0,0 0 80-1,0 0 232-15,0 0 104 0,0 13-104 16,7 31-40-16,5 35-208 0,0 33-112 16,0 14-40-16,1-8 16 0,-6-32-32 15,1-32-8 1,-4-13-64-1,0-6-8-15,4 0 0 16,-8 3-224-16,0 1-544 0,-12 8-1232 16,-12-10-2201-16,-12-5-4009 0</inkml:trace>
  <inkml:trace contextRef="#ctx0" brushRef="#br0" timeOffset="92851.12">1270 18199 20892 0,'0'0'2849'0,"0"0"-1857"31,0 0-440-31,0 0-320 16,84 0 536-16,12-4 304 16,39-1-183-16,25-5-33 0,-1-3-88 15,-7-9-208-15,-13-7-104 0,-7-3-200 16,-5 1-104-16,-12-2-48 0,-11 8-104 16,-25 10 0-1,-19 2 0 1,-19 10-8-16,-10-1-40 15,-3 4 48-15,-4 0-8 0,-4 0 8 16,-9 0-96-16,-11 0-192 16,-3-2-544-16,-61-24-992 0,0 0-2465 15,-7-2-4457-15</inkml:trace>
  <inkml:trace contextRef="#ctx0" brushRef="#br0" timeOffset="94502.73">1785 16948 16315 0,'0'0'4593'0,"0"0"-2433"16,0 0-343-16,0 0-585 16,0 0-416-16,0 0-520 0,20 28-288 15,12-11 72 1,11-2 16-16,5-3-88 16,0-2 0-16,-4-6-8 0,-4-4-48 15,-9 0-200-15,-7 0-784 16,-8-4-632-16,-8-2-833 15,-8 0-207-15,0 3 247 16,0 3-1952-16,-16 0 1545 16,5 0-1905-16,-6 12 1792 15,2 4 2977-15,-2-3 6529 0,6 3-2520 16,-2-3-1592-16,2-1-345 31,3 1 57-31,-1 2-321 0,9 11-240 16,0 15-271-16,0 36-321 15,21 37 8-15,3 28-48 0,4 14-120 16,-5-7-64-16,-3-25-31 16,4-9-25-16,-5-30-224 15,-2-24 128-15,-1-14-304 0,0-12-88 32,4 6-104-32,3 1-88 15,1 2 32-15,-3-6-40 0,-1-6 8 16,-5-3-8-16,-3-7 0 15,-4-7 0-15,-4-4 48 16,-4-5-8-16,0-6 0 0,0 0 24 31,0 0-56-31,0 0 32 16,0 0-48-16,0 0 16 0,0 0 32 16,0 0-40-16,0 0 72 0,0 0-72 15,0 0 64-15,0 0 40 16,0 0 8-16,0 0-40 15,0 0 56 1,0 0-64-16,0 0-64 16,0 0 0-16,0 0-8 0,0 0-72 15,0 0 24-15,0 0-72 0,0-6-24 32,8-1-64-32,12-2 40 0,16-11 168 15,4 1 0-15,8-3 16 16,3 4-16-16,1-2 0 15,-8 8 0-15,0-1-8 16,-12 6 0-16,-8 1 8 0,-5 3-72 16,-10 3-176-16,-1-4-304 0,-8 4-472 31,0-3-617-31,0-15-935 16,0-1-1729-16,-12-7-1392 0</inkml:trace>
  <inkml:trace contextRef="#ctx0" brushRef="#br0" timeOffset="95682.78">2334 17558 14579 0,'0'0'2920'16,"0"0"-1784"-16,0 0-151 0,0 0-489 16,-80-29-136-16,65-3 48 0,2-9 16 15,10-10 64 1,3-13-200-16,12 1 32 16,20 0 104-16,19 9 0 15,17 12-135-15,4 14-105 16,3 15-32-16,5 13-16 0,-20 9-16 15,4 21 200-15,-17 11 264 16,-6 21 296 0,-22 31-104-16,-19 28-128 15,-15 3-192-15,-25-20-143 16,-4-28-73-16,4-37 224 0,0-8 152 16,-8-5-176-16,-8-11-80 15,-4-2-176-15,1-13-128 0,7-28-56 31,8-18-72-31,8-16 64 16,21-24-128-16,15-13 48 16,12 7 8-16,15 23 16 0,5 21 8 15,4 16-80-15,7 4 40 16,13 3 16 0,4 8 16-16,-4 14 64 0,-8 6 0 15,-4 42 96-15,-16 34 64 16,-17 32 16-16,-11 16-16 15,-15-6-40-15,-17-32-16 0,4-38-32 16,8-23-64-16,1-15 104 16,-2-6-16-16,-3-7-72 15,-8-23-24-15,-7-44-112 16,15-28-32-16,12-13 72 16,12 10-144-16,16 25 40 15,8 31 56-15,8 11-40 0,-1-1 16 16,9 6 16-16,0 8 16 31,-8 11 40-31,-9 7 72 0,-6 23 144 16,-9 31 160-16,-8 5-64 15,0 12-88-15,-16 2-40 0,-4-16-56 16,-4-6-8-16,4-16-40 31,0-16-8-31,9-16-40 16,-6-3-168-16,-3-29-664 0,-8-21-729 15,5-27-95-15,10-15-296 16,2 16-2513-16,11 19-4785 0</inkml:trace>
  <inkml:trace contextRef="#ctx0" brushRef="#br0" timeOffset="111954.83">5136 8449 1776 0,'0'0'14523'0,"0"0"-12779"0,0 0-1007 15,-9 82-265-15,37-53 64 16,20 6 152-1,27-1 40-15,41 1-24 16,60 0 0-16,22-13-80 16,18-5-135-16,3-8-137 0,-23 4-32 15,10 6-216-15,14 6-56 32,3 10 120-32,16 6 1200 0,-1 10-424 15,-14 12-656-15,-13 20-200 16,-23 15 200-16,-14 20-48 15,-14 15 49-15,-13 16-65 0,-11 4-176 16,-17 6-32-16,-15-7 56 16,-16-6-64-16,-20-3 32 0,-12-6-40 15,-9-1 0 1,-7 4-8-16,0-5 8 16,-8-4 0-16,0-10 8 15,-1-7-8-15,-6-12-200 0,3-10 80 16,-9-19-241-16,-3-15-111 15,-8-24-256-15,0-9-456 16,-8-5-432-16,0-11-2881 16,-8 1-5353-16</inkml:trace>
  <inkml:trace contextRef="#ctx0" brushRef="#br0" timeOffset="112298.91">8981 11306 20908 0,'0'0'2392'0,"86"76"-1479"32,-30-15-529-32,8 5 392 15,-8 1 104-15,-4 0 24 16,-9-11-192-16,2-8-223 0,-9-16-257 15,-5-13-136-15,-3-16-88 16,0-3-8-16,-8-32-8 0,0-18 0 16,-8-33 8-1,-9-25 8 1,2-9-8-16,-5-1 0 16,4 26-48-16,-4 32-160 0,4 12-257 0,4 13-279 15,-5 1-560-15,1-8-384 16,1-22-1097-16,-5 17-2720 15,0 6-9338-15</inkml:trace>
  <inkml:trace contextRef="#ctx0" brushRef="#br0" timeOffset="113836.96">5338 13353 14563 0,'0'0'2048'0,"0"0"-1088"31,0 0 865-31,-4-85-697 0,-3 67-176 16,3 1 400-16,0 11 393 15,-5 2 183-15,-2 4-239 0,-10 0-153 16,-7 4-296-16,-7 12-464 31,-9 6-208-31,-12 22-111 16,-11 32-457-16,-13 48 0 0,-3 22 0 15,-1 22 0-15,4-2 0 16,12-8 0-16,8 2 0 0,4-5 0 16,9-6 0-16,15-12 0 15,8-14 0-15,8-5 0 16,8-7 0 0,0-3 0-16,1 0 0 0,-2-6 0 15,1-23 0-15,4-22 0 16,0-22 0-16,1-9 0 0,3-10 0 15,0-1-569-15,0-9-775 16,-4-6-1272 0,-9-25-1745-16,2-10-1849 15,-6-3-4024-15</inkml:trace>
  <inkml:trace contextRef="#ctx0" brushRef="#br0" timeOffset="114129.18">4175 15265 21084 0,'0'0'3009'16,"0"0"-1489"-16,0 0-616 0,-4 96-512 15,4-39 24-15,0 6 296 16,8 7 17-16,0-3-305 31,4-4-208-31,-4-6-96 0,8-3-16 16,-9-13-88-16,2-9-8 15,3-10-8-15,-8-12-32 0,-1-7-80 16,1-3 32-16,9 0-136 16,6-13 96-16,13-9 120 15,9-13-72 1,18-25-552-16,13-26-281 0,8-35-935 16,-13 13-937-16,-19 16-3800 15</inkml:trace>
  <inkml:trace contextRef="#ctx0" brushRef="#br0" timeOffset="115182.36">4004 17170 20420 0,'0'0'3809'15,"0"0"-3417"-15,0 0-376 16,0 0-16-16,0 0-64 0,0 0 64 31,0 0 0-31,39-3 8 0,6-45 176 16,6-34-104-16,5-36-16 15,-8-18-64-15,-12 2 0 16,-16 17-392-16,-12 37-96 0,-1 21 40 16,-7 14-17-16,0 7 129 31,0-7 216-31,0-2 64 0,-3-4 48 16,-5 13 8-16,4 9 16 15,-1 13 80-15,1 7 400 16,4 6 649-16,0 3-9 0,0 0-584 15,0 12-304-15,0 17 120 32,4 25-88-32,9 38 104 0,2 39 224 15,2 11 9-15,3-12 31 16,-1-29-72-16,-6-40-64 0,-2-23-224 16,5-13-240-16,-4 1-48 0,4-7-80 15,0-3 16 1,-1-6-64-1,2-10-320-15,-2-10-616 0,2-19-57 16,-2-28 209-16,2-29 80 16,-1-18-176-16,-1 5 144 0,-7 30-137 15,-4 30 337-15,1 26 344 0,-5 7 320 32,4 3 416-32,0 3 905 15,-1 9-153-15,9 13-424 0,1 10-56 16,2 7-8-16,5-4-240 15,-4-4-80-15,-4-8-264 0,0-11-96 16,-8-6-152-16,4-6 40 31,-4 0-128-31,4-6-320 0,-4-16-96 16,-4-9 424-16,0-8-32 16,-12-9-128-16,-4 7-184 15,-5 3 120-15,2 10 120 0,3 9 40 16,4 9-137-16,12 7-1239 31,0-1-2617-31,0 4-3008 0</inkml:trace>
  <inkml:trace contextRef="#ctx0" brushRef="#br0" timeOffset="115738.88">5147 16138 14067 0,'0'0'5145'15,"0"0"-4225"-15,0 0 480 16,0 0-368-16,-56-76-63 16,28 64 183-16,1 1-160 0,-6 9-64 0,1 2-80 31,-3 9-95-31,3 17 55 16,0 11-344-16,8 15-296 0,1 5-120 15,6 3-48-15,10 0 0 16,7-8-16-16,0-15-128 15,11-8 16-15,13-7-112 0,8-13 32 32,8-9-128-32,0-9-585 0,-4-20-159 15,0-18-288-15,-8-4 320 16,-13-6-25-16,-6 3 217 16,-9 6 248-16,0 13 344 0,-9 12 264 15,-2 8 96-15,-1 9 424 31,3 6 328-31,2 0 457 0,7 0-9 16,0 13-520-16,3 24-424 16,22 30-216-16,10 28 128 15,10 20 288-15,6-1 137 0,-7 4-65 16,-4-14-88-16,-5 11-104 16,-10 2-264-1,-10 4 0-15,-2-1-8 16,-13-2 16-16,0-4 224 0,-25-12 80 15,1-23-168-15,-4-18-184 16,0-26-56-16,-7-16-72 0,-25-8-104 16,-36-11-264-1,-50-56-968-15,-26-49-1305 16,28 1-2016-16,33 1-6121 16</inkml:trace>
  <inkml:trace contextRef="#ctx0" brushRef="#br0" timeOffset="120840.87">8187 14598 16011 0,'0'0'1576'15,"0"0"-1200"-15,0 0-280 16,0 0 32-16,0 0 537 0,0 0 247 16,0 0-136-1,-28 64-480-15,49-64-128 16,7-3 32-16,11-20 216 16,5-15 88-16,8-22-256 0,8-26-136 15,-1-22-64-15,-7-9-48 16,-21 6-8-16,-10 13 8 0,-14 27-8 31,-7 21-40-31,0 11-72 16,-4 14-40-16,-7-7 40 0,-6 4 112 15,-6 2 8-15,3 4 64 16,-4 6 16-16,5 10 184 0,-2 0 312 16,5 6 201-16,8 6 127 31,1 20-232-31,-1 27-288 15,8 42-168-15,0 33-32 0,15 12 40 16,6-10 64-16,-6-35 24 16,5-34-16-16,-4-21-88 15,4-4-112-15,8 1-96 0,4 2 0 16,7-8-8 0,2-9-96-16,-5-10 32 15,-5-12-24-15,5-2-64 0,-8-26-248 16,-4-14-104-16,-1-9-64 15,-6-6-216-15,-6-3 8 16,-2-4-121-16,-5 7-127 16,0 3-24-16,-4 0 512 15,0 7 328-15,0 5 168 16,-4 14 48-16,0 12 128 0,-1 13 1136 16,5 3 408-16,5 34-623 31,14 34-449-31,5 1-120 0,4-3 48 15,-3-5-24-15,-6-23-24 16,1-3-256-16,8-3-168 16,-4-13-56-16,-1-13-72 0,1-6 0 31,-3-3-40-31,-6-22-160 16,-2-7-64-16,-13-6 96 0,0-6 96 15,-4-5-24-15,-16 9 24 16,-1 1 0-16,-2 11 0 0,-1 8 16 15,4 12-80-15,4 1-344 16,4 5-376-16,12-2-985 16,9-9-2344-16,10 0-984 0,9 1-1344 0</inkml:trace>
  <inkml:trace contextRef="#ctx0" brushRef="#br0" timeOffset="121427.3">9443 13900 12778 0,'0'0'4009'16,"0"0"-1456"-16,0 0-641 16,0 0-432-1,0 0-399-15,-88-70-209 0,56 61-168 0,0 2-104 16,-3 7-152-16,2 0-8 16,1 16-48-16,5 16-160 15,-1 22-128 1,4 3-40-16,11 6-56 15,2-2 0-15,11-17 0 16,0 1-8-16,11-17-40 0,6-9-48 16,11-12-16-16,3-7 32 15,1-7-88-15,4-18-280 0,-4-17-240 32,0-21 40-32,-8 0 184 15,-13-4 64-15,-2-3 184 0,-9 15 80 16,0 2 80-16,-9 11 40 15,-6 18 8-15,2 11 88 16,-2 10 480-16,3 3 72 0,-4 9-176 16,8 20-200-1,1 9-80-15,7 28-8 16,15 36 120-16,21 28 128 0,8 13-32 16,-1 3 17-16,1-15 15 15,-11-11-200-15,-10-6-120 16,-7-3-96-16,-8 0 56 15,-4-6 32 1,-4-19 0-16,0-20 40 0,-4-21 176 16,-4-13 24-16,-4 0-88 15,-4-4-32-15,-8-2-128 0,0-10-88 16,-12-7-56-16,-3-6-232 16,-1-3-408-1,-4 0-296-15,8-12-161 16,-3-14-191-16,7-13-616 15,0-33-1033-15,12 5-2128 0,3 4-2081 16</inkml:trace>
  <inkml:trace contextRef="#ctx0" brushRef="#br0" timeOffset="125348.06">7737 17973 14899 0,'0'0'2160'0,"0"0"-2128"15,0 0-32-15,0 0 0 0,0 0 392 16,95-3 600-16,-39 16 361 31,0 6 231-31,8 6-560 0,-8 4-408 16,-13 6-31-16,-7 6-105 15,-16 4 64-15,-12 18-112 0,-12 23-224 16,-28 19-136-16,-7-10 0 16,3-19-72-16,8-29 8 15,12-27 40-15,-4-5 8 0,8 2-8 16,-4-8 24-16,8-3-8 31,4-6 56-31,4 0 72 0,0 0-184 16,4-13-8-16,16-9-176 15,16-12 128-15,16-27 40 16,15-19 0-16,21-24-416 0,0-1-664 16,-13 10-1401-16,-23 31-2864 15,-20 30-6626 1</inkml:trace>
  <inkml:trace contextRef="#ctx0" brushRef="#br0" timeOffset="126069.13">8541 18148 19868 0,'0'0'3825'0,"0"0"-3473"16,0 0-352-16,0 0-120 16,0 0 120-16,0 0 8 0,101-57 256 31,-37-29-96-31,11-31-72 0,-8-17-88 15,-18 0 8-15,-21 18 40 16,-21 14-56-16,-7 0-80 16,-7 4 64-16,-10 21 8 0,2 17 8 15,2 22 0-15,5 13 8 32,1 3 56-32,-6 6 464 0,5 6 600 15,1 10-128-15,-1 10-136 16,-8 37-559-16,0 39-81 15,4 51-80-15,4 24-80 0,8 8 152 16,4-14-96-16,7-31-24 16,6-13 8-1,3-25-88-15,-5-25-16 0,2-24-56 16,6-11 40 0,1 0-104-16,4-8-32 0,0-5-392 15,4-13-393-15,-4 0-543 0,0-26-632 16,0-18-577-1,0-6-424-15,-4-11 457 16,-1-2-289-16,-3 2 289 16,-8 7-305-16,-8 7 1321 15,1 9 1640-15,-1 12 1728 0,-4 7 713 16,0 13 767-16,0 6 1225 0,7 12-2328 31,5 30-809-31,8 12-232 16,0 6-320-16,8 4-72 0,-5-11-232 15,5-11-247-15,4-11-193 16,-4-14 0-16,0-10-56 0,0-7-40 16,-4-7-41-16,-8-18-455 31,-7-14 328-31,-9-6 168 16,0-9 96-16,-17 4 0 0,-7 2 8 15,-4 10 64-15,-4 13 80 16,9 12 56-16,-1 7-88 0,4 6-120 15,12 0-632-15,4 6-1088 32,4 7-4657-32</inkml:trace>
  <inkml:trace contextRef="#ctx0" brushRef="#br0" timeOffset="126573.78">9988 17472 9922 0,'0'0'11010'0,"0"0"-9754"16,-111 0-424-16,59 9 465 16,4 7-33-16,-4 10-280 0,12 9-408 15,4 6-160-15,13 3-200 16,7 4-56-16,12-3-64 0,4-11-96 15,4-2 0-15,20-14-112 16,4-8-16-16,4-6-160 0,3-4-304 16,5-23-528-16,-4-8-216 15,0-11-265-15,-9 1-295 16,-10 0 328-16,-6 3 175 0,-11 6 665 16,0 7 528-16,0 9 200 15,0 7 1064-15,0 9 809 0,0 0-193 16,0 22-944-16,4 15-240 31,9 15 193-31,2 20 175 16,5 27 248-16,8 21-400 0,0 14-312 15,-7-7 80-15,-14-3-24 0,-7-3-152 16,-7 6 377-16,-18 5-153 0,-10 9-240 16,-14-40-32-1,-7-35 8 1,-3-30-64-16,-1-33-32 15,13-3-152-15,2 0-16 0,9 0-480 16,-11 0-832-16,-16-29-905 0,7-6-2416 16,11-31-2496-16</inkml:trace>
  <inkml:trace contextRef="#ctx0" brushRef="#br0" timeOffset="127270.92">10247 17713 17323 0,'0'0'4777'15,"0"0"-4593"-15,0 0-96 16,0 0 8-16,0 0 528 0,88 41-39 47,-61-22 167-47,-7 10 48 15,-3 9-128-15,-6 3-224 0,-11 10-208 16,0 3 8-16,-3 3-80 16,-14-6-48-16,-2 0-40 0,-1-16 64 15,4-7 184-15,0-15 321 16,8-3 23-16,8-7-120 15,-4-3-312-15,4 0-136 0,0 0-104 16,0 0-96-16,0 0-88 16,16-10 32-16,12-3 80 15,3-6 72-15,9-2 0 0,4-2 0 16,0 1 0 0,-4-3-504-16,0 5-713 15,7 1-951-15,-10 10-2817 0,-5 9-4753 16</inkml:trace>
  <inkml:trace contextRef="#ctx0" brushRef="#br0" timeOffset="127434.48">10957 18160 15507 0,'0'0'0'16,"0"0"-2377"-16</inkml:trace>
  <inkml:trace contextRef="#ctx0" brushRef="#br0" timeOffset="130856.56">5693 11604 16483 0,'0'0'1616'0,"0"0"-1272"16,0 0-216-16,0 0-120 15,0 0 8-15,28 0-8 0,-24 0 88 16,0 0-80-16,4 0-16 31,-5 0 0-31,6 13-64 0,-9-4-1384 16,0 8-2689-16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36:26.495"/>
    </inkml:context>
    <inkml:brush xml:id="br0">
      <inkml:brushProperty name="width" value="0.05292" units="cm"/>
      <inkml:brushProperty name="height" value="0.05292" units="cm"/>
      <inkml:brushProperty name="color" value="#FF0000"/>
    </inkml:brush>
  </inkml:definitions>
  <inkml:trace contextRef="#ctx0" brushRef="#br0">17885 2787 9297 0,'0'0'0'0,"0"0"-1776"16</inkml:trace>
  <inkml:trace contextRef="#ctx0" brushRef="#br0" timeOffset="3928.71">3908 4353 10114 0,'0'0'9354'16,"0"0"-7178"-16,0 0-1040 0,0 0-175 15,0 0-377-15,0 0-8 16,40 102 80-16,-12-71-136 0,7-9-272 16,14-3-16-16,7-9-56 15,3-4 192 1,5 0 8-16,0 1-200 15,0-4-16-15,-9 4-8 0,0-7-56 16,-10 0-80-16,-6 0 57 16,1-19-25-16,-3-10 24 0,-6-3-72 31,-4-2 0-31,-2-2-8 16,-5 11 0-16,-5 9-40 15,-2 3 40-15,-5 13-8 0,-1 0 8 16,6 0 0-16,-2 0 8 15,6 0 0-15,2-3-8 0,13-10 8 16,8-2 0-16,8-8 0 31,8-1 0-31,0-3 0 0,0 8-8 16,-9 4 8-16,-3 8 8 16,-12 7-8-16,-4 0 0 15,-5 0 0-15,1 3 0 0,1 3 48 16,-1 7-48-16,4-6-8 15,-1 2 8 1,9-6 0-16,0-3-8 0,4 0 8 16,-1 0 8-16,-2 0-8 15,-5 0-8-15,-9 4 8 16,-3 2 0-16,-5 0 8 0,6-2-8 16,-9 3 0-1,4-5 0-15,4 1-8 16,-1 3 16-16,5-2-8 0,4-1 8 15,4 0-8-15,-4-3 0 16,4 0-72-16,0 0-545 16,-8-3-863-1,-5-7-968-15,-2 4-2930 16,-13 0-4856-16</inkml:trace>
  <inkml:trace contextRef="#ctx0" brushRef="#br0" timeOffset="7641.79">6677 5689 13658 0,'0'0'2377'16,"0"0"-985"-16,0 0-688 31,0 0-296-31,0 0-183 0,0 0-97 16,84 3 824-16,12 4 464 15,35-7-392-15,21 0-416 0,3-17-104 16,-7-1-207-16,-13-1-153 15,0 0-8-15,-12 3 16 0,-3 0 88 16,-12 3 0-16,-13-2-112 16,-14 2-32-1,-23 7-88-15,-13 2 0 16,-10-1 72-16,1 1-80 0,0 4-8 16,-4-3 0-16,-8 3-32 15,-4 0 24-15,-12 0 8 16,-4 0-160-16,-4 0-560 15,0 0-737-15,-16 12-1199 16,-4 7-2921-16,-4 7-2777 16</inkml:trace>
  <inkml:trace contextRef="#ctx0" brushRef="#br0" timeOffset="8284.06">7502 5968 15483 0,'0'0'1616'16,"-143"-2"-1176"-16,71-21-288 15,-12-9 120-15,-19-12 248 0,-9-7 289 16,9-2-73-16,23 8-96 15,20 7-112 1,12 3-32-16,12 6-24 0,-4-2-128 16,-3-1-8-16,2-3 88 15,6-1-47-15,7 4-81 16,9-5-8-16,2-1 0 0,13-3-88 16,4-4 16-1,4 1 0-15,24-1 88 16,12 0-80-16,12 4-56 0,15-9 144 15,36-7-48-15,30-10-104 16,14-3 40-16,9 10-80 16,-1 12 32-16,-12 17-40 0,8 8-56 31,1 14-48-31,-8 9 80 0,-9 9-8 16,-8 17-32-16,-11 8 0 15,-25-5 32-15,-23-1-72 16,-16-5 0-16,-12 2-8 0,4 7 48 15,-1 10 24-15,-3 5 128 32,-12 13 161-32,-24 26 15 0,-20 28 8 15,-36 10 120-15,-23 0-48 16,-13-16 72-16,8-32 128 16,9-24-80-16,15-18-264 0,9-15-192 15,-2-10-56-15,-7-5-64 16,-7-1-64-1,-9-3-224-15,9-3-144 16,10-13-216-16,22 0-488 0,15-6-785 16,16-26-1783-16,19 7-2634 15,6 0-5544-15</inkml:trace>
  <inkml:trace contextRef="#ctx0" brushRef="#br0" timeOffset="10200.04">8175 8442 7393 0,'0'0'936'16,"0"0"-744"-16,0 0-192 0,0 0-400 15,0 0-1176-15,-96 64 640 16,68-62-33-16,1 2 857 0,-17-1 112 16,8-3 553-16,4 0-553 15</inkml:trace>
  <inkml:trace contextRef="#ctx0" brushRef="#br0" timeOffset="17416.23">11997 9331 2560 0,'0'0'1608'0,"0"0"-647"16,0 0-641-16,0 0-272 0,0 0-48 16,0 0-232-1,-52 7 152-15,44-7 8 16,-1 0 72-16,1 0 208 0,-3 0 112 15,2 0-64-15,1-4-80 32,1 4-176-32,3 0-144 15,0 0-480-15,0 0-993 0</inkml:trace>
  <inkml:trace contextRef="#ctx0" brushRef="#br0" timeOffset="20781.43">6509 2880 16491 0,'0'0'2529'0,"0"0"-1497"0,0 0 112 16,0 0-488-16,0 0-352 15,0 0-216-15,0 0 56 31,69 44 632-31,-18-28-223 0,13 3-217 16,4-3-104-16,4 0-128 16,-1-1-56-16,2-2 24 0,-2-4 8 31,0 1 64-31,2 0 360 16,-6-4 48-16,5 4-104 15,-9 2-160-15,1 1-40 0,-4-1-120 16,0 4-32-1,-4 4 16 1,3-5-16-16,-3 2 0 0,4-5-24 0,-1-5-72 16,6-4 48-16,2-3-40 15,1 0 40-15,3-16-40 16,2-3 0-16,-2-4 40 0,-7 1-40 16,-1 4-8-16,-7 5-56 15,-8 3 56-15,-4 7-8 0,-8 3 8 16,-5 0 0-16,1 3 0 0,4 3 56 47,5-2-56-47,2-4 0 15,13 0 0-15,4-7 56 0,3-9-56 16,5-3 0-16,-1 0 16 16,1 3-8-16,-4 4 0 0,-8-1-8 15,-4 6 8-15,-4 5-8 16,-12-1 0-16,-4 3 0 0,-4 0 16 15,0 0-16-15,-1 0-8 16,-3 0 8-16,4 0 8 0,3 0 40 16,1 3-48-16,0-3-48 15,0 2 48-15,0 2 0 16,-4-1-8-16,-4 3-8 0,0 1 16 31,0-4 0-31,-1 3 0 16,1-3 0-16,4 0 0 0,4-3 0 15,0 0-8-15,4 0 8 16,4 0-8-16,-4 0 0 16,0-3 8-1,-1-2-8-15,-3-2 8 0,-4 3-8 16,-7 4 0-16,-6-3 8 16,1 0 16-16,-4 3-8 0,-4-3-8 15,0 3 0-15,-4 0-48 16,4 0 48-1,-4 0 0-15,4 0-48 16,0-3-168-16,0 3-368 0,-4-4-672 16,3-5-616-16,-3 3-1161 15,-4-4-3200-15</inkml:trace>
  <inkml:trace contextRef="#ctx0" brushRef="#br0" timeOffset="23373.77">8601 3299 928 0,'0'0'11794'15,"-99"-32"-10465"-15,28 6-657 16,-6-5 40-16,2-8 192 0,-5-5-216 16,16-3 152-16,-7-27 193 15,3-15-81-15,16-22-352 0,17-9 0 16,27-4 320-16,12 3-216 0,24 13 0 31,19-3 1-31,9 6-1 16,15 7-272-16,6 6-96 0,14 9-96 15,5 7 16-15,7 13 32 16,13 5 32-16,7 14-120 0,8 6-56 16,1 12 48-16,4 14-8 31,-5 5-16-31,5 7-88 0,-5 10-16 15,-7 15 40-15,-13 14-32 16,-27 2-56-16,-21-3-16 0,-18-1-64 16,-2 15 64-16,-7-1 8 15,0 9 64-15,8 23 64 32,-8 5 65-32,-5 33-9 0,-6 12-48 15,-22 10-8-15,-6-3 16 16,-38-16 40-16,-10-10 192 0,-1-25 264 15,5-22 64-15,6-26-136 16,-2-6-136-16,-17 7-136 16,-28 2-200-1,-28 3-88-15,-7-3 24 0,3-15-40 16,21-13-96-16,35-9-224 16,17-7-304-16,6 0-88 0,5-7-128 15,1-9-296 1,7-9-545-16,8-29-831 15,12 3-3298-15,8 6-7200 16</inkml:trace>
  <inkml:trace contextRef="#ctx0" brushRef="#br0" timeOffset="26461.6">11207 679 7161 0,'0'0'12291'0,"0"0"-10139"15,0 0-1560-15,0 0-432 0,0 0-16 16,0 0 552-16,84-9-23 31,-40 2-353-31,-1 1-224 16,2 3 0-16,-6 0-96 0,-7-1 0 16,-4-2-240-16,4 3-1145 0,-8 0-1359 15,-9-1-3185-15</inkml:trace>
  <inkml:trace contextRef="#ctx0" brushRef="#br0" timeOffset="26818.73">11466 755 14387 0,'0'0'3088'16,"0"0"-1415"-16,0 0 119 15,0 0-376 1,-19 92-95-16,15-19-185 15,-1 38-392-15,1 17-288 16,-4 11-40 0,-3-11-128-16,-6-12-216 0,-3-4 8 15,5-24 16-15,3-21 192 16,4-25 184-16,4-23-39 16,4-4-209-16,0-5-128 0,0 0-96 15,0-10-8-15,0 0-88 16,12-3-48-16,11-10 144 0,9-6 32 0,5-7-32 15,2-3-8-15,9-5 0 32,0-8-96-32,-1-2-833 15,1 0-823-15,16-23-825 0,-12 10-2912 32,-12 15-4393-32</inkml:trace>
  <inkml:trace contextRef="#ctx0" brushRef="#br0" timeOffset="27353.31">11789 1476 20764 0,'0'0'2737'0,"0"0"-2065"0,0 0-664 0,0 0 56 16,0 0-40-16,0 0 112 16,92-73 0-16,-56 32-128 15,3-26 8-15,9-25 80 16,-4-28-88-16,0-8-8 16,-12 11-56-1,-9 25 56-15,-14 31-8 0,-1 23 16 0,-8 10-8 16,0-1 0-16,0 1 8 15,0 6 48-15,0 6 64 16,0 6 16 0,0 4 400-16,0 6 296 15,0 0 16-15,0 4 72 16,0 26-79-16,-4 44-489 0,-4 43-200 16,-4 16 16-16,0 1 88 31,4-32 32-31,3-42-64 0,5-15-112 15,0-11-40-15,9 1-72 16,3 1 0-16,4-2-104 0,-1-12 56 16,2-6-112-16,2-13 40 15,5-3 0-15,0-3-24 16,4-19 64-16,0-7-80 0,4-6-304 31,4-3-568-31,-8 0-401 16,8-19-1159-16,-12 12-3554 0,-1 10-6168 0</inkml:trace>
  <inkml:trace contextRef="#ctx0" brushRef="#br0" timeOffset="27571.72">12717 1146 19564 0,'0'0'2968'0,"0"0"-1511"16,0 0-513-16,0 0-608 15,-55 82-152-15,27-47-184 0,-4 0-16 16,8-9-1104-16,4-11-1553 16,8-8-3456-16</inkml:trace>
  <inkml:trace contextRef="#ctx0" brushRef="#br0" timeOffset="28032.5">13064 613 20596 0,'0'0'2977'0,"0"0"-2201"16,-16 101 184-1,13-47-328-15,3 6 208 16,0 1-112-16,11-8-304 16,5-1-247-16,0-11-65 0,4-6-112 15,-8-7-64-15,-1-9 56 0,-2-6-153 16,-9-10-183-1,0-3-136-15,0-9 24 16,0-17-8-16,0-12 208 16,0-7 152-16,-4 1 32 15,-1 0 56-15,2 0 16 0,3 2 8 16,-4 4 0-16,4 0 0 16,0 3 0-1,7 0 0-15,6 6 0 16,-1 10-8-16,4 10 0 15,3 9 0-15,1 0-8 0,1 6-128 16,11 10-1040-16,-9-3-1905 31,-3-1-4881-31</inkml:trace>
  <inkml:trace contextRef="#ctx0" brushRef="#br0" timeOffset="28490.26">13387 235 20180 0,'0'0'4177'16,"0"0"-3993"-16,0 0-136 0,0 0 96 16,99 28 160-16,-63-15-136 15,4-4-72-15,0 1-88 16,-8 0 0-16,-4-1 0 15,-5-2 0-15,-6 1 40 16,-6-1-40-16,-2-3 104 16,-5-2 200-16,-4 5 216 0,0 3 80 15,0 5-104-15,4 7-120 16,-4 6 25 0,0 14 23-16,3 4 96 15,1 13-208-15,0 24 32 16,4 15-176-16,1 7 64 0,-2-20-128 15,1-14 56-15,-4-27-88 16,5-9-64-16,-6 10-8 0,5-1 32 31,4 3-40-31,-4-2 0 16,-4-1-72-16,0 1 64 16,-4 0-64-16,-4-1-112 0,-12 0-272 15,-8-6-416-15,-8-9-497 16,-32-10-1007-16,4-6-1913 0,5-11-2688 0</inkml:trace>
  <inkml:trace contextRef="#ctx0" brushRef="#br0" timeOffset="30149.83">11232 2038 11930 0,'0'0'8450'16,"0"0"-6666"-16,0 0-1456 0,0 0-320 31,83-3 56-31,4-6 328 16,49-8 353-16,35-1 79 0,16-2-32 15,4 1-160-15,-19-3-184 16,-9 0-168-16,-15-3-232 0,-12 5 0 16,-21 5 16-16,-11 5 16 31,-9 4 32-31,-3 2-32 0,-13 2 32 15,-15-5 256-15,-12 3-136 16,-9 2-152-16,6-4-80 0,7 2 8 16,0-1-8-16,-9 1 48 15,-3-3-40-15,-8 4 0 32,-4 3-8-32,-8 0 8 0,-5 0 0 15,1 0 8-15,-8 0-8 16,1 0 40-16,-6 0 1 0,1 0-49 15,-4 0 48-15,5 0 24 0,-6 0-16 16,1 0 16 0,0 0 16-1,0 0 8-15,4 0-16 0,-3 3-16 16,-2-3-16-16,5 4-48 16,-4-4 8-16,0 0 0 0,0 0-8 15,-4 3 0-15,4-3-8 0,-4 0-48 31,4 0-272-31,-4 0-393 16,0 0-495-16,0 0-704 0,0 0-905 16,0-3-3192-16</inkml:trace>
  <inkml:trace contextRef="#ctx0" brushRef="#br0" timeOffset="33020.15">16395 2969 7457 0,'0'0'11411'0,"0"0"-9035"0,0 0-1480 32,0 0-472-32,16 47 32 15,-1-31 153-15,6-3-57 0,14-4 24 16,14-2-24-16,2-1-240 15,5-6-24-15,0 0-144 0,-8 0-48 32,-8 0-40-32,-9-3-8 15,-3 0 16-15,-7-1-56 16,-10 1-8-16,-3 0 0 0,-4 3 64 16,0 0-8-16,-4 0 56 15,0 0 96-15,0 0-24 0,0 0-128 16,4 0-16-16,0 0-40 15,8 0-264 1,20-13-912-16,-4-2-1753 16,7-8-3944-16</inkml:trace>
  <inkml:trace contextRef="#ctx0" brushRef="#br0" timeOffset="33578.8">18626 2924 16755 0,'0'0'3073'0,"0"0"-1641"0,0 0-680 16,0 0-328-16,0 0 296 0,92 6 121 15,-45 1-177-15,9-7-312 32,4 0-200-32,0 0-64 0,-4-7-16 15,-4-6-64-15,-12 4-8 16,-9 0-8-16,-7-1-616 0,-20 1-1697 16,-4 2-3000-16,-7 4-4521 0</inkml:trace>
  <inkml:trace contextRef="#ctx0" brushRef="#br0" timeOffset="33906.93">18941 2975 16091 0,'0'0'2088'0,"0"0"-1079"0,0 0-17 16,-36 86-88-16,32-61-184 15,0 3-88-15,4-2-344 16,0-4-144-16,0 0-64 16,8 0-32-1,0 0-32-15,0-2-8 0,-5 2 8 0,2 1-8 16,-1-5-8-16,-4 1-56 15,0-6-424-15,0-4-712 16,0-9-1072 0,-4 0-2681-16,-8 0-3337 15</inkml:trace>
  <inkml:trace contextRef="#ctx0" brushRef="#br0" timeOffset="34206.12">18814 3200 14507 0,'0'0'3776'0,"0"0"-2767"15,0 0 239-15,0 0 160 16,39 73-208-16,-31-41-287 0,1 6-313 31,-2-3-240-31,1-3-64 16,-4-7-64-16,0-3-104 0,0-6-40 15,0-9-88-15,-4-1 8 0,0-6-8 16,0 0 0-16,4-6-96 16,0-17-48-16,4-9 136 15,-1-12-184 1,10-10-512-16,-1-3-352 16,0 3-249-16,12-6-623 0,-4 15-881 15,-5 10-3280-15</inkml:trace>
  <inkml:trace contextRef="#ctx0" brushRef="#br0" timeOffset="35787.89">4836 7785 6873 0,'0'0'7746'0,"0"0"-5778"15,0 0 257-15,0 0-353 16,0 0-520-16,0 0-256 15,-3 10-271-15,3-10-217 0,0 0-152 16,7 2-120-16,17 5-288 31,12 2 216-31,12 2 120 0,28 1-96 16,23-3-32-16,17-9 40 16,3 0-120-16,-7 0 8 0,-8-6-8 15,-13-1 16-15,5 1 112 16,-8 4-160-16,-1 2 9 15,-4 0-57-15,1 0 16 0,4 5-8 32,0-2 40-32,0-3-32 15,-13 0-32-15,-15 0-32 16,-8 0-32-16,-9-3-8 0,6-2 0 16,7-2 8-16,3-3-8 15,-4 4 8-15,-3 0 40 0,-3 6-56 16,-10 0 64-1,5 0-64-15,-4 0 48 16,0 0 0-16,3 0 16 16,2 0-16-16,2 0-48 0,-3 0 8 15,7 0 0-15,1 0 40 16,1 0-48-16,-2 0 8 16,1 0 40-16,8 0-40 15,-4 0 0 1,0 2 40-16,0 5-40 0,-5-1 0 15,-3 1-8-15,-9-4-8 0,5-3-64 16,-7 0-576-16,10-10-761 16,-12-8-1367-1,-3-5-3322-15</inkml:trace>
  <inkml:trace contextRef="#ctx0" brushRef="#br0" timeOffset="36718.4">10375 6306 18435 0,'0'0'1257'16,"0"0"-961"0,-45 75-240-16,34-56-40 0,3-9 64 15,4-10 352 1,4 0 104-16,0-16-336 16,4-35-40-16,36-53 632 15,40-74 385-15,27-48-449 0,29-34-176 0,14-10-240 16,7 7-72-16,10-13-184 15,4-13-56 1,0-1 0-16,1 15-8 16,-17 27-16-16,-12 38 24 15,-16 38 8-15,-26 46 96 16,-34 37-104-16,-18 35-48 0,-26 25-8 31,-7 11 56-31,-4 1 80 0,-5 8 24 16,2-1 224-16,-9 7-8 15,4 0-40-15,-4 3-88 16,0-3-88-16,0 3-96 0,0-7 40 16,0 3-48-16,0 2 0 15,0-1 0-15,0-1-8 0,0 2 0 32,0 2-216-32,0-10-984 15,-16-9-1281-15,0-3-3104 16,0 6-2697-16</inkml:trace>
  <inkml:trace contextRef="#ctx0" brushRef="#br0" timeOffset="37010.62">11984 2806 21932 0,'0'0'1705'0,"0"0"-1513"0,0 0-192 31,0 0-56-31,92-28 56 16,-36 6 48-16,7 3-48 0,-3-1 8 16,0 4 0-16,-8 8 80 15,-5 1-8-15,-11 3 16 0,-8 4-8 32,-8 0 112-32,-8 7 184 15,-4 12 104-15,-8 12 32 0,0 11-112 16,-4 9-168-16,-12 3-88 15,-4 6-152-15,-4-6 0 0,5 0-664 16,6-15-1336-16,5-11-3962 0</inkml:trace>
  <inkml:trace contextRef="#ctx0" brushRef="#br0" timeOffset="37786.55">10904 5534 16899 0,'0'0'6337'31,"0"0"-5568"-31,0 0-393 16,0 0-72-16,0 0 376 0,0 0 16 16,0 0-216-16,116 0-216 15,-72 0-144-15,4 0-112 0,-1 0-8 16,-10 0-120-16,-5-7-960 15,-9 1-448-15,-3 0-545 32,-8 0-663-32,-12 6-1409 0,0 0-760 15,0 0-2569-15</inkml:trace>
  <inkml:trace contextRef="#ctx0" brushRef="#br0" timeOffset="38061.81">11176 5562 10506 0,'0'0'4265'15,"0"0"-1985"-15,0 0-135 16,-53 92-265-1,50-47-368-15,3 9-279 16,0 6-249-16,0 0-192 0,0 5-184 16,7-9-120-16,2-2-80 0,-9-3-120 15,0-4-96-15,0-5-24 16,0-8-24 0,0-4 49-16,0-12-73 15,0-5-104-15,0-7-16 16,0-6 0-16,8 4-64 0,7-4-17 15,9 0 17-15,12-4 56 0,5-8 0 16,6-4-64-16,1-6-152 31,-1-1-392-31,-2-5-688 0,2-20-936 16,-15 10-3242-16,-8 3-3328 16</inkml:trace>
  <inkml:trace contextRef="#ctx0" brushRef="#br0" timeOffset="38534.56">11662 6181 21196 0,'0'0'2593'0,"0"0"-2137"0,0 0-232 15,60-89-80-15,-21 1 8 0,5-36-40 16,-4-9-64-16,-4 9-40 16,-21 22 0-16,-15 23-8 15,0 15 0 1,0 13-8-16,0 16 8 16,-7 7 8-16,3 6 0 0,0 3 88 15,0 3 512-15,0 12 248 0,4 1-8 16,0 3 1-16,0 7-105 15,0 24-176-15,0 36-128 0,0 44 184 32,0 20-96-32,0 11-120 15,0-9-72-15,0-24-32 0,0-24-176 16,0-18 8-16,8-26-40 16,3-12-48-16,6-1-48 0,-2-9-64 15,9-3-16-15,1-16-104 31,-1 0-152-31,3-31-56 0,1-11-208 16,0-12-648-16,0-2-577 16,-8-14-1223-16,-1 16-3186 15,-6 12-6264-15</inkml:trace>
  <inkml:trace contextRef="#ctx0" brushRef="#br0" timeOffset="38730.03">12502 5880 20652 0,'0'0'2889'0,"0"0"-1593"16,0 0-544-16,-48 86-464 15,25-55-240-15,-5 1-48 0,-4-7-1136 16,4-6-3137-16,12-12-8650 0</inkml:trace>
  <inkml:trace contextRef="#ctx0" brushRef="#br0" timeOffset="39486.01">12992 5429 15307 0,'0'0'4521'0,"0"0"-2489"16,0 0-127-1,25 105-593-15,-25-61-312 0,0 7-200 16,0 2-200-16,0-1-208 16,0-5-184-16,0-12-199 15,0-12-1-15,0-12-8 16,0-11-73-16,0-2-167 15,0-26 0-15,7-17 24 16,5-9-240-16,0-10-176 0,-4 5 152 16,4 1 104-16,0 10 200 15,-4 10 104-15,0 13 64 16,4 9 8-16,0 13 64 0,-1 3 64 31,6 6 200-31,-6 16 88 0,2 7-32 16,-9 6-24-16,4 1-64 15,-8-2-64-15,3-3-112 16,-3-8-72-16,0-10-48 0,4-7-8 16,-4-6-160-16,4-3-72 31,5-23 88-31,-2-9 80 0,1-6-96 16,1-3-128-16,-1 2 80 15,3 8 120-15,-3 1 88 16,1 12 0-16,-2 5 8 0,1 3 0 15,5 7 0-15,-2 6 48 16,1 0 80 0,4 16 304-16,0 12 144 0,4 7-88 15,0 9-55-15,-1 4-73 16,-2-3-80-16,2-4-112 16,-3-6-72-16,-4-10-88 0,1-9-8 15,-10-10-232 1,-3-6-1185-16,0-6-2776 15,0-10-5713-15</inkml:trace>
  <inkml:trace contextRef="#ctx0" brushRef="#br0" timeOffset="39681.48">13550 5175 7273 0,'0'0'13547'0,"0"0"-11803"15,0 0-671-15,0 0-641 0,0 0-312 32,0 0-120-32,75 54-392 31,-70-38-2321-31,-5 3-5753 0</inkml:trace>
  <inkml:trace contextRef="#ctx0" brushRef="#br0" timeOffset="39830.08">13598 5445 17035 0,'0'0'3073'0,"0"0"-1665"0,0 0-576 16,16 82-832-16,-8-53-96 0,-5-4-2736 16,-3-3-5834-16</inkml:trace>
  <inkml:trace contextRef="#ctx0" brushRef="#br0" timeOffset="40352.69">14024 5242 16931 0,'0'0'2681'0,"0"0"-545"16,0 0-800-16,0 0-127 0,0 0 239 15,0 0-248-15,-87-42-384 32,67 68-279-32,3 9-201 15,2 6-152-15,2 4-56 0,6 2-40 16,7-3-88-16,0-3 0 16,7-5 0-16,10-13-64 0,3-14 8 15,3-9-80-15,1-4-56 16,0-24-72-1,-3-13-201-15,-6-10 9 16,2-10-112-16,-10-15-16 0,-7-16 264 16,0-13 184-16,-20-3 80 15,1 23 48-15,2 24 0 0,6 23 0 16,2 13 8 0,1 2 72-16,1 5-8 15,-1 5 344 1,8 13 424-16,0 3 24 0,0 23-7 0,8 30-105 15,7 23-128-15,13 30-56 16,0 2-136-16,0-16-200 0,0-28-80 31,-12-32-56-31,0-7-88 16,8 0-16-16,-4 2-296 0,0-5-560 31,-4-9-544-31,-12-16-569 16,0 0-1688-16,-4-6-3368 0</inkml:trace>
  <inkml:trace contextRef="#ctx0" brushRef="#br0" timeOffset="40678.83">14207 4664 20836 0,'0'0'2969'15,"0"0"-2265"1,0 0-272-1,0 0 184-15,0 0 400 0,88 57-144 0,-68-44-231 16,0 0-201-16,-4-1-152 16,-4-3 0-16,0 2 136 0,-4 1 32 15,0 7 120 1,-5 13 96-16,2 22-168 16,3 35-88-1,-4 28-104-15,-4 4-7 0,4-17-305 16,0-28 0-16,-1-37 0 0,1-11 0 15,5 4 0-15,-5 0 0 0,4 0 0 32,-8-4 0-32,0 1-393 15,0-4-71-15,-28-3-1760 16,0-6-2281-16,-4-10-6698 0</inkml:trace>
  <inkml:trace contextRef="#ctx0" brushRef="#br0" timeOffset="41434.79">10594 6839 18107 0,'0'0'3673'31,"0"0"-2577"-31,0 0-736 0,0 0 345 16,116 28-49-16,-57-22-376 15,1-2-152-15,-5-4-128 0,-7 0-80 16,-12 0-208-16,-12 0-608 16,-12 0-1065-16,-8 0-1744 15,-4 6 1521-15,-4 4-2001 0,-15-1 2017 32,-6 4 2168-32,1-4 416 15,-4 3 1888-15,4-1 353 0,1 1 295 16,7 1-511-16,4 6-257 15,3 7-607-15,6 11-713 16,3 11-280 0,0 9-160-16,0 4-40 15,0-7-32-15,12 0-96 0,0-4-136 16,4-2-120-16,-1-3 8 0,2-4 0 16,-2 0-8-16,-2-6 0 15,6-6 0-15,-6-10-56 16,-2-10-64-16,1-2-64 15,4-7-64-15,-4-4 0 16,8-12 56-16,0-6-192 16,0 0-432-16,0-1-528 0,4-14-1065 15,-12 2-2072-15,-1 6-2865 16</inkml:trace>
  <inkml:trace contextRef="#ctx0" brushRef="#br0" timeOffset="42081.07">11331 7033 17475 0,'0'0'3953'16,"0"0"-3121"-16,0 120 256 0,0-60-327 15,4 4-9-15,-4-5-72 16,4-4-184-16,0-14-136 15,4-12-104-15,-4-10-136 0,0-10-72 16,-4-5-48 0,0-4 0-16,0 0-72 15,0-4-24-15,0-11-8 0,0-14 104 16,0-6-16-16,-4-7-88 16,0-5 8-16,4-3 0 15,0 3 32-15,0 1 56 16,4 2-80-16,8 3 88 15,4 9 0-15,-1 4 0 16,6 8 0-16,-2 8 0 0,5 12 56 16,-4 0 64-16,0 16-24 31,-4 12 120-31,-4 13 8 0,-4 7 8 16,-4 3-8-16,0-1-40 15,-4-2-80-15,0-10-40 0,0-12-64 16,0-10 0-16,0-11 0 15,0-5-136-15,0-5-8 16,0-22 16-16,4-10 120 0,8-8 0 31,0-8-64-31,0-1-144 16,4 6-16-16,3 7 80 0,-2 7 104 16,-2 14 48-16,5 7 0 15,1 13 0-15,-2 0 0 16,-3 19 56-1,0 12 88-15,0 8-96 16,-8 9 48-16,5 6 104 0,-6 3-64 16,-3 0-40-16,0-6-88 0,4-7 40 15,-4-11-48-15,0-12-120 16,0-14-824 0,-4-20-1512-1,0-16-3906-15,0-9-5560 0</inkml:trace>
  <inkml:trace contextRef="#ctx0" brushRef="#br0" timeOffset="42259.59">11945 6788 16875 0,'0'0'5057'16,"0"0"-3833"-16,0 0 49 0,0 0-553 15,0 0-432-15,0 0-280 16,0 0-8-16,56 73-960 31,-56-51-3329-31,0 4-7506 0</inkml:trace>
  <inkml:trace contextRef="#ctx0" brushRef="#br0" timeOffset="42432.13">11969 7058 9434 0,'0'0'11442'0,"0"0"-9106"16,0 0-623-16,19 73-777 0,-10-41-440 16,-2 9-352-16,1 0-144 0,9 10-728 15,-6-11-2057 1,5-11-5304-16</inkml:trace>
  <inkml:trace contextRef="#ctx0" brushRef="#br0" timeOffset="42883.92">12439 6994 17971 0,'0'0'3817'16,"0"0"-2521"-16,0 0 89 16,-104 13-585-16,64 9 16 0,0 7-168 15,1 9-168-15,7 6-64 16,12 1-112-16,3 5-127 0,13 1-81 31,4-3-80-31,4-7-16 16,13-12 0-16,3-13-56 15,8-12-33-15,4-8-7 0,7-34 0 16,5-32-128-16,4-32-512 31,-5-6-688-31,-22 3-528 0,-21 14-673 16,0 14-224-16,-28 13 1217 15,4 14 1248-15,-1 12 384 16,2 2 600-16,-1 8 824 0,-4 3 321 0,4 0 255 16,9 15-327-16,6 10-233 15,9 0-120-15,0 35-352 16,20 31-440-16,12 26-159 31,0 1-9-31,0-14-48 16,-12-32-176-16,-1-15-136 15,5 0-88-15,17 13-969 0,-5-7-1583 16,-5-3-3609-16</inkml:trace>
  <inkml:trace contextRef="#ctx0" brushRef="#br0" timeOffset="43110.31">12686 7035 21332 0,'0'0'2449'0,"0"0"-1921"0,0 0-288 15,0 0-112-15,123 4 296 16,-76-4-32-16,-2-4-232 0,-6 2-160 31,-7-5 0-31,-12 1-448 16,-8-10-1320-16,-12 3-3234 15,0 0-3183-15</inkml:trace>
  <inkml:trace contextRef="#ctx0" brushRef="#br0" timeOffset="43294.82">12821 6864 16659 0,'0'0'2649'0,"0"0"-473"0,0 104-288 16,4-46-719-16,8-1-209 0,0 0-240 15,4-9-416 1,3-12-272-16,-2-15-32 16,-2-12-728-16,9-18-1560 15,-11-12-3466-15,-2-8-6776 16</inkml:trace>
  <inkml:trace contextRef="#ctx0" brushRef="#br0" timeOffset="43486.32">13028 6686 18972 0,'0'0'3888'15,"0"0"-2343"-15,20 82-145 0,-8-30-608 32,0 5-112-32,0 2-224 15,-4-4-288-15,3-7-168 16,2-10-128-16,7-9-1152 0,0-11-1792 15,-4-8-4602-15</inkml:trace>
  <inkml:trace contextRef="#ctx0" brushRef="#br0" timeOffset="43673.81">13657 7041 21316 0,'0'0'2489'16,"0"0"-1161"-16,0 0-1112 15,-35 106-216-15,19-81-1928 0,4-2-4618 16</inkml:trace>
  <inkml:trace contextRef="#ctx0" brushRef="#br0" timeOffset="44375.93">14128 6617 18836 0,'0'0'2824'32,"19"76"-1208"-32,-10-26-47 15,3 14-729-15,-1 2-40 0,-6-3-192 16,-1-5-256-16,0-11-176 16,0-17-112-16,0-15-64 0,3-15-168 15,2-3-64-15,-5-28 8 16,-4-14-8-1,0-6-96-15,0-6-104 16,-4-1 192-16,-5 2 144 0,-2 9 88 16,3 2 8-1,8 6-8-15,0 11 0 0,0 2 8 0,12 11 0 16,8 2 8-16,3 0 80 16,5 4-40-1,4 5 0-15,0-2-40 16,-4 4-8-16,0-2 0 0,-4 4-216 15,4-10-1792-15,-8 4-2393 16,-8-1-2801-16</inkml:trace>
  <inkml:trace contextRef="#ctx0" brushRef="#br0" timeOffset="44869.61">14478 6131 19924 0,'0'0'2736'0,"0"0"-1239"15,0 0-769-15,0 0-200 16,0 0-48-16,112 37-200 0,-76-37-136 16,-8 4-96-16,4-4-40 15,-13 3-8-15,-2-3 48 16,-6 0-40-1,-2 3 72-15,-5-3 336 0,-4 3 184 16,3 4-56-16,1 2 17 16,-4 7-33-16,4 6-72 0,0 10-32 15,5 7-56-15,-2 1-32 16,-3 11-48 0,4 4-32-16,5 4 80 15,-6 2-120-15,1 0-88 16,5-5-40-16,-2 5 8 0,-3-7-16 15,0 6-64-15,4-3-8 0,-8 4 40 16,0-8-48 0,0-5 16-1,-4-10-8-15,0-9 8 0,0-11-8 16,0-8-8-16,-16-3-80 16,-16-1-80-16,-8-2-488 0,-7 5-624 15,-9-3-728-15,-12 4-713 16,16-4-2200-16,12 3-5329 0</inkml:trace>
  <inkml:trace contextRef="#ctx0" brushRef="#br0" timeOffset="56878.58">2908 10108 14539 0,'0'0'6697'0,"0"0"-5633"0,0 0-896 16,0 0 200-16,115 4 313 15,-55 2-65-15,4 1-144 0,8-1 56 32,15-6 64-32,13 0-112 15,15-23-192-15,1-2-112 16,-4-3-96-16,-9-1-80 0,-15 8 0 16,4 1 0-16,-1 4 0 15,-7 4 232-15,-1 2 56 0,1 10-160 31,8 0-16-31,0 3 64 0,-5 16 160 16,9 0-23-16,-8 4-49 16,3-5-56-16,-3-5-104 0,8-9-56 15,3-4-40-15,-3 0-8 16,-1-7 0-16,-19-3-8 16,-12 4 0-1,-13 3 0-15,-10 3 0 16,10 0-32-16,1 3 40 0,8 7 8 15,0 6 48-15,-4 3 0 0,3 0-56 16,1 0-48-16,8-3 48 16,-1 2-8-1,5-5 0-15,15 7 0 16,-10-8 0-16,2 1 8 16,1 2 0-16,-16-5 0 0,11 3 0 15,-3-3 8-15,0-7-8 16,-1-3 0-16,5 0 0 0,-1-3 0 31,2-4 8-31,-2 1 0 16,1 2-8-16,3 1 0 15,13 3 0-15,3 0 0 0,-3 0-8 16,-12 0 16-16,-12 0-16 16,-1 0 16-16,25 0-8 0,20 0 8 15,4 0 0 1,-9 0 0-1,-12 0 8-15,-7 0 48 16,0 0-64-16,0 0-8 0,0 10 0 0,3 6 0 16,-16 3 0-16,-11 0 8 15,-19 3 0-15,-2 6 16 16,9 1-16 0,19 9 16-16,25-3-16 15,24-12 16-15,11-10-16 0,5-13 0 16,3-20 16-16,-8-5-16 0,13-7-16 15,-4 0 16-15,-1-6-16 16,-8 3 16 0,-12 3 0-16,1 7 56 15,-12 9-56-15,-8 6 72 16,-9 8-24-16,-19 2-48 16,-13 0-48-16,-10 0 48 0,11 0 0 31,-5 6 0-31,17 0 8 0,16-3 0 15,-1 0 0-15,24 4 0 16,5-7 40-16,-9 0 0 16,-6-3-48-16,-6-10 88 0,1 0-80 15,7 0 176-15,0 7-64 16,9 3 8-16,0 3-56 0,3 0 64 31,-3 7 40-31,4-1-80 16,3-6-80-16,1 0 32 15,-1-13 0-15,0-6-40 0,5-3 24 16,4 0-32-16,-1 6-8 0,-3 3 8 16,-4 7 0-16,-9 6 0 15,-7 0 8 1,-21 0 8-16,-20 0 32 16,-14 0 0-16,-6 0 0 15,1 0-48-15,8-4 0 0,4-5-8 16,-4-1 8-16,4 1-8 0,-5 0 0 15,1 2 0 1,0 4 0-16,-5 0 8 16,5 3 0-16,-3 0 0 15,-2 13 8-15,5 2-8 16,-5 5-8-16,5-2-96 0,4 5-256 31,0-1-160-31,-1-6-184 0,1 0-417 16,4-11-287-16,0-1-288 15,4-4-369-15,-12 0-2720 16,-17 0-2976-16</inkml:trace>
  <inkml:trace contextRef="#ctx0" brushRef="#br0" timeOffset="58071.47">16645 9420 10610 0,'0'0'5857'16,"0"0"-4137"-16,0 0 145 31,0 0 63-31,-79 16-399 0,75-16-233 16,1 0-192-16,3 0-200 16,0 0-112-16,0 0-71 0,0 0-217 15,0 0-200-15,0 0-184 16,0 0-24-1,0 0-96-15,0 0 0 16,0 0-8-16,0 0 0 0,0 0 0 16,0 0-48-16,0 3 40 15,0 0-64-15,11 0 72 0,1 1 8 16,4-2 0 0,-4 5 8-16,4-7 0 15,-4 3 0 1,0 0 0-16,4 1 0 0,0-1-8 0,-4 0 8 15,-1 1 0-15,6 1 0 16,-10-5 0-16,6 7-8 0,2-1 8 16,2-3 8-16,-2 1 88 31,13-1 40-31,8-3-32 0,4 0 64 16,4 0-112-16,-1-7-56 15,6-2 8-15,-6 2-8 0,1 2-8 16,-4 1 8-16,3 4 0 31,-2 0 40-31,2 9 0 16,-2 7 0-16,-2-5-40 0,-3-3-8 15,-4 2-16-15,-8-7-104 16,-12 0-312-16,-9-3-744 0,-3-6-569 16,-11-10-2280-16,-9-3-5441 0</inkml:trace>
  <inkml:trace contextRef="#ctx0" brushRef="#br0" timeOffset="58394.61">17167 9245 5641 0,'0'0'16827'0,"0"0"-14394"16,0 0-1105-16,0 0-440 0,124 38-288 15,-76-25 105-15,8-3-161 0,4-1-208 16,-4 1-168-16,-5-4-112 31,-7-3-40-31,-12 7 32 16,-4-4 48-16,-12 7 248 0,-4 6 232 16,-8 3-48-16,-4 10-176 0,-12 10-176 15,-16 5-104-15,-12 0-64 31,-3-2-8-31,-9-11-240 16,-1-7-672-16,6-24-864 0,11-3-1273 16,16-7-3504-16</inkml:trace>
  <inkml:trace contextRef="#ctx0" brushRef="#br0" timeOffset="59114.67">18132 9280 13914 0,'0'0'4906'0,"0"0"-2634"0,0 0-960 32,4 92-344-32,-4-42 193 0,4 9-33 15,-4-6-424-15,8-5-344 16,0-13-232-16,8-7-120 16,0-12-8-16,4-13-112 0,4-3-120 15,0-15-192-15,4-24-80 31,0-11-288-31,-1-4-32 0,-3-3-73 16,-12 2 217-16,0 14 392 16,-12 13 232-16,0 9 56 15,0 9 120-15,0 7 392 0,0 3 649 16,0 0-9-16,0 0-232 31,0 13-304-31,8 9-168 0,8 0-24 16,0 0-160-16,8 0-112 15,0-6-144-15,4-6-8 16,0-8-200-16,4-2-568 0,-4-18-656 0,-5-14-480 16,-3-6-1177-1,-4-3-712 1,-8-3 1737-16,-4 2 567 0,-4 10 1489 16,0 10 16-16,0 7 1465 15,0 4 807-15,0 9 353 16,-4 2-297-16,4 0-431 15,0 13-225-15,0 12-360 16,0 29-528-16,12 35 17 16,8 34 167-16,0 14-192 0,0-4-200 15,0-19-152-15,-5-34-176 16,2-26-96-16,-6-19-72 16,2-6-88-1,2-4-8-15,-2-3-248 16,-2-2-736-16,-7-20-984 0,-4-7-1921 15,0-15-2817-15</inkml:trace>
  <inkml:trace contextRef="#ctx0" brushRef="#br0" timeOffset="59378.98">18550 9214 4336 0,'0'0'13251'0,"0"0"-11330"15,0 0-505-15,108-17-512 0,-61 8-392 16,2 0-176 0,-10 9-120-16,2 0 16 15,-9 9 297-15,-9 13 15 0,-11 10 280 16,-8 6 64-16,-4 0-128 16,0 4-136-16,-16-4-192 15,-3 0-200-15,-6-10-232 0,-3 1-64 16,0-7-904-1,-3-15-1200-15,10-4-2505 16,6-3-4809-16</inkml:trace>
  <inkml:trace contextRef="#ctx0" brushRef="#br0" timeOffset="59909.56">19391 9103 20324 0,'0'0'2528'31,"0"0"-1071"-31,-91-13-345 16,43 10-368-16,8 3 336 0,-4 0-23 16,4 16-209-16,8 2-392 15,0 14-224-15,8 3-64 16,5 6-40-16,6 8-56 0,6-6-8 15,7-1 40-15,4-7-96 16,16-7-8 0,8-9-48-16,4-9-24 0,3-10-16 15,1-10-128-15,0-22-176 16,3-12-272-16,-2-26-321 16,-1-19-55-16,-17-18-64 0,-10-11 112 15,-9 10 128 1,-21 25 400-16,-3 29 207 15,5 17 257-15,3 11 0 16,0 0 273-16,-4 4 543 0,3 3 152 16,10 10 200-16,3 9-176 15,4 0 73-15,0 35-153 0,20 37-456 32,12 40-240-32,8 15-56 15,-1 0 112-15,-3-22 40 0,-8-33-104 16,-8-20-168-16,-4-17-40 15,-4-13-56-15,3-7-368 0,2-2-712 32,11-13-1241-32,-13-19-1992 15,2-6-3976-15</inkml:trace>
  <inkml:trace contextRef="#ctx0" brushRef="#br0" timeOffset="60396.26">19686 9163 17283 0,'0'0'2705'0,"0"0"-1241"16,0 0-392-16,0 0-312 15,-40-83 321-15,29 71 7 0,-6 8-200 16,-3 4-168-16,1 7-232 16,-5 15-128-1,-1 12-23-15,1 11-105 16,13 3-88-16,3 3-16 16,8-4-40-16,0-8-80 0,4-11-8 15,11-12-48-15,9-10-24 16,1-6-104-16,3-13-305 0,3-15-63 15,-3-7-104-15,-4-6-232 32,-4-4 48-32,-8 7 304 15,0 3 200-15,-8 7 184 0,-4 9 136 16,0 9 8-16,0 7 200 16,0 3 480-16,4 0 88 0,-1 15-192 15,10 11-280-15,2 3-176 16,6-4-24-1,-1-3-96 1,7-2 0-16,-3-8-8 0,8-9-432 0,-4-3-1432 16,-8 0-3393-16</inkml:trace>
  <inkml:trace contextRef="#ctx0" brushRef="#br0" timeOffset="60631.63">19925 9017 19484 0,'0'0'2448'16,"0"0"-1512"-16,84-35-103 16,-44 22-401-16,-1 4-120 0,-3 2-136 15,-4 4-128-15,-4 0-48 0,-8-4-288 31,-4 1-1097-31,-8-1-1631 16,-8 1-4002-16</inkml:trace>
  <inkml:trace contextRef="#ctx0" brushRef="#br0" timeOffset="60831.1">20056 8788 9153 0,'0'0'7154'0,"0"0"-5058"15,0 0 369-15,0 0-713 0,0 0-663 16,-11 89-137-16,11-41 0 0,7 9 56 16,1 3-320-16,1-6-120 15,2-3-223 1,-3-6-225-16,5-11-120 16,-2-11-88-16,6-14-753 15,-2-3-1519-15,-3-6-3849 0</inkml:trace>
  <inkml:trace contextRef="#ctx0" brushRef="#br0" timeOffset="61275.9">20339 9121 18836 0,'0'0'2360'0,"0"0"-1760"31,0 0-352-31,0 0-88 15,104-3 544-15,-80-9-95 16,-1-1-265-16,-6 0-128 0,-6 1-120 16,-7-5-32-16,1-5 40 15,-5-3 24-15,0-4-64 16,0-6 8-16,-16 7-16 0,-1-1 40 31,-2 7 208-31,-9 10 272 16,0 8 72-16,0 4-16 0,-4 13-72 15,4 12-128-15,4 4-55 16,1 9 39-16,10-3 56 0,10-3-8 16,3 2-56-16,0-2-80 15,7 0-88 1,14-3-96-16,-1-1-48 16,3-3-56-16,5-5-40 0,0-8-64 15,0-5-56-15,4-7-248 16,-4 0-512-16,0-7-440 0,-4-12-257 15,0 1-455 1,-12-5-857-16,-1 1-2456 16,-11 9-4273-16</inkml:trace>
  <inkml:trace contextRef="#ctx0" brushRef="#br0" timeOffset="61387.6">20714 9185 20228 0,'0'0'0'0,"0"0"-2873"0</inkml:trace>
  <inkml:trace contextRef="#ctx0" brushRef="#br0" timeOffset="-61775.55">5514 12650 2032 0,'0'0'0'0</inkml:trace>
  <inkml:trace contextRef="#ctx0" brushRef="#br0" timeOffset="-53724.57">8534 15487 12914 0,'0'0'2897'0,"0"0"-1745"16,0 0-384-16,0 0 673 16,0 0-1-16,0 0 16 0,88 76-240 31,-64-56-495-31,4-4-209 15,-9-4-264-15,1-5-56 0,-4-1-48 16,-4-6 0-16,-8 0-24 16,0 0-48-16,-4 0-72 15,0-6 8-15,0-10-8 0,0-10 80 16,0-9-16-16,0-9-64 31,0-1 0-31,0 1-264 0,0 9-424 16,0 6-376-16,4 4-569 15,4 3-479-15,8-7-529 16,-4 4-1528 0,0 6-2536-16</inkml:trace>
  <inkml:trace contextRef="#ctx0" brushRef="#br0" timeOffset="-49571.66">11295 12900 16899 0,'0'0'2633'16,"0"0"-1481"-16,-4 76-616 16,4-6 464-16,-3 31 193 0,-2 14-161 31,1-4-120-31,0-29-384 15,4-25-304-15,0-18-152 16,0-11-72-16,0 4 0 0,0 0-72 0,0-4-736 16,0-15-1321-1,0-7-3384 1,0-6-3009-16</inkml:trace>
  <inkml:trace contextRef="#ctx0" brushRef="#br0" timeOffset="-48980.25">11443 13023 17003 0,'0'0'2081'0,"99"-38"-1041"16,4 7-96-16,53-17-16 16,31-6-8-16,28 0-151 0,17-3-113 31,7 6-152-31,27-3 120 0,9 9-280 15,12 11-184-15,4 5-56 16,8 4-56-16,3-4 288 16,5-2 144-16,0-8-144 0,-8 4-72 15,-4-6 56-15,-12 6-87 16,-17 1-65-16,-19 8-72 0,-15 10-96 31,-21 7 8-31,-12 9 88 16,-12 0 56-16,-11 0-32 15,-17 0 136-15,-11 6-104 0,-25 1-56 16,-15-5-32-16,-21 2-56 16,-23-1 56-1,-20 3-56-15,-12 1 88 16,0-1-48-16,0 4-48 0,0-2 0 16,-8 3 0-16,-13-5 48 15,6 3-32-15,-10-5 112 0,-7-2 8 16,4 2-8-1,-4-4 8-15,0 0 32 16,0 0 0-16,0 0-40 16,0 0 64-16,0 0 0 0,0 3 0 15,0-3-24-15,0 3-32 16,0 7-40-16,0 3-40 0,0 15-8 31,0 10-48-31,0 26-8 16,0 21-8-16,0-5-88 0,-4-4-440 15,-3-13-512-15,-17-15-728 16,3-7-1073-16,-7-9-4265 0</inkml:trace>
  <inkml:trace contextRef="#ctx0" brushRef="#br0" timeOffset="-48036.77">11144 13605 14123 0,'0'0'1816'0,"0"0"-1344"16,0 0 0 0,91 9 1377-16,1-5-185 0,39-4-128 15,29 0-176-15,15-13-327 16,8-10-201-16,5-8-192 0,15-4-80 16,12-6-296-16,8-4-88 15,4-6 80 1,-4 4 64-16,1 2-80 15,-5 8-72-15,-8-2-168 0,-1 7 200 16,-2 4 209-16,-1 5-49 16,5 4 24-16,-5 3 96 0,-4 1-320 15,-8-8 32-15,-12-9-16 32,-4-2-56-32,-7-8-8 0,-5 1-32 15,-8 3-80-15,-15 0 0 16,-4 12 8-16,-17 11 0 0,-8 5 0 15,-11 4 40-15,-4 2 24 16,-8 4 0-16,-9-3 0 31,4-6-8-31,5-1-64 0,4-3 8 16,-4-2-8-16,4 2 8 16,-10-3 0-16,-13 10 0 0,-13 0 40 15,-17 6-32-15,-3 0-8 16,0 0 72-16,4 0-80 15,4 9 0 1,-12 1 0-16,-1-1 8 0,-11 0-8 16,-3 1-120-16,-14-3-408 15,-7-5-144-15,0 2 48 0,-20-4-457 16,-72 0-1615 0,8 0-2385-16,-15 0-4073 15</inkml:trace>
  <inkml:trace contextRef="#ctx0" brushRef="#br0" timeOffset="-45215.32">13103 11274 17067 0,'0'0'2201'0,"0"0"-1729"0,0 0-280 16,0 0-16-16,112-32-88 31,-76 16-80-31,0-3-8 16,12-9 0-16,-12 6-2609 0,-12 6-4760 15</inkml:trace>
  <inkml:trace contextRef="#ctx0" brushRef="#br0" timeOffset="-44849.27">13251 11678 16251 0,'20'123'2048'0,"1"30"-919"16,-2-10 23-16,-3 3 32 15,-4 2-280-15,8 5 113 16,-1 9-241 0,2 12-56-16,-10 14-296 15,-11 2-128-15,-4-2-16 0,-15-16-176 16,-1-20-32-16,0-25-64 15,4-19-8-15,4-29 0 0,4-25 0 16,0-26 0 0,4-8 0-16,0-8 8 15,-4-5 0-15,4-4 64 16,0-3-72-16,-4-7-64 0,4-8 56 16,4-1 0-16,0-3-8 31,16 4-64-31,32-5 32 0,44-2 32 15,59-10-32-15,24-12-128 16,25-14-592-16,3-8-840 0,-60 12-1169 16,-16 6-2704-16</inkml:trace>
  <inkml:trace contextRef="#ctx0" brushRef="#br0" timeOffset="-44140.19">18997 10757 22372 0,'0'0'2561'32,"0"0"-1929"-32,0 0-616 15,79 79-8-15,-31-54-8 0,4 4 64 16,-1 3 8-16,5-4 152 15,-3 1-112-15,2-7-40 16,-7-3-72-16,-4-6 0 0,-8-7 0 16,-8-3-8-1,-13 1-8-15,-7-4 8 16,1 0 8-16,-9 3 0 0,4 13 152 16,-1 18-16-16,5 46-80 15,9 37 112-15,-2 23 128 16,9 3 224-16,0-13 56 15,12-19-39-15,3 6-9 16,2 5-104-16,-5 4-128 16,-12 8-160-16,-16 6-32 0,-8 2 16 15,-17 11-120-15,-30 9-16 16,-29 0-400-16,-35-4-376 16,-37-15-337-1,-28-32-463-15,-18-31-784 16,34-36-593-16,20-28-2240 0</inkml:trace>
  <inkml:trace contextRef="#ctx0" brushRef="#br0" timeOffset="-43513.86">14303 11750 13954 0,'0'0'2521'0,"0"0"-32"0,0 0-345 15,0 0-488-15,0 0-663 16,-4 156-489-16,13 22 168 0,14 47 24 15,9 26-16 1,-1-3-144-16,-3-33-224 16,-3-11-32-16,3-17 152 15,-4-12 201-15,0-13-9 0,-1-23-176 16,-3-18-136-16,4-32-144 16,-4-29-168-16,-4-25-112 15,8-6-1328-15,-5-7-1465 16,2-6-4241-16</inkml:trace>
  <inkml:trace contextRef="#ctx0" brushRef="#br0" timeOffset="-42264.03">14192 12741 13706 0,'0'0'3121'0,"0"0"-752"16,0 0-481-16,0 0-440 15,-36 13-351-15,24-7-209 0,-4 0-184 16,-4 7-88-16,0 0-104 0,-4 6-144 31,-4 0-104-31,0 3-176 16,0-3 0-16,1 0-88 0,-1-3 0 15,0-3-8-15,3-4-352 16,2-5-288-16,3-2-176 0,5-2-576 31,2 0-697-31,5-15-719 16,4 2-1689-16,-4 0-1281 0</inkml:trace>
  <inkml:trace contextRef="#ctx0" brushRef="#br0" timeOffset="-41909.98">13853 12725 9009 0,'0'0'6234'0,"0"0"-4074"0,0 0-199 15,0 0-305-15,0 0-496 16,0 0-528-16,0 0-48 16,0 0-127-1,-92 76-65-15,68-60 0 0,-4 0-56 16,4-3-144 0,1-1 72-1,-1 1-120-15,8 0 40 0,-4 0-40 16,8-4-24-16,4-3-72 0,0-2-48 15,8-1 8-15,0 0 0 16,0 3-8-16,8 4-96 0,12 9 96 16,16 3 0-16,7 3 0 15,9 1 0-15,4-6-72 0,4-8-648 16,16-3-848-16,-13-2-1489 31,-11-5-5193-31</inkml:trace>
  <inkml:trace contextRef="#ctx0" brushRef="#br0" timeOffset="-40734.13">14590 12843 17995 0,'0'0'3881'16,"0"0"-2809"-16,0 0-591 15,0 0-281-15,0 0 416 16,60-32 160-16,-16 19-216 0,8 0-248 16,4 1-152-16,3 1-88 15,0 6-64-15,-3 2-8 0,-4 0 0 16,-8-4-152-16,0 1-1184 31,-12 0-1665-31,-13-1-4128 0</inkml:trace>
  <inkml:trace contextRef="#ctx0" brushRef="#br0" timeOffset="-40438.9">14897 12550 17843 0,'0'0'4089'0,"0"0"-3457"0,0 0 96 15,0 0 289 1,0 0-121 0,107 19-256-16,-75-12-248 0,9 2-176 15,-6-5-128-15,1-2-80 16,-12-2 56-16,-5 3-64 0,-10 1 8 15,-5-1 72 1,-4 10 184-16,-9 9 208 16,-14 16-328-16,-14 10-144 15,-10 12-432-15,-20 10-848 0,7-16-1441 16,12-13-4656-16</inkml:trace>
  <inkml:trace contextRef="#ctx0" brushRef="#br0" timeOffset="-36868.16">15324 12103 14123 0,'0'0'1904'0,"0"0"-960"16,0 0-40-16,-92-73 393 0,68 37-65 15,4-8 8-15,4-15-200 16,16-24-135-16,0-16-137 0,16 10-208 16,12 16 56-16,-12 22-200 15,-1 20-56 1,2-4-56-16,2-3-24 15,1 3-64-15,-4 6-56 0,4 7-40 16,4 6-40-16,8-3 40 16,11 0 0-16,10 6-32 0,10 4-80 31,5 9 40-31,-1 3 40 16,2 19-56-16,-9 13-32 0,-13 6-8 15,-8 7 0-15,-14-1 8 16,-13 7 8-16,-8-3 64 0,-4 3-7 31,-20 4 135-31,-8-2 328 16,-16-1-72-16,-12-1-200 15,-15-7-128-15,-21-3-48 0,8-11-80 16,8-11-8-16,12-12-64 16,17-10-48-16,-5 0-408 0,0-10-320 15,12-16-393-15,5-24-551 31,-5-39-1009-31,8 9-2904 16,4 4-6418-16</inkml:trace>
  <inkml:trace contextRef="#ctx0" brushRef="#br0" timeOffset="-36233.86">14263 10836 17107 0,'0'0'2425'16,"0"0"-1617"-16,0 0-128 0,0 0 272 15,-111 0 232-15,67 0-55 16,-8 6-273 0,-3 13-144-16,-14 3-320 15,2 7-136-15,-5 6-56 16,-4 7 24-16,5 2-8 0,7 3 64 16,12-5-152-16,8-4-80 15,16-13-48-15,8-6-288 0,13-9-824 16,-1-10-1056-16,8-13-3458 31,0-12-903-31,0-1-2777 0</inkml:trace>
  <inkml:trace contextRef="#ctx0" brushRef="#br0" timeOffset="-35914.7">13618 10769 14595 0,'0'0'5177'0,"0"0"-3609"16,0 0-208-16,0 0-303 0,-56 111-209 16,28-60-264-16,-4 7-128 0,0 2-32 15,0-1-64 1,4-1 112-16,5-7-160 16,3-10-104-16,8-9-80 15,0-10-56-15,8-9-24 16,4-10-40-16,0 0-8 0,0-3-72 15,8 0 0-15,12 0 56 0,8 0 8 32,8-3-40-32,-1-6 32 15,6-4-56-15,-2-3-24 0,1 0-216 16,-4 3-472-16,-5 0-464 16,1 7-857-16,-12 3-3032 0,-3 3-5913 15</inkml:trace>
  <inkml:trace contextRef="#ctx0" brushRef="#br0" timeOffset="-15670.04">5777 17885 18019 0,'0'0'2689'0,"0"0"-1833"16,0 0-832-16,0 0-24 15,64 31-144-15,15-9 144 0,41 7 584 16,20-1 208-16,-2-15-296 16,-14-10-191-1,-20-3-161 1,-1-9 32-16,-3-10 40 0,4-4-32 0,7 1 216 15,-3 0-72-15,-9 7-136 16,-7 5-112-16,-13 4-32 0,-19 6-48 16,-12 0-8-16,-4 0 8 31,8 0-8-31,4 0 8 0,4 0 0 16,-9 6 8-16,-7-3-8 15,-16 4 0-15,-9-4 0 0,-6-1 48 16,-13 2 24-16,0-1 88 15,0 0 320-15,0 7 352 32,-17 2-288-32,-11 14-352 0,-19 5-96 15,-24 17-40-15,-33 6-40 16,-44 3-8-16,-7-6 64 16,-1-16-56-16,21-16-16 0,32-9 137 15,3-10 255-15,-4 0-88 16,-8-20-136-1,-11-5-88-15,-20-13-72 16,3-3 0-16,9-3 0 0,23 9 0 16,33 6 64-16,26 12-64 15,14 2 112-15,-9-2 72 16,0-1-120 0,1-4-72-16,11 0-8 15,4 2-40-15,7 2 40 0,6-1-80 16,7-1 16-16,0 1 16 15,4-3-40-15,4-3-96 0,0-4 96 16,4-6-40-16,16-3 40 0,4-6 24 31,12-1 64-31,3-6 0 16,17 1 8-16,19-14-8 0,17-9 8 16,28-3 16-16,3 0 24 15,9 12-40-15,7 17-8 0,-4 15 0 16,5 10 0-16,8 9 8 31,-5 7 8-31,1 6 0 0,-4 0 40 16,-13 0-32-16,0 0-8 31,1 0 0-31,-5 0-8 16,-7 0-56-16,-17 9 56 0,-3 7 8 15,-20 0-8-15,-12 3 8 16,-17-4 72-16,-11 2-32 0,0 2 16 15,0 6-56-15,-4 1 48 16,-17-4 40-16,-6 10 240 0,-9 9 96 16,-9 19-216-16,-30 32-24 0,-29 32-32 15,-20 13-56 1,-15-1 8 0,-5-12-40-16,1-23-72 0,-9-8 0 15,-7-11 0-15,-8-9 8 16,7-12 128-16,1-14-56 15,-1-3 8-15,-4-9-48 0,0 0-40 0,1-6-120 32,0-13-352-32,7-13-104 15,13-10-120-15,27-21-481 0,20-10-583 16,8-19-408-16,8-20-897 16,9 11-1792-16,7 3-2121 0</inkml:trace>
  <inkml:trace contextRef="#ctx0" brushRef="#br0" timeOffset="-13181.69">6427 17123 15171 0,'0'0'4265'15,"0"0"-3601"-15,0 0-384 32,0 0-72-32,0 0 120 0,0 0 816 15,103-19 289-15,-43 6-321 16,20-9-288-16,-5 0-296 0,5-5-200 15,-5 6-88-15,-7 2-144 16,-5 3-32-16,-3 3-56 16,-15 7-8-16,-6-1-104 0,-11 1-1048 15,-7-7-1249 1,-10 0-2568-16,-7 1-2216 16</inkml:trace>
  <inkml:trace contextRef="#ctx0" brushRef="#br0" timeOffset="-7327.34">9168 17583 14251 0,'0'0'2088'0,"0"0"-1960"16,0 0-128-16,0 0-72 0,-105 25 72 16,70-18 448-16,3-2 320 15,-4 5 16-15,-3-3-87 0,2-4 239 16,1 4-136-16,4-5-272 15,1 2 200 1,3-1-168-16,5-3-152 16,-2 0-128-16,5 0 97 0,1 0-41 15,-1 0-168-15,3 0-24 16,2 0-16-16,2 0 40 0,2 0 56 16,3 0-16-1,0 0 8-15,-1 0 32 16,6 0 40-1,3 0-96-15,0 0 0 0,0 0 0 0,0 0-72 16,0 3-48-16,0-3 80 16,0 3 16-16,0 0-80 0,3 4-32 31,14 6-48-31,2 8 0 16,13 9 48-16,9 4 32 0,-6 1 0 15,1-3-88-15,-4-7-8 16,-8 1 0-16,-4-10 0 0,-8-4-8 15,-5-5-352-15,-7-4-840 32,0-3-664-32,-28 3-745 15,-3-3-2440-15,-1 3-848 0</inkml:trace>
  <inkml:trace contextRef="#ctx0" brushRef="#br0" timeOffset="-7090.98">8462 17859 10418 0,'0'0'4025'0,"0"0"-3377"0,0 0-144 16,0 0 640-16,0 0 696 0,0 0-319 15,0 0-89-15,79-86-240 0,-38 67-471 16,-5-6-121 0,7 2-208-16,-2 2-272 31,-6 1-112-31,1 8 0 15,-4 2-8-15,-4 4-352 0,-4 3-392 16,3-4-489-16,10-5-1351 16,-9 2-1473-16,-5-3-1864 0</inkml:trace>
  <inkml:trace contextRef="#ctx0" brushRef="#br0" timeOffset="-6923.43">9450 17608 20804 0,'0'0'0'0,"0"0"-1376"0,0 0-7546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51:16.226"/>
    </inkml:context>
    <inkml:brush xml:id="br0">
      <inkml:brushProperty name="width" value="0.05292" units="cm"/>
      <inkml:brushProperty name="height" value="0.05292" units="cm"/>
      <inkml:brushProperty name="color" value="#FF0000"/>
    </inkml:brush>
  </inkml:definitions>
  <inkml:trace contextRef="#ctx0" brushRef="#br0">16757 2695 19884 0,'0'0'3881'0,"0"0"-2921"15,0 0-520 1,0 0-64 0,0 0 512-16,0 0-16 0,112 10-128 0,-61-10-239 15,5 0-217-15,4-4-144 16,-4-11-144-16,0-4-80 16,0-10-833-16,-5-6-735 15,18-22-1112-15,-22 9-3282 16,-7 7-4656-1</inkml:trace>
  <inkml:trace contextRef="#ctx0" brushRef="#br0" timeOffset="299.2">17192 2584 19604 0,'0'0'3688'15,"0"0"-2143"-15,0 0-153 0,-48 102-464 16,40-42 25-16,0 29-9 15,-4 32-272-15,5 18-72 0,-10 7-216 32,9-12-168-32,0-23-80 15,0-22-80-15,8-29-8 0,0-18-48 16,0-14-8-16,0 1-40 16,13-4-32-16,2-6-40 15,5-6-96-15,0-8-64 0,4-5 32 31,4 0-32-31,4-15-56 16,12-7-248-16,-1-10-569 0,9-9-479 16,16-35-448-16,-8 9-1825 0,-13 4-2144 15</inkml:trace>
  <inkml:trace contextRef="#ctx0" brushRef="#br0" timeOffset="555.51">17865 2693 17283 0,'0'0'4081'15,"0"0"-2937"-15,0 0 473 16,0 0 175-16,0 0-32 16,0 110-423-16,0-12-281 0,-20 17-192 15,1-4-208-15,-6-22-200 16,14-29-176-16,-2-22-128 0,13-9-144 31,0 3-8-31,0-4-360 16,4 1-816-16,16-7-1416 0,-3-6-3234 15,-2-10-10609-15</inkml:trace>
  <inkml:trace contextRef="#ctx0" brushRef="#br0" timeOffset="795.87">18698 3181 22508 0,'0'0'2841'15,"0"0"-1073"-15,-72 112-471 0,41-62-625 16,-5-2-264-16,-1-4-272 15,5-6-136-15,13-12-320 0,6-26-1329 16,10-23-3136 0,3-8-6009-16</inkml:trace>
  <inkml:trace contextRef="#ctx0" brushRef="#br0" timeOffset="1710.42">19678 1854 10898 0,'0'0'13843'0,"0"0"-12027"16,0 0-1488-1,0 0-184-15,103 16 72 16,-51-6 96-16,1-5-104 16,1 2-112-16,-5-1-48 0,-6-2-48 15,-6-4 48-15,-14 0-40 16,-3 0-8-16,-8 0 0 15,-7 0 40-15,-5 0 24 16,0 0 65-16,0 0 391 16,0 0 304-16,0 0-64 15,0 0-112-15,0 0-168 0,0 0-112 16,0 0-40-16,0 0-40 16,-5 3-72-1,5 0-79-15,-4-3-137 16,0 6 0-16,4-6 0 15,-4 3 0-15,4-3 0 0,0 0-17 16,0 0-103-16,0 0-216 16,0 0-392-16,0 0-536 0,-4-7-656 31,-7-1-417-31,-2-2-440 16,-2 7-3280-16</inkml:trace>
  <inkml:trace contextRef="#ctx0" brushRef="#br0" timeOffset="2538.21">20180 1924 18035 0,'0'0'5129'0,"0"0"-3656"16,0 0-289-1,0 0-216-15,7 98 80 0,-2-10 177 16,7 37-89-16,-4 11-272 0,4-2-216 16,-4-17-192-16,0-18-104 15,4 2-103 1,0-2-249-16,-1-1 0 16,-2 4 0-16,3-7 0 15,-5 0 0-15,2-3 0 16,-5-19 0-16,0-12 0 0,-4-17 0 31,4-6 0-31,-4 4 0 0,3 2 0 16,-3 4 0-16,0-1 0 15,0-5 0-15,-3 0 0 16,-5-5 0-16,-9-5 0 0,2-4 0 16,-5-13 0-16,-4-1 0 15,-12-8 0-15,-24-3 0 0,-28-3 0 31,-31 0 0-31,8-13-129 16,15-2-1167-16,8-20-1320 16,36 0-1849-16,9 0-3945 0</inkml:trace>
  <inkml:trace contextRef="#ctx0" brushRef="#br0" timeOffset="3650.23">18726 2286 19868 0,'0'0'2752'0,"0"0"-2000"16,0 0-647-16,0 0 127 0,0 0 496 15,103 9 88-15,-51-6-240 16,8 4-208-16,-4-2-136 0,0 2-152 16,-9-3-16-16,-6 2-64 31,-18-3 16-31,-7 4 40 0,-4-5 16 15,-8-2 128-15,-4 7 208 16,3 3 160-16,2 12 81 0,-1 26 71 16,4 31-168-16,-4 38-136 31,3 13-32-31,-3 0 48 16,5-14-120-16,-5-34-32 0,0-22-104 15,0-12-88-15,-1-13-80 16,1 9-8-16,-4 3-56 0,4 20-808 15,1-13-1744-15,-5-13-4034 0</inkml:trace>
  <inkml:trace contextRef="#ctx0" brushRef="#br0" timeOffset="4882.13">21570 2502 13914 0,'0'0'9050'16,"0"0"-7665"-16,0 0-1073 0,0 0-184 15,0 0 608-15,116 3-8 0,-60-3-288 16,0 0-184 0,0 0-176-1,-13-3-40-15,-3-6-40 0,-8 2-352 16,-20 1-1200-16,-8 2-2137 15,-4 1-2280-15</inkml:trace>
  <inkml:trace contextRef="#ctx0" brushRef="#br0" timeOffset="5105.54">21813 2191 13114 0,'0'0'6906'16,"0"0"-4810"-16,0 0-976 0,0 0-263 31,9 82 239-31,-1-28-88 0,-4 10-160 16,-1 2-296-16,1 4-272 15,4-6-208-15,1-7-72 16,2-7-136-16,10-9-992 0,18-18-1440 16,-3-14-3258-16,3-9-3880 0</inkml:trace>
  <inkml:trace contextRef="#ctx0" brushRef="#br0" timeOffset="5585.34">22491 1998 21236 0,'0'0'2793'16,"0"0"-2097"0,0 0-696-16,0 0 0 15,0 0 288-15,0 0 144 16,100 2-192-16,-60 5-120 0,-1-5 16 31,1-2-128-31,-8 0 40 0,-8 0-40 16,-4 0 40-16,-12 0 32 15,-1 4 200-15,-2-2 216 16,-5-2 144-16,0 4 113 0,0 3 63 16,0 2-200-16,4 10-112 15,4 9 80-15,3 11-128 0,6 8-104 16,7 7-104-16,3 4-40 31,1 1-64-31,9 0-136 16,-2-3 8-16,5-2 32 0,-1 0-48 15,2-3 0-15,-2-7-64 16,-3-3 56-16,0-6-304 0,-8-9-304 16,-8-7-224-16,-5-10-456 15,-6-9-697 1,-9 0-343-16,0-48-1393 16,-12 2-1120-16,0-12-1568 0</inkml:trace>
  <inkml:trace contextRef="#ctx0" brushRef="#br0" timeOffset="5762.96">23181 2051 10698 0,'0'0'3208'16,"0"0"-247"-16,-21-83-192 16,14 67-17-16,-1 16 25 15,-5 0-305-15,-15 42-791 0,-23 49-929 16,-29 62-296-16,-19 41-48 16,-6 19 0-16,14-1-192 0,23-28-216 31,21-19-496-31,19-22-1496 15,19-47-2153-15,9-36-4945 0</inkml:trace>
  <inkml:trace contextRef="#ctx0" brushRef="#br0" timeOffset="13709.09">15303 15446 11202 0,'0'0'7193'0,"0"0"-4936"16,0 0-425-16,0 0-1200 0,0 0-63 15,0 0 623 1,60-51-88 0,12 17-336-16,-5-1-312 0,5-1-168 15,0 5-160-15,-12 11-40 0,0-1-88 16,-13 5-48-16,-7 6-80 16,-12 1-344-16,-8 5-1008 15,-8 1-400 1,-4-3-665-16,-8 2-96 15,-4-5 433-15,-16 0-785 0,-8-1 1433 16,-8-6 1096-16,4 1 464 0,0-2 1264 16,4 2 649-16,4-1 31 15,5 5 144 1,6 2-327-16,6 7-81 16,-1-2-191-16,4 4-169 15,0 4 24-15,-1 21-184 0,2 29-696 16,-5 38-104-16,0 32-23 15,4 12-9-15,-1-12-80 16,5-38-200 0,5-35-48-16,3-19-8 15,7-14-144-15,6-2-152 0,3-9-633 16,15-17-799-16,-7-19-825 16,-4-8-3352-16</inkml:trace>
  <inkml:trace contextRef="#ctx0" brushRef="#br0" timeOffset="14147.91">16080 14859 20308 0,'0'0'2480'16,"0"0"-1920"-16,0 0-319 0,80-26 303 0,-36 20 240 15,8-3-64 1,0 5-312-16,-5 1-224 0,-7 3-80 16,-9 0-16-1,-6 0-80-15,-13 0 184 16,-8 0-8-16,0 0 216 16,-4 0 176-16,0 0 49 0,0 0 23 15,0 0-88-15,0 13-88 16,0 6 16-16,4 9-176 0,0 10-96 31,3 7-32-31,10 15-8 16,11 23 8-16,15 22-64 0,1-7 0 15,-8-15 0-15,-8-29-48 16,-5-23-64-16,1 1 40 16,1 0-48-16,-1-1-48 0,-5-11-224 31,-7-8-928-31,0-18-1264 31,-4-17-2994-31,0-9-5032 0</inkml:trace>
  <inkml:trace contextRef="#ctx0" brushRef="#br0" timeOffset="14328.43">16976 14687 19756 0,'0'0'2712'16,"0"0"-951"-16,-87 54-225 0,35 6-440 15,-20 43-64 1,-15 41-79-16,-4 32-393 16,-1-1-376-16,16-20-184 15,28-50-160-15,17-35-1425 16,18-36-2743-16,13-31-4618 0</inkml:trace>
  <inkml:trace contextRef="#ctx0" brushRef="#br0" timeOffset="20264.62">7534 5620 15371 0,'0'0'5657'16,"0"0"-4825"-16,-100 30 552 16,49-13-399-16,-22 8-209 0,-22 10-104 31,-29 6-240-31,-11-2-120 16,-9-11-120-16,6-18-48 0,1-10-72 15,6-10-72-15,-4-12 8 31,16 0 56-31,7-1-16 16,12-2 56-16,9-3 80 0,-1-7 32 16,4-13 0-16,17 1-64 15,11 0-56-15,12 8-80 0,16 4 112 0,0 0 233 16,4-7 287-16,9-5-216 16,10-14-152-16,14-24-200 15,38-27-32-15,17-8-32 16,19 3 56-16,13 6-16 15,4 22 184 1,4 10 160-16,7 12-64 0,5 10-88 0,4 11-160 16,3 6-88-16,9 2 0 15,3 0 0-15,0 3 8 16,0 6 80 0,5 13 32-16,8 10-40 15,3 6 64-15,-4 6-40 16,-4 17-96-16,-10 8 0 0,-10 4 40 15,-15 3-40-15,-13 3 0 32,-3-6 96-32,-13-3-96 0,-19-7 48 15,-12-1-8-15,-4-3-40 16,4 11 56-16,0 6-56 0,3 6-8 16,-7 4-16-16,-16 6 16 15,-8-3 48-15,-16 6 401 16,0-4-449-16,-28 5 0 0,-7-1 0 31,-17 3 0-31,-8-3 0 16,-15 7 0-16,-30 10 0 0,-18 5 0 15,-12 0 0-15,-9-10 0 0,0-10 0 16,9-12 0-16,4-3 0 16,7-3 0-16,29-6 0 15,26-9-377-15,26-10-287 16,11-10-392-1,0-6-680-15,8-10-2017 0,9-12-4817 16</inkml:trace>
  <inkml:trace contextRef="#ctx0" brushRef="#br0" timeOffset="28350.09">16806 4899 22044 0,'0'0'3633'0,"0"0"-3281"15,0 0-104-15,107-29 232 16,-51 11 96-16,0 1-96 0,0 5-216 16,-9 5-183-16,-8 1-73 15,-11 6-8-15,-3 0-329 32,-5 0-1167-32,-12 3-1168 0,-8 7-2826 15,0 2-2831-15</inkml:trace>
  <inkml:trace contextRef="#ctx0" brushRef="#br0" timeOffset="28672.23">17081 4914 3760 0,'0'0'15276'0,"0"0"-13028"16,0 0-288-16,0 0-599 16,-28 80-209-16,24-29-88 0,4 31-248 15,-5 36-23-15,1 12-97 16,-4 0-176 46,1-15-64-62,3-39-40 16,4-19 16-16,0-16-144 0,0-6-168 16,8 0-80-16,3-3-40 15,6-1 0-15,2-8-8 0,1-10-128 16,4-4 40-16,8-6 24 15,8-3 16-15,0 0-128 0,4-3-448 16,-1-10-640-16,-3-6-641 16,8-29-823-16,-9 1-2481 0,-6-4-4586 15</inkml:trace>
  <inkml:trace contextRef="#ctx0" brushRef="#br0" timeOffset="28879.68">17766 4905 14067 0,'0'0'9802'16,"0"0"-7866"-16,0 0-328 0,0 118-567 15,0-17 87-15,0 13-48 0,-8-5-392 16,-1-24-344-16,9-31-208 0,0-16-136 16,0-9-208-1,0-4-1016-15,24-12-1129 16,-3-6-2448-16,3-7-4368 15</inkml:trace>
  <inkml:trace contextRef="#ctx0" brushRef="#br0" timeOffset="29093.11">18372 5324 15859 0,'0'0'8842'32,"0"0"-7690"-32,-49 108 104 15,25-63-528-15,0-4-488 0,5-6-127 16,-1-3-113-16,4-10-233 16,7-22-1135-16,6-4-2273 0,-1-18-5993 0</inkml:trace>
  <inkml:trace contextRef="#ctx0" brushRef="#br0" timeOffset="29584.79">18714 4635 22788 0,'0'0'2745'0,"0"0"-1977"15,0 0-88-15,0 0-144 16,100 89 393-16,-72-57-105 0,-9 3-272 0,1 3-248 31,-8 6-80-31,-12 4-88 16,0 10-64-16,-16-2-72 16,-4 1 0-16,-8-9-104 0,9-10-88 15,-2-16 0-15,10-9-72 16,-2-13-216-16,6 0 152 0,-1-3 232 31,4-4 88-31,4 1 0 16,0-4-40-16,8 8 40 0,16-8 8 15,4 1 8-15,4-2 0 16,0 6-8-16,-5 2 8 16,0 3 8-16,-2 3 32 0,-9 15 0 15,-8 14 56-15,-8 10 152 31,0 8-40-31,-16 11 32 0,-8 2-152 16,-4-5 40-16,4-8-88 16,4-12-48-16,1-9-72 15,2-13-344-15,2-16-976 0,2-41-1521 0,2-14-2744 16,7-2-3905-16</inkml:trace>
  <inkml:trace contextRef="#ctx0" brushRef="#br0" timeOffset="30047.56">18980 4340 14187 0,'0'0'9234'0,"0"0"-8322"15,0 0-656-15,81 13-24 16,-42-4 176-1,5-3 128-15,4 1-224 16,4-1-104-16,0-3-152 0,-5-3 176 16,-7 0-120-16,-8 0-56 15,-12 0-48-15,-12 0 0 16,-5 0 384-16,-3 0 464 0,0 0 65 16,0 3-113-16,0 10-152 31,0 10-128-31,5 9-192 0,-1 12-24 15,4 10 24-15,0 6-56 16,-1 7-80-16,10 12-64 16,-1 19-32-16,3 17 41 0,6-1-145 15,-1-6 0-15,-9-10 0 16,2-18 0 0,-10-14 0-16,-3-15 0 0,0-19 0 15,-4-6 0-15,0 2 0 16,-8 0 0-16,-20 8 0 15,-32 2 0-15,-35 9-977 16,-44-3-919-16,-16-12-761 16,39-16-1648-16,24-16-2064 15</inkml:trace>
  <inkml:trace contextRef="#ctx0" brushRef="#br0" timeOffset="31467.76">15685 5168 10970 0,'0'0'5889'0,"0"0"-3376"15,-28-82-49-15,13 44-735 31,-13 0-49-15,0 3-208-16,-8 7-176 0,-7 15 73 16,-1 10-265-16,-12 6-312 0,-8 38-400 15,-11 38-200-15,2 42-80 16,13 22-16-16,33 9 96 0,27-9 8 16,8-22-32-16,20-29-31 31,4-22-137-31,0-26 0 0,0-18 0 15,15 2 0-15,13-6 0 16,8-9-17-16,0-13-39 0,-1-13-32 16,5-35-56-16,0-28-24 15,-4-31-120-15,-25-14 48 16,-19 0 72-16,-24 10-8 0,-16 19 8 16,-16 16 104-16,-4 22 64 15,8 19 8-15,-11 13 40 0,-10 6 0 16,-18 13 48-16,-1 3-96 31,-7 13 8-31,7 21 88 16,13 8-80-16,3-1-8 0,16-3-8 15,19-9-96-15,17-5-624 0,4-1-1168 16,48-7-433-16,-7-3-1832 16,-2-4-4040-1</inkml:trace>
  <inkml:trace contextRef="#ctx0" brushRef="#br0" timeOffset="31716.09">15463 5496 18780 0,'0'0'4721'16,"0"0"-3177"-16,0 0 24 15,31 85-600-15,-7-53 137 0,4 0-169 16,4 0-320-16,4 0-224 0,4 2-160 15,-5 1-128-15,6 7-56 32,-2 2-40-32,-3 1-8 15,0-1 0-15,-4-6-48 0,-1-3-216 16,-3-16-712-16,4-19-1049 16,-8-3-1943-16,-7-13-3002 0</inkml:trace>
  <inkml:trace contextRef="#ctx0" brushRef="#br0" timeOffset="31942.49">16183 5410 21708 0,'0'0'2497'0,"0"0"-1585"16,0 0-504-16,0 0-256 0,0 0-104 0,84 13-48 31,-76-13-728-31,-3 6-3945 16</inkml:trace>
  <inkml:trace contextRef="#ctx0" brushRef="#br0" timeOffset="32109.04">16216 5696 20764 0,'0'0'2905'0,"0"0"-1169"16,0 0-1232-16,0 0-504 0,99 76-576 16,-71-73-2049-16,-8 0-5920 0</inkml:trace>
  <inkml:trace contextRef="#ctx0" brushRef="#br0" timeOffset="36754.06">22742 4584 20044 0,'0'0'3072'0,"0"0"-1951"16,0 0-265-16,0 0 144 0,80 0-104 0,-32 0-320 15,3 0-216 1,5-3-216 0,0 3-87-16,-9-2-57 0,-6 2-393 15,-13 0-863-15,-9 0-888 16,-19 0-1489-16,0 2-1104 15,0 4-4593-15</inkml:trace>
  <inkml:trace contextRef="#ctx0" brushRef="#br0" timeOffset="37019.35">22977 4705 11306 0,'0'0'7377'16,"0"0"-5216"-16,0 0-249 15,-4 102-319-15,0-64-305 0,4 9-176 31,-7 16-272-31,-2 30-247 0,-3 25-41 16,-4 2-144-16,8-21 32 16,4-34 112-16,4-33-96 15,0-5-216-15,12-2-152 0,4-3-88 16,8 0 0-16,8-6-64 31,0-7 16-31,4-5-72 0,3-4-72 16,-3 0-480-16,1-9-776 15,6-33-601-15,-11 1-1552 16,-4-4-2760-16</inkml:trace>
  <inkml:trace contextRef="#ctx0" brushRef="#br0" timeOffset="37373.48">23538 4524 20060 0,'0'0'2824'0,"0"0"-1479"0,77 79-81 0,-45-44-184 15,-1 4-24-15,-6-2-183 16,-6 5-249-16,-10-1-384 16,-9 7-128-16,0-1 16 0,-25 8-64 31,-6-2-56-31,-10-1-8 0,5-12 16 15,4-8 32-15,8-13-40 32,13-7 40-32,3-5-8 15,8-7-40-15,0 0-72 0,8 0-120 16,16 0 64-16,12-3 128 16,12-9-8-16,-1-8 0 0,1-2-56 15,-4-4-448-15,8-5-1193 16,-9 3-1255-16,-11 5-3450 0</inkml:trace>
  <inkml:trace contextRef="#ctx0" brushRef="#br0" timeOffset="37565.97">24193 5013 18796 0,'0'0'3784'16,"0"0"-2359"-16,0 0 71 15,0 86-296-15,0-48-256 16,-5 0-375 0,-7 0-353-16,1-6-216 0,-2-10-481 0,5-22-1167 15,5-6-1329-15,-1-17-6056 16</inkml:trace>
  <inkml:trace contextRef="#ctx0" brushRef="#br0" timeOffset="40418.39">24742 4464 17379 0,'0'0'2417'0,"0"0"-1833"16,0 0-176-16,0 0 432 0,0 0 248 15,0 0-175-15,68 63-313 16,-56-18-184-16,-8 12-192 0,-4 0-112 15,-16 6-56-15,-8-2-40 16,-8-4 32-16,0-6-48 0,4-14 0 31,8-7 8-31,5-12 0 16,6-8 64-16,5-7-32 16,4-3-40-16,9 0-56 0,18-6-32 15,10-7 88-15,6-3-8 16,9 1 8-16,-1-4-8 0,-6-7-280 31,-2-3-912-31,-2-18-1153 16,-6 5-2536-16,-15 1-6289 0</inkml:trace>
  <inkml:trace contextRef="#ctx0" brushRef="#br0" timeOffset="40874.19">25136 4016 18419 0,'0'0'2057'0,"0"0"-1513"0,0 0 232 16,0 0 520-16,60 89-63 31,-36-54-353-31,4 6-240 0,0 7-232 15,4 3-160-15,-4 0 0 16,0-4-16-16,-5 0-32 0,5 1-56 16,-8 0 0-16,1 6 64 15,-2 9 16-15,-3 20-80 16,-4-7-55-16,-4-6-17 0,-3-13-72 16,-5-19 8-16,0 3 0 15,0-6-8-15,0-9 0 0,0-8 0 47,0-8 0-47,3-6 0 16,-3-1 0-16,0-3 16 15,0 6 64-15,-16 0-80 0,-8 10-48 0,-12 0-120 16,-11 7 15-16,-25 5-127 16,-28 7-104-16,-31 9-328 0,-13 4-528 15,0-1-360-15,13 1-969 16,47-16-1888-16,17-6-2704 15</inkml:trace>
  <inkml:trace contextRef="#ctx0" brushRef="#br0" timeOffset="49666.87">28025 4349 18283 0,'0'0'3841'16,"0"0"-3569"-16,0 0-136 0,0 0 600 15,128-18 177-15,-76 8-265 16,4 0-400-16,-5 1-248 0,-7 2-24 31,-8 7-1288-31,-16 0-1641 16,-12 4-3881-16</inkml:trace>
  <inkml:trace contextRef="#ctx0" brushRef="#br0" timeOffset="49953.11">28165 4480 19508 0,'0'0'2576'0,"-9"82"-1239"15,9 1-297-15,0 25-224 0,0 6-88 0,0-19-232 16,0-25-296 0,0-29-128-1,0-5-72-15,0-2 8 16,0 1 0-16,0-6 0 0,0-10-8 15,0-10 0-15,0-6-16 0,0-3-32 16,4 0-8-16,1 0-232 16,7-6-800-1,8-16-216-15,27-38-1257 16,1 2-3200-16,-4-2-9146 16</inkml:trace>
  <inkml:trace contextRef="#ctx0" brushRef="#br0" timeOffset="50286.22">28830 4264 18259 0,'0'0'2809'0,"0"0"-1409"16,0 0-39-16,-12 111-57 0,-20-29-184 16,1-2-536-16,-5-10-312 31,8-13-128-31,12-19-144 15,0-6-8-15,4-7 8 0,4-9-48 16,8-10 32-16,0-6 8 16,0 0-96-16,4 0 16 0,16 0 48 0,12 0 40 15,7-6 0 1,13-7 48 0,3 0 24-16,5-2-64 15,-8 2-8-15,-3 0 8 0,-10 4 40 16,-3 2-48-16,-12 1-72 15,-9 2-1000-15,-6-1-712 16,-5-5-1121-16,-4 3-2560 16</inkml:trace>
  <inkml:trace contextRef="#ctx0" brushRef="#br0" timeOffset="50512.61">29002 4407 18323 0,'0'0'3897'0,"0"0"-3057"0,0 0-87 16,3 82 431-16,1-24-32 15,0 2-272-15,0 6-264 0,-4 1-272 16,0-4-159-16,4-5-137 31,5-1-48-31,-2-3-80 16,1-6-233-16,5-4-895 0,6-3-1024 15,-3-12-3562-15,0-13-5704 0</inkml:trace>
  <inkml:trace contextRef="#ctx0" brushRef="#br0" timeOffset="50721.06">29503 4648 13178 0,'0'0'9018'0,"0"0"-7914"0,0 0-271 16,0 0-1-16,-28 101-112 15,17-66-200-15,-2 4-328 0,-2-5-192 16,-9 5-680-16,7-11-1713 16,-2-9-3616-16</inkml:trace>
  <inkml:trace contextRef="#ctx0" brushRef="#br0" timeOffset="51153.91">29930 3981 21844 0,'0'0'2705'16,"0"0"-2217"-16,0 0-376 15,0 0 64-15,-8 73 808 0,-1-28-88 16,2 5-392-16,-9 8-272 16,4 2-152-1,0 0-7-15,0 0 15 16,8-5-40-16,4-8-40 0,0-9-8 16,4-3 0-16,16-10-64 15,4-2-33 1,4-8 1-16,8-8 16 15,-1-7-56-15,5 0-80 0,0-16-96 16,-4-9-80 0,-4-7-16-16,-13-3-56 0,2-3 32 0,-14 7 192 15,-7-1 176-15,0 5 64 16,-19 6 0-16,-9 2 120 16,-8 3-72-1,-4 3 40-15,-4 4-8 16,9 5 8-16,-6 4-16 0,9 0-72 15,-3 22-944-15,7 4-1913 16,4-4-4032-16</inkml:trace>
  <inkml:trace contextRef="#ctx0" brushRef="#br0" timeOffset="51552.85">30293 3686 18019 0,'0'0'2833'15,"0"0"-2273"1,0 0 8-16,0 0 392 0,0 0-39 16,0 0-289-16,86 51-24 15,-69-39-104-15,-2 1-216 16,2 0 16-16,-1 0 32 0,-4-1-104 15,-5-6 56-15,-3 4-144 0,0-7 168 16,1 1 112-16,-5 2 17 0,4 3 31 16,0 14 56-16,0 8 72 31,3 17-336-31,1 12 248 16,4 24-184-16,-4 26-152 0,9 10 8 15,-6 11-32-15,-3 8-104 0,1 1 48 16,-9 9-96-16,0 4 0 15,-25-4-384-15,-10-9-344 16,-17-10-704-16,-16-3-777 0,8-35-2752 31,0-13-8706-31</inkml:trace>
  <inkml:trace contextRef="#ctx0" brushRef="#br0" timeOffset="68327.75">2673 8166 19108 0,'0'0'4393'0,"0"0"-3089"15,0 0-176-15,0 0-360 16,0 0 80 0,-12 127-255-16,16-13 55 15,12 19 104-15,4 10-16 16,-4-6-184-16,0-23-120 0,-4 1-280 15,-9-14-104 1,-3-18-48-16,0-23-200 16,0-19-736-16,0-15-696 0,0-7-377 15,-15-23-279-15,-1-11-1777 16,-4-20-5937-16</inkml:trace>
  <inkml:trace contextRef="#ctx0" brushRef="#br0" timeOffset="68652.88">2473 8182 11442 0,'0'0'7378'0,"0"0"-6466"16,0 0 672-16,81-4 16 0,-34 4-295 31,13 0-297-31,3 0-408 16,2 0-280-16,-6 10-128 15,-11-1 16-15,-12 8-48 0,-8-2 216 16,-12 7-40-16,-8 10 48 16,-8 12 177-16,-4 8-57 0,-12 5-104 15,-9 6-224 1,-2-6 64-16,-1-9-128 16,4-13-56-16,4-16-56 15,9-6 0-15,-2-10-104 0,5 0-288 16,4-3-560-16,4 0-425 15,8 0-695-15,9-6-2969 16,7-7-857-16</inkml:trace>
  <inkml:trace contextRef="#ctx0" brushRef="#br0" timeOffset="69170.59">3223 8074 18691 0,'0'0'2857'32,"0"0"-1937"-32,0 0 217 15,4 79-281-15,0-44-160 16,7 3-288-16,-2 3-168 0,3 4-128 15,3-4-40-15,-2-6-72 16,2-6 0-16,-2-14-48 0,-2-2-88 16,2-13-296-1,-5 0-128-15,3-6 280 16,2-11 96-16,-6-4 24 16,5-5-40-16,0-2-208 0,-4-4 151 15,0-3 145-15,0-3 104 16,-5-3 16-16,2-1-8 15,-5 8 0-15,4 5 8 16,-4 10 72-16,0 6 105 16,0 10 223-16,0 3 208 15,4 0 56-15,-4 0-152 0,4 3-392 16,7 10-80-16,2 6 0 16,2 4 40-1,6-2-16-15,-1 8-72 31,8-6 0-31,-5 2 0 16,5-10-168-16,0 2-1112 0,8-8-1233 16,-8-3-2912-16,-4 1-4801 0</inkml:trace>
  <inkml:trace contextRef="#ctx0" brushRef="#br0" timeOffset="69583.48">4052 8007 16971 0,'0'0'2377'0,"0"0"-1377"15,0 0 624-15,0 0 393 0,0 0-145 16,0 0-784-16,-56 3-264 0,20 13-231 16,-8 9-177-1,-3 4-176-15,2 3-56 16,10 3-80-16,3-10 136 15,15-5-224-15,10-8-16 16,7-2-136-16,0-4-88 0,12 0 64 16,11 4 80-16,9-1-8 0,9-3-40 15,-2 1-88-15,1-1-48 16,-5 1 152 0,-7-1-33-16,-7 4 17 15,-10 2 120-15,-6 4 8 16,-5 7 80-16,0 5 16 0,-12 7 1 15,-13 3-9-15,-6 0-32 16,-1-3-40-16,0-7-16 31,4-12-184-31,0-9-593 0,1-7-599 16,3-51-1128-16,7-3-3306 16,6-7-1055-16</inkml:trace>
  <inkml:trace contextRef="#ctx0" brushRef="#br0" timeOffset="70014.34">3992 7572 14307 0,'0'0'5161'16,"0"0"-2697"-16,64 92-495 16,-32-13-497-1,0 20-328-15,-5 2-296 16,-3-18-248-16,-12-19-327 15,-4-27-89-15,0-8-136 0,4 3-48 16,-4-3 0-16,0-7-88 0,-1-7-56 31,-7-8-289-31,5-7-287 16,-5 0-16-16,0-10 144 16,0-9 328-16,0-9 216 0,0-1-8 15,0-3 56-15,0 4 8 16,0-1 0-16,0 10 0 0,8 1-8 31,0 5 0-31,-1 1 0 16,10 8 40-16,-2 4-40 0,5 0 120 15,5 16 224-15,-1 12 104 16,-1 10 0-16,-3 3 120 0,0 4-328 16,-4-4-168-16,-4-3-72 15,0-3 0-15,-1-12-408 31,2-8-1464-31,-1-12-249 0,-9-3-6104 0</inkml:trace>
  <inkml:trace contextRef="#ctx0" brushRef="#br0" timeOffset="70632.67">4788 8029 15739 0,'0'0'3113'16,"0"0"-2185"-16,0 0 296 15,0 0 280-15,0 0-95 0,-51-41-401 16,35 41-72-16,0 0-168 31,0 0-80-31,0 9-256 0,-4 7-224 16,9 10-128-16,-6 9-31 15,9 6-1-15,8 3-32 0,0 4-16 16,0-6 56-16,16-11-56 31,0-9-8-31,8-9 0 16,-4-7-105-16,8-6 33 0,-4-6-64 15,0-19-88-15,0-14-56 16,4-24-264-16,-5-26-248 0,1-25-184 16,-12-10-608-16,-12 3-697 15,0 13-456-15,-16 32 641 16,0 19 904 0,4 19 896-16,5 9 304 0,-1 7 304 15,-5 0 776-15,6 9 872 16,3 3 161-16,0 10-313 0,4 0-544 15,0 10-383 1,12 28-225-16,12 38 104 16,11 36-112-16,5 21-72 15,0 0-72-15,-4-18-152 0,-4-36-88 16,-8-25-208-16,-1-19-48 16,1-10-152-16,-3-3-752 0,7-2-1032 15,-5-17-1113-15,-7-3-2200 31,-4-3-2049-31</inkml:trace>
  <inkml:trace contextRef="#ctx0" brushRef="#br0" timeOffset="70953.82">5147 7877 18363 0,'0'0'4105'16,"0"0"-2680"-16,0 98-297 15,8-37 32-15,8 2-104 0,0-12-288 16,0 0-455-16,12-13-313 16,-4-10 0-1,-1-15-160-15,1-6-273 16,-3-7-95-16,-6-10 88 0,-2-16 56 16,-6-5 216-16,-7-11 128 15,0-5 40 1,0-10 0-1,-16 3 72-15,-7 0-64 0,-5 7 64 16,0 14-64-16,-4 14 64 0,8 13 120 16,0 6-24-16,5 6-168 0,2 13 0 15,9 3-552-15,8 6-840 16,0-5-2225-16,4 0-3184 16</inkml:trace>
  <inkml:trace contextRef="#ctx0" brushRef="#br0" timeOffset="71399.63">5617 7883 18379 0,'0'0'4009'16,"0"0"-3401"-16,5 92 825 0,-1-47-209 15,3-4-72-15,1-6-352 16,0-4-424-16,1-5-231 15,2-7-145-15,-3-3 8 0,1-7-8 16,-2-5-89 0,5-4-383-16,-5 0-16 15,10-19-24-15,-6-10 224 0,2-9 24 16,-1-6 24-16,-5 5 120 16,2 4 48-16,-5 13 56 15,0 13 16-15,-4 9 8 16,7 0 120-16,-3 16 80 15,5 6 40 1,3 6 16-16,-1 1 8 0,2-7-128 0,-2-6-80 16,6-3-64-16,-2-10 0 15,5-3 0-15,5-3-48 16,-2-16 40-16,1-10-8 0,-4-6 8 31,-1-2-280-31,-6-5-392 0,-5 0 16 16,-8-2-736-16,0 9-641 15,-4-2-695-15,-8 8-1201 16,3 9-1496-16</inkml:trace>
  <inkml:trace contextRef="#ctx0" brushRef="#br0" timeOffset="71809.53">6135 7766 10162 0,'0'0'3840'16,"0"0"-2039"-16,0 0 919 0,72 79-1191 15,-52-44 383-15,0 6-896 32,-8 4-111-32,0-1 31 0,-8-5-328 15,0-8-296-15,-4-9-176 0,0-5-40 16,0-11-96-16,0-6-40 16,0-6-160-16,0-17-16 15,0-12 120-15,0-6 80 16,4-7-80-1,3-3 0-15,-3 10 88 0,9 6-8 16,-5 3 8-16,3 11 0 16,2 4 0-16,2 8 8 0,2 2 8 15,7 7 48-15,-1 10 280 0,1 16 232 32,4 8-8-32,-8 1-216 15,-1 7 296-15,-2-5-272 0,-6-2-207 16,2-3 31-16,-1 0-112 15,-5-7-80-15,2-2-248 0,-1-1-57 32,-4-9-855-32,-4-7-760 15,0-3-2665-15,0-3-12515 0</inkml:trace>
  <inkml:trace contextRef="#ctx0" brushRef="#br0" timeOffset="72981.39">2028 9175 12802 0,'0'0'9498'0,"0"0"-8706"16,0 0-688-16,115 22-16 16,-28-2 233-16,37 2 247 0,16 0 112 15,3-5-200-15,-7-12-96 16,-13-5-112-1,1 0-112-15,-5-15-64 16,1-11-96-16,3-2 8 16,-3-1 64-16,3 1-72 0,-3-2 48 15,4 9-48-15,-1-5-48 16,-8 4 48-16,-11 6 8 0,-8 10 0 31,-5 6-8-31,-3 0 112 16,-13 13 288-16,-11 2 32 15,-16-2 160-15,-4 0-55 0,8 0 31 16,8-1-176-16,7-2-104 16,-3-8-104-16,20-2-64 0,19-17-120 15,17-25-8-15,-12-4 0 16,-21 6 8 0,-28 8-8-16,-10 7 8 15,7-1 0-15,4-2 0 0,7 2 0 16,1 3 8-16,-9 5-8 15,1 6 8-15,0 5-8 16,-4 1 8-16,-5 2-8 16,-3 1 0-16,0 3 8 15,-8 0 0-15,4 0-8 16,-5 0 48-16,-2 3 0 0,-1 7 40 16,-5-3 40-16,1-2 8 15,-8-1-40-15,3 2-48 0,-3-3-40 31,4-3 40-31,0 0-40 16,4 0 8-16,4 0-8 0,5 4 0 16,-2-4 0-16,1 3-8 15,-9 0 0-15,1-1-168 0,-11 2-112 16,-6-4-752-16,-2 0 160 31,-6-4-1625-31,-7-4-4721 0</inkml:trace>
  <inkml:trace contextRef="#ctx0" brushRef="#br0" timeOffset="118469.21">18208 14500 18131 0,'0'0'4577'0,"0"0"-3921"0,0 0-415 16,0 0 143-16,0 0 584 15,0 0 136 1,0-10-424-16,31 4-152 16,29-10 745-1,40-9-345-15,36-10-376 16,15-7-112-16,1 5-80 16,-13 2 0-16,-24 12-48 0,1 7 0 15,-5 4-24-15,-3 5-56 16,-5-2-56-16,6-4 89 15,-2 0-265-15,12-5 0 0,5-1 0 16,11-4 0-16,9-2 0 16,-4 9 0-16,2 3 0 0,-2 3 0 31,-12 8 0-31,-13 2 0 16,-11 0 0-16,-24 0 0 0,-25 2 0 15,-15 8 0-15,-8-7 0 16,-4 7 0-16,0-1 0 15,0 1 0-15,-9-4 0 0,-2 1 0 16,-10-3 0 0,1-2 0-1,-8-2 0-15,0 0 0 0,0 0-113 16,0 0-919-16,-8-6-1168 0,-20-20-1473 16,0 7-944-16,0-3-4225 15</inkml:trace>
  <inkml:trace contextRef="#ctx0" brushRef="#br0" timeOffset="125603.36">20758 13722 15443 0,'0'0'7017'16,"0"0"-5544"-16,0 0-545 15,0 0 0-15,39 0-152 0,-3 0 256 16,12 0-255-16,12-3-353 15,0-7-184-15,4 1-48 0,-5-7-112 16,-6 3-32 0,-10-3-48-1,-11 4-8-15,-12 2-72 16,-8 0-392-16,-9 1-929 0,-3-10-399 0,-11 0-881 16,-6 0-3920-16</inkml:trace>
  <inkml:trace contextRef="#ctx0" brushRef="#br0" timeOffset="125811.79">21117 13414 14227 0,'0'0'5145'0,"0"0"-3241"31,0 0-280-31,0 0-199 16,0 0 175-16,0 0-320 0,7 115-399 15,1-55-305-15,0 3-96 16,-8-6-144-16,5 0-136 15,2-5-128-15,1-12-72 0,0-8-8 16,4-9-256-16,4-11-1008 0,8-15-1193 31,-8-16-2440-31,0-7-3969 0</inkml:trace>
  <inkml:trace contextRef="#ctx0" brushRef="#br0" timeOffset="126195.76">21459 13214 20156 0,'0'0'3977'16,"0"0"-3345"-16,0 0-72 15,0 0 296 1,0 0 96-16,0 0-264 15,100 95-223-15,-80-53-81 16,-12 5-152-16,-5 7-88 0,-3 0-64 16,-11 4-64-1,-9-4-16-15,-5-10 0 16,6-9 0-16,7-10 0 0,0-9 8 16,8-7 0-16,0-5-8 15,4-4 0-15,0 0 0 16,0 0-72-16,4 0-96 0,15 0 80 15,9-10 80-15,4-9 8 0,4 0-8 32,5-7-136-32,-6-5-905 15,1-10-839-15,-8 9-1721 16,-13 4-4160-16</inkml:trace>
  <inkml:trace contextRef="#ctx0" brushRef="#br0" timeOffset="126513.93">21770 13195 20180 0,'0'0'4225'0,"0"0"-3649"0,0 0-352 16,0 0 320-1,0 0 176-15,88 13-200 16,-56-10-288-16,-4 4-104 15,0 2-56-15,-5 4-24 0,1 2 24 16,-4 10 120 0,-5 4 72-16,2 7 65 15,-6 4 63-15,6-2 40 0,-6-3-96 16,-3-3-224-16,5-6-16 31,-9-4-96-31,-1 0 0 16,5-3-152-16,-8 0-760 0,0-6-785 15,0-3-2040-15,-4-10-4152 0</inkml:trace>
  <inkml:trace contextRef="#ctx0" brushRef="#br0" timeOffset="126713.38">22232 12912 18091 0,'0'0'5490'0,"0"0"-3634"16,-52 118-312-16,-8 12-512 0,-11 26 25 16,-5 12-289-16,8-19-360 15,12-35-256-15,20-28-152 16,4-22-704 0,17-23-2009-16,2-15-5801 0</inkml:trace>
  <inkml:trace contextRef="#ctx0" brushRef="#br0" timeOffset="127442.47">28682 10350 3208 0,'0'0'17372'0,"0"0"-14419"15,0 0-2081-15,0 0-392 32,0 0 368-32,0 0 40 0,92 54-40 15,-12-51-159-15,4-3-41 16,-9 0-208-16,-11 0-208 0,-20-3-152 15,-4 0-72-15,-4 0-8 16,-12-3-352-16,-13 2-993 16,-11-5-655-1,-19-7-681-15,-13 3-3432 16,-12 3-7970-16</inkml:trace>
  <inkml:trace contextRef="#ctx0" brushRef="#br0" timeOffset="127613.02">28910 10093 18163 0,'0'0'4097'0,"0"0"-3449"0,0 0 97 15,12 80 511-15,-1-30 72 0,9 17-432 32,1 12-424-32,-2-15-272 15,25 28-200-15,-8-19-960 16,0-22-4569-16</inkml:trace>
  <inkml:trace contextRef="#ctx0" brushRef="#br0" timeOffset="128106.69">29802 9969 11162 0,'0'0'11194'0,"0"0"-9321"16,0 0-1433-16,-20 73 0 16,-8-22 440-16,-7 6-24 0,-14 0-280 15,6-6-264-15,3-4-168 0,5-5-96 32,10-13-40-32,9-7-8 15,8-9 40-15,4-7-40 0,4 1-48 16,0-7-8-16,0 2-80 15,12 5 136-15,12-1-16 0,12 1 16 32,8-1 0-32,16-3 0 15,8 0 8-15,-1-3-8 0,8 0 8 16,-6-3-8-16,-9-3-48 16,-9-1-488-16,-19 1-880 15,-16-10-616-15,-12 7-2041 0,-4-4-3865 0</inkml:trace>
  <inkml:trace contextRef="#ctx0" brushRef="#br0" timeOffset="128362.01">29842 10176 18307 0,'0'0'3993'0,"0"0"-2961"0,0 0-47 15,-12 124 303-15,8-23-32 16,4 13-296-16,0-22-167 16,0-25-265-16,4-23-288 15,4-2-144-15,0 5-88 16,3 4-8-16,-2 3-336 16,3-12-528-16,-5-14-569 0,10-25-527 15,-6-3-3665-15,2-12-7122 16</inkml:trace>
  <inkml:trace contextRef="#ctx0" brushRef="#br0" timeOffset="128790.95">30213 10194 20116 0,'0'0'4145'0,"0"0"-3913"16,0 0-160-16,80-6-24 16,-37 6 312-16,0 0 352 15,6 0-256-15,-10 0-168 0,2 4-192 16,-13-2-24-16,-5 5-64 16,-11-1 0-1,-8-2 72-15,0-4 248 0,-4 0 304 16,0 0 65-16,0 2-121 15,0 2-24-15,0 2-80 16,0 10-80-16,4 9 32 16,4 14-56-16,4 8-112 31,8 23-40-31,0-3-48 16,4 3 24-1,8-1 32-15,-4-12-136 16,0 1-88-16,0-7-56 15,-5-10-56-15,-7-9-680 16,-4-4-632-16,-12-13-977 0,0-5-2208 16,-12-10-4144-16</inkml:trace>
  <inkml:trace contextRef="#ctx0" brushRef="#br0" timeOffset="128955.6">30901 10160 20140 0,'0'0'2992'15,"0"0"-2247"-15,-86 86-321 16,6 15 576-16,-40 42 224 16,-24 16-264-16,5-1-520 0,23-24-183 15,49-26-257-15,23-38-873 16,16-13-3728 0</inkml:trace>
  <inkml:trace contextRef="#ctx0" brushRef="#br0" timeOffset="138783.89">20479 10369 17091 0,'0'0'2169'0,"0"0"-1353"15,0 0-512-15,-108-86-120 16,64 58 368-16,-8-4 472 0,-8 7 88 16,-22 6-191-1,-27 9-169-15,-26 10-280 16,-12 25-200-16,-1 20-88 16,9 21 56-16,16 11-48 0,-5 19-40 15,5 5-104-15,7 10-40 16,4 3 64-16,13-6-24 15,15-6-40-15,24-23 88 16,24-25 104 0,16-22 40-16,16-10-104 0,4 3-56 15,0 1-64-15,4 5 32 0,16 5-40 16,4-1 168-16,8 3-56 16,4 0 24-1,3-3 40-15,2 3-135 16,-5-6-41-16,3 2 8 15,1-2 64-15,0 0 64 16,-4-4 168-16,4 2 88 0,-9-6-136 16,1-2-88-16,-4 1-16 0,0-1-32 15,4 0 80-15,4 7 40 32,4 9 64-32,8 3-32 15,0 13-88-15,7 19-24 0,5 13 8 16,-8-3-16-16,-8-13-32 15,-8-7 8-15,-13-13-8 0,10 9-8 32,-1 6-104-32,-1 2 40 15,-7-3 32-15,0-4-88 0,-4-6 8 16,-5-3 0-16,2-10 0 0,-9-9-8 16,-1-10-64-16,-7-12-272 15,0-7-328-15,0-3-512 16,0-7-753-1,-15-15-231-15,-13-6-328 16,-12-17-1201-16,4 10-520 16,0 4-1048-16</inkml:trace>
  <inkml:trace contextRef="#ctx0" brushRef="#br0" timeOffset="139161.88">19367 12506 13170 0,'0'0'5009'16,"0"0"-3376"-16,0 0-537 31,0 0 216-31,0 0 17 0,0 0 23 16,0 0-264-16,64 54-368 16,-36-25-256-16,4-1-64 0,0-2-104 15,0-1 17-15,-1-3-73 16,1-3-24-16,-4-3-8 31,-4-3-128-31,-8-7 80 0,-4 1-56 16,0-4-32-16,-12-3-8 15,4 0-8-15,-4 0 32 0,0-3-40 0,0-14-40 16,0-11 112-16,0-7-24 16,0-9-48-1,0-7-48 1,0 0-8-16,4 6-8 0,3 1-256 15,6-1-496-15,2 4-449 16,6 3-383-16,10-7-616 0,-3 11-1961 0,-3 12-2801 16</inkml:trace>
  <inkml:trace contextRef="#ctx0" brushRef="#br0" timeOffset="140850.35">19977 15199 16035 0,'0'0'4761'0,"0"0"-4761"15,-84 12-10074-15</inkml:trace>
  <inkml:trace contextRef="#ctx0" brushRef="#br0" timeOffset="151014.63">18327 15357 14507 0,'0'0'4713'0,"0"0"-3321"16,0 0-1040-16,0 0-16 15,0 0 656-15,80-35 201 0,-29 22-41 32,9-2-192-32,13-1-208 0,-2-3-168 15,-3-1-232-15,-5 5-152 16,-11 2-112-16,-4 1-8 16,-12 2-72-16,-4 4-8 0,-9-1-408 31,-6 1-712-31,-13-3-824 15,-1-1-1889-15,-3 0-1824 0</inkml:trace>
  <inkml:trace contextRef="#ctx0" brushRef="#br0" timeOffset="151248.01">18694 14890 16315 0,'0'0'2793'15,"0"0"-1313"-15,0 0-360 16,0 0-80-16,0 0 233 0,0 86 231 16,4-31-448-1,0 4-264-15,-1 5-384 16,2 6-47-16,-1 0-233 16,-4-3-64-16,0-4-64 0,4-3-8 15,4-10-489-15,20-11-1199 16,-8-10-2929-16,7-16-5113 0</inkml:trace>
  <inkml:trace contextRef="#ctx0" brushRef="#br0" timeOffset="151844.42">19128 14976 20116 0,'0'0'3961'0,"0"0"-3513"0,0 0-240 16,0 0-200 0,0 0 176-16,0 0 520 15,84-10-80-15,-44 5-320 16,8-2-192-16,-9 4-64 0,1-4-32 16,-12 4 24-16,0 0-40 15,-4 1 0-15,-5-2 0 0,-2 4-8 31,-6 0 0-31,2 0 0 16,-5 0 8-16,-5 0 0 0,-3 0 8 16,0 0 40-16,0 0 144 15,0 0 360-15,0 0 65 0,0 0-113 16,4 4-144-16,5 11-120 31,-1 7 80-31,3 7 56 16,6 8-112-16,2 2-24 0,-3 5 0 15,5 0-40-15,-6 4-64 16,5 0-56-16,-4 3-16 0,4-7-64 16,-5-2 0-1,2-8 0 1,3-5-112-16,-8-10-496 0,3-6-800 16,2-13-897-16,-10-13-2016 0,6-6-1656 15</inkml:trace>
  <inkml:trace contextRef="#ctx0" brushRef="#br0" timeOffset="152085.76">19886 14824 7297 0,'0'0'12099'0,"0"0"-9451"16,0 0-423-16,0 0-465 0,-88 0-504 31,64 28-343-31,-4 27-113 15,-8 27-40-15,0 19-200 0,1 11-128 16,-1-5-168-16,-1-11-152 16,-2-7-104-16,3-17 32 0,4-11-40 15,-12 3-880-15,8-26-2097 32,0-1-6273-32</inkml:trace>
  <inkml:trace contextRef="#ctx0" brushRef="#br0" timeOffset="152672.2">20953 15094 18051 0,'0'0'3737'32,"0"0"-2889"-32,0 0-31 15,0 0-401-15,0 0 56 0,0 0-8 16,36 0 552-16,4 0-280 0,11 0-192 16,14-7-160-1,-7-2-8 1,2 2-127-16,-4 1-129 0,-11 3-112 15,-13 0-8-15,-4 3-225 16,-13-4-543-16,-7 4-1016 0,-8-7-1025 16,-12 2-2208-16,-12 5-3096 0</inkml:trace>
  <inkml:trace contextRef="#ctx0" brushRef="#br0" timeOffset="152917.54">21152 14904 16603 0,'0'0'3793'32,"0"0"-1809"-32,0 0-415 0,0 0-265 15,0 0-256-15,0 0-384 16,0 120 168-16,12-54-207 0,-4 1-121 16,0-10-72-16,4-12-120 15,-1 3-120-15,2-1-136 16,-1-6-56-16,4-12 0 0,-8-7-440 31,-1-9-712-31,6-7-769 16,-5-9-1696-16,-1-13-1824 0,1-10-2889 0</inkml:trace>
  <inkml:trace contextRef="#ctx0" brushRef="#br0" timeOffset="153433.18">21483 14801 6241 0,'0'0'13243'16,"0"0"-11483"-16,0 0-1336 16,0 0 152-16,0 0 400 15,0 0-87-15,96-18-353 0,-68 14-248 16,-1 1-128-16,-7 0-88 15,-3 3-16-15,-6 0 32 0,-7 0 80 32,-4 0 240-32,4 0 168 15,-4 0-32-15,0 0 72 0,0 0 57 16,0 0-1-16,0 0-144 16,0 0-64-16,0 0 8 31,0 0-112-31,0 0-160 0,0 6-8 15,0 13-104-15,0 10 56 16,9 6 0-16,2 7 120 0,4-2-48 16,2 5-120-16,11-1-24 15,-4 1 24-15,8 2-40 16,-4-2-48-16,0-1 0 0,-1-6-8 16,-3-3 8-1,0-3-8-15,-4-10-8 16,-4-2-128-16,-5-8-80 0,-2-2-288 15,-1-4-504-15,-8-6-456 16,0 0-153-16,0-19-527 16,0-35-1521-16,0 6-2288 15,0-2-5994-15</inkml:trace>
  <inkml:trace contextRef="#ctx0" brushRef="#br0" timeOffset="153712.42">21989 14586 12882 0,'0'0'1825'0,"0"0"-1249"15,0 0-192-15,0 0 824 16,-64-73 1153-16,44 73-201 31,-3 19-624-31,-5 28-359 0,-13 26-177 16,6 0-168-16,7-3-96 15,0-6-64-15,12-14-152 0,-8 7-175 16,4 4-161-16,-3-1-112 16,6 1-64-16,2-14-8 15,2-3-8 1,6-8-577-16,-10-11-783 16,6-9-1552-16,3-6-4898 0</inkml:trace>
  <inkml:trace contextRef="#ctx0" brushRef="#br0" timeOffset="155643.38">20172 15341 4440 0,'0'0'0'16</inkml:trace>
  <inkml:trace contextRef="#ctx0" brushRef="#br0" timeOffset="156078.23">20344 14808 14147 0,'0'0'2400'15,"0"0"-1288"-15,0 0-192 0,0 0 9 16,0 0 487-16,0-3 144 31,0 3-519-31,0 0-409 0,0 15-152 16,-9 27-144-16,-2 32 128 15,-17 29 176-15,-12 21-152 16,-8 7-24-16,-12-5 8 0,-11 5-80 16,-13 5-87-16,-8 1-65 15,-4-4-64 1,12-12 128-16,17-16-104 0,16-10 8 16,6-12-40-16,17-14-72 15,4-18-88-15,13-7 72 16,-6-8-72-16,6-2-16 0,3 1 8 15,0-9-56-15,3-10-200 16,2-7-416 0,3-9-225-16,0 0-287 15,-4-6-296-15,0-13 56 0,-12-32-1297 16,4 3-1688-16,-4 4-488 16</inkml:trace>
  <inkml:trace contextRef="#ctx0" brushRef="#br0" timeOffset="156349.49">19323 16218 160 0,'0'0'15627'0,"0"0"-11690"15,0 0-2489-15,0 0-184 32,0 0-183-32,0 0-185 15,0 0 144-15,9 92-248 0,-5-51-256 16,-1-2-112-16,5-5 8 15,0-6-120-15,4-2-192 0,9-10-63 16,-6-4-41-16,5-5-16 16,8-7 0-1,4 0-16 1,12-9-137-16,-1-11-399 0,9-2-264 0,8 0-312 16,24-10-488-16,-17 10-1273 15,-7 3-3168-15</inkml:trace>
  <inkml:trace contextRef="#ctx0" brushRef="#br0" timeOffset="157075.54">17901 16961 18611 0,'0'0'3817'0,"0"0"-2672"16,0 0-577-16,0 0 96 0,0 0 144 16,-4 0-296-16,15 0-344 15,17 3 0-15,13 3 320 0,6-3 8 16,9-3-152-16,4 0-128 15,-4 0-103-15,-9 0-113 16,-6 0-8 0,-13 0-49-16,-5 0-447 15,-14 0-456-15,-2 0-848 16,-7 0-1089-16,0-6-2056 0,0-7-2200 0</inkml:trace>
  <inkml:trace contextRef="#ctx0" brushRef="#br0" timeOffset="157311.92">18204 16763 17747 0,'0'0'4209'0,"0"0"-3073"0,0 0-119 0,0 0 23 15,0 0 80-15,0 0-224 32,0 0-216-32,-4 156-63 15,8-28-17-15,3-2-120 0,2-24-72 16,-1-42-136-16,0-25-176 15,4 3-96-15,0-3-72 0,-1-3-8 16,2-10-544-16,-5-9-832 31,-5-19-1073-31,-3-13-2352 0,0-7-1817 16</inkml:trace>
  <inkml:trace contextRef="#ctx0" brushRef="#br0" timeOffset="157738.76">18391 16763 18900 0,'0'0'4224'16,"0"0"-3807"-1,0 0-209-15,0 0 448 16,84-2 312-16,-48 2-328 0,-1 0-280 15,1 6-184-15,-4 0-56 16,-8-3 96-16,-8 1 152 16,-4-1 40-16,-8-3 49 0,0 0 71 0,-1 3-32 31,-3-3-128-31,5 0 40 16,3 7-152-16,4 2 176 0,0 4-40 15,7 9-16-15,6 3-32 16,-1 10-8-16,0 9-32 15,-5 1-104 1,1-1 9-16,1 4-209 16,-2-7 0-16,1 4 0 0,-4-7 0 15,0 0 0-15,-1-6 0 16,2-7-105-16,-9-3-711 16,-1-16-896-16,6-18-2289 0,-5-13-1872 31,-5-7-4769-31</inkml:trace>
  <inkml:trace contextRef="#ctx0" brushRef="#br0" timeOffset="157960.18">18977 16580 13202 0,'0'0'2809'16,"0"0"40"-16,0 0-201 16,-32-74-519-1,24 65-193-15,4 9-64 0,4 0-39 16,-9 25-641-16,-2 43-592 15,-17 36-384-15,-8 17 24 16,-7 12-144-16,-5-19-16 0,4-9-80 16,7-23-72-1,18-18-192-15,11-19-848 16,12-33-1089-16,19-2-2544 0,5-10-8145 16</inkml:trace>
  <inkml:trace contextRef="#ctx0" brushRef="#br0" timeOffset="158521.68">20550 16487 17627 0,'0'0'2665'16,"0"0"-1257"-16,0 0 96 15,112 7-167-15,-60-7-193 0,8 0-440 32,4-7-272-32,0-8-288 15,-10-1-48-15,-9 3-96 0,-9 3 0 16,-16 4-512-16,-12-3-720 15,-8-7-697-15,-12 4-2335 16,-12-2-4418-16</inkml:trace>
  <inkml:trace contextRef="#ctx0" brushRef="#br0" timeOffset="158764.03">20793 16252 17707 0,'0'0'4153'0,"0"0"-2937"0,0 0 313 0,0 0-521 15,-43 77-128 1,43-36-144-16,0 11-88 16,0 4-151-16,4 0-185 15,7 3-24-15,6-3-168 0,-6-5-48 16,6-6-72-16,-6-4-72 16,6-9-448-16,-9-7-417 0,7-9-319 31,-6-6-448-31,2-10-641 15,-3-7-1752-15,1-12-1712 0</inkml:trace>
  <inkml:trace contextRef="#ctx0" brushRef="#br0" timeOffset="159201.85">21080 16154 18740 0,'0'0'3032'16,"0"0"-2512"0,0 0-192-1,100-16 184-15,-60 12 385 16,-1 2-249-16,-3-1-336 0,-3 3-136 0,-10 0-160 16,-6 0 112-16,-6 0 208 15,-3 0 0-15,-8 0 256 0,0 0 88 16,0 0-8-1,0 5-23-15,0 6-121 16,0 1-40 0,0 11-128-16,0 5-56 0,0 4 64 0,5 6-88 15,2 9-80-15,9 1-32 16,0 6-32 0,5 3 64-16,2-3-112 15,5 1 56-15,-4-11-72 16,0-3-72-16,0-6 0 15,-1-10-96-15,-6-6 80 0,-6-6-208 16,2-7-328-16,-6-2-400 0,-3-4-464 16,0-7-465-16,0-47-671 31,0 4-2913-31,-4-8-3761 0</inkml:trace>
  <inkml:trace contextRef="#ctx0" brushRef="#br0" timeOffset="159395.34">21714 15983 14371 0,'0'0'2832'15,"0"0"-967"-15,0 0 135 0,-92 67-440 16,36 15-191-16,-19 42-185 0,-5 15-96 16,5 4-456-16,7-16-232 15,16-25-176 1,8-10-224-16,8-19-96 15,8-6-776-15,13-23-1376 16,7-15-4282-16</inkml:trace>
  <inkml:trace contextRef="#ctx0" brushRef="#br0" timeOffset="174488.09">24543 12562 12762 0,'0'0'3897'15,"0"0"-2505"-15,0 0-519 16,0 0 55-1,0 0 512-15,0 0-272 16,0 0-376-16,88-62-255 16,-45 49-233-16,5 4 0 0,12-1 0 15,0 1-136-15,8 2-120 0,-5 1-48 16,-7-1 0-16,-5 4-528 31,-10-6-1609-31,-18-1-2688 0,-14 1-2984 16</inkml:trace>
  <inkml:trace contextRef="#ctx0" brushRef="#br0" timeOffset="174711.49">24962 12097 13594 0,'0'0'6474'0,"0"0"-4986"0,0 0-768 16,0 0-48-16,-13 133 537 15,-7-3-49-15,1 7-384 32,-2-17-352-32,10-44-192 0,7-31-144 15,4-10-80-15,0 0-8 16,4 3-8-16,7 0-304 0,13-3-1112 0,-8-13-1329 16,0-9-3664-16</inkml:trace>
  <inkml:trace contextRef="#ctx0" brushRef="#br0" timeOffset="175184.25">25224 12144 19148 0,'0'0'2760'0,"0"0"-1984"0,0 0-664 31,0 0 264-31,0 0 369 0,127-3-169 16,-67-6-232-16,4-1-200 16,-4-3-56-16,-8 1-88 15,-13 2 8-15,-7 3-8 0,-8 5-8 16,-8-2 8-16,-4 1 0 31,-4 3 56-31,-4 0 224 0,-4 0 128 16,0 0 144-16,0 0-80 15,0 0-88-15,4 7 64 16,5 14-88-16,-2 12 321 0,9 11-105 0,4 7-192 16,0 6-104-1,3-3-112 1,2-3-160-16,-1-1 8 0,0-5-16 15,0-7 0-15,-1-10-48 16,-3-2-24-16,4-4-224 16,-8-6-856-16,0-9-625 0,4-7-1263 0,-8-17-3594 15,0-5-5905-15</inkml:trace>
  <inkml:trace contextRef="#ctx0" brushRef="#br0" timeOffset="175430.57">26229 11823 18547 0,'0'0'4009'0,"0"0"-2600"16,0 0-17-16,0 0-496 16,-92 134-152-16,23-24-120 0,-17 21-192 15,-19 3-111-15,-2-7-153 31,3-20-120-31,1-2-40 0,28-25-8 16,19-23-72-16,24-26-409 16,28-15-487-16,23-19-1120 15,26-16-4121-15,6-10-3490 0</inkml:trace>
  <inkml:trace contextRef="#ctx0" brushRef="#br0" timeOffset="176000.04">29213 12033 18403 0,'0'0'2761'0,"0"0"-2369"15,0 0-272-15,87-3 536 0,-43 3 216 16,7 0-223-16,-2 0-257 16,3 0-216-16,-9-4-160 15,-7 4-16-15,-8 0-376 0,-12-6-1217 16,-4 3-1455-16,-12-3-2786 15</inkml:trace>
  <inkml:trace contextRef="#ctx0" brushRef="#br0" timeOffset="176234.42">29432 11867 16971 0,'0'0'2593'31,"0"0"-1521"-31,0 0 0 15,0 0-224-15,0 0 481 16,-13 141-185-16,13-43-160 0,-3-10-288 16,3-11-256-16,0-29-184 15,0-10-176-15,0-1-72 16,12 5-8 0,0-4-112-16,-1-9-672 0,6-17-1136 15,-2-8-2657-15,1-4-3241 16</inkml:trace>
  <inkml:trace contextRef="#ctx0" brushRef="#br0" timeOffset="176686.21">29806 11887 18635 0,'0'0'4609'31,"0"0"-4489"-31,0 0-120 0,0 0 0 16,0 0 16-16,96-16 321 16,-64 16-17-16,3 0-104 0,-7 0-144 15,0 0 48-15,-7 0-64 16,-10 0 8-16,-3 0-56 31,-4 0 184-31,1 0 216 0,-5 0 192 16,0 0-48-16,0 0-88 15,0 0-104-15,0 7-80 0,3 6-32 16,5 8 281-16,4 14 23 16,0 3-80-1,8 10-40 1,0 3-64-16,-5 3 32 0,9-1-200 0,-3-1-56 16,-1-5-56-16,-1-5-88 15,1-5 0-15,0-5 0 0,-4-6-8 16,4-3-80-16,-4-8-40 15,-4-6-248 1,4-3-392-16,-5-6-624 16,2 0-617-16,-1-37-712 0,-5-2-3328 15,-7 1-5161-15</inkml:trace>
  <inkml:trace contextRef="#ctx0" brushRef="#br0" timeOffset="176887.67">30388 11776 19740 0,'0'0'2648'0,"0"0"-1191"15,0 0-297-15,-112 111-8 32,60-29-64-32,-12 23-87 0,5 6-225 15,11-22-296-15,16-25-200 16,8-26-232-16,4-3-48 0,-16 19-720 15,5-7-1361-15,3-2-5520 0</inkml:trace>
  <inkml:trace contextRef="#ctx0" brushRef="#br0" timeOffset="180945.88">26068 13633 19524 0,'0'0'4425'16,"0"0"-3577"-16,0 0-512 0,0 0-88 31,0 0 568-31,41 0 48 0,-13-3-336 15,4-4-216-15,0-2-168 16,-4 0-15-16,-5-1-89 16,-3 7-40-16,-4-4-145 0,-8 7-655 15,-4-6-1440-15,4 3-2641 16,-8-3-3569-16</inkml:trace>
  <inkml:trace contextRef="#ctx0" brushRef="#br0" timeOffset="181162.3">26240 13401 16603 0,'0'0'4065'16,"0"0"-2665"-16,0 0-39 0,0 0-9 15,0 0 144 1,0 0-224-16,-8 70-383 16,8-16-313-16,4 10-280 15,4 5-112-15,0-11-80 0,0 2-96 16,0-9-8-16,0-10-104 15,4-12-832-15,12-26-1641 16,-8-3-3096-16,4-10-6986 16</inkml:trace>
  <inkml:trace contextRef="#ctx0" brushRef="#br0" timeOffset="181519.35">26504 13246 19068 0,'0'0'3032'0,"0"0"-2112"16,0 0 441-16,0 0-209 15,103 54-296-15,-71-29-360 32,-4 7-160-32,-4 6-48 0,-13 3-80 15,-11 10-40-15,0 3-72 16,-20 6-64-16,-3 1-32 0,-9-7-48 15,4-10 48-15,4-9 0 16,4-9 40-16,4-14-32 16,8-2 8-1,8-10-8-15,0 0-8 16,0 0-56-16,24-7 8 0,8-6 48 16,12-9 8-16,7 0 56 0,1-4-64 15,-4-2-96-15,-4-3-736 16,4-30-912-1,-8 13-1953-15,-12 1-4209 16</inkml:trace>
  <inkml:trace contextRef="#ctx0" brushRef="#br0" timeOffset="181875.4">26906 13280 17843 0,'0'0'5241'0,"0"0"-4472"15,0 0-497-15,0 0 96 0,0 0 472 16,0 0-96-16,99-47-296 16,-67 37-224-16,-4 8-128 31,-9 2 24-31,-2 0 144 0,-6 0 216 16,2 0 57-16,2 6 127 15,9 17 88-15,4 5-64 0,0 16-56 16,4 7-176-16,4 3-32 15,-8-1-160-15,0-1-64 32,-4-8-88-32,-5-6-104 0,2-2-8 15,-10-9 0-15,6-4 0 16,-10-7-8-16,-3-3-104 0,0-10-608 0,-4-3-824 16,0-3-777-16,-4-49-2024 15,-7 2-2288 1,-2-1-3313-1</inkml:trace>
  <inkml:trace contextRef="#ctx0" brushRef="#br0" timeOffset="182061.9">27264 13255 11226 0,'0'0'2448'0,"-16"-73"-775"15,13 32 703-15,-1 3-79 32,4 13-497-32,0 12-344 15,0 6 1-15,-5 7 215 0,-3 7 25 16,-3 15-137-16,-21 23-680 15,-13 31-424-15,-14 38-168 0,-5 14-64 32,8 1-200-32,16-14-24 15,21-30-1040-15,10-24-2905 0,9-26-7081 16</inkml:trace>
  <inkml:trace contextRef="#ctx0" brushRef="#br0" timeOffset="182827.85">30914 13287 21996 0,'0'0'3041'15,"0"0"-2393"-15,0 0-592 16,0 0-48-1,0 0 64-15,64 0 176 16,-29 0 40-16,9 0-96 0,-4 0-128 16,-4 0-64-16,-4 0-8 15,-17 0-880-15,-2 0-1304 16,-13-3-3042-16,0-3-3327 0</inkml:trace>
  <inkml:trace contextRef="#ctx0" brushRef="#br0" timeOffset="183028.37">31093 13097 5481 0,'0'0'13170'0,"0"0"-11609"0,0 0-217 15,0 0-128-15,-44 72-399 16,36-14 39 0,4 21-144-16,4-3-256 0,0-6-120 15,0-10-168-15,0-21-168 16,0-1-48-16,12-4-360 15,12-17-1496-15,-8-14-3202 16,4-3-3783-16</inkml:trace>
  <inkml:trace contextRef="#ctx0" brushRef="#br0" timeOffset="183368.47">31423 13021 19164 0,'0'0'4265'16,"0"0"-3817"-16,0 0-328 15,60 91-40-15,-39-56 696 0,-6 7 160 32,-2-1-296-32,-13 9-344 15,0 4-144-15,-17 1-64 0,-11 6-56 16,-8-5-32-16,1-5-8 15,7-13 0-15,8-10 0 16,8-11 0-16,4-11 8 0,4-2 0 16,4-4 64-16,0 0-64 15,0 0-88 1,16 0 40-16,12-10 0 0,7-9 48 16,10-1 0-16,-2-8-144 15,5-4-1016-15,8-12-728 16,-16 9-2073-16,-12 6-3209 0</inkml:trace>
  <inkml:trace contextRef="#ctx0" brushRef="#br0" timeOffset="183814.27">31803 13023 18187 0,'0'0'4241'0,"0"0"-4105"0,0 0-40 16,0 0-40-16,0 0 408 16,83 10 177-16,-55-10-161 0,0 0-208 15,3 0-152-15,-6 0-112 32,-5 0 40-32,-5 0-40 0,-7 0 0 15,-8 0 72-15,0 0 176 16,0 0 280-16,0 0 80 15,0 0-120-15,5 0-120 0,-5 3-64 16,4 13-16-16,0 7 161 16,3 5-105-1,1 10 272-15,1 10-192 16,-2 15 0-16,5 1-112 0,0 2 56 16,8 2-200-16,4-15-104 15,4-3-64-15,4-2-8 16,3-13 0-1,-3-6-8-15,-4-7 0 16,-4-9-56-16,-8-4-64 0,-4-5-512 16,0-4-808-16,-8-7-425 0,4-31-535 15,0 0-2353-15,-4 0-3697 16</inkml:trace>
  <inkml:trace contextRef="#ctx0" brushRef="#br0" timeOffset="184014.74">32503 12925 19012 0,'0'0'3640'16,"0"0"-3144"-16,0 0 561 31,-67 76-121-31,7 16 144 16,-28 38 32-16,-11 13-175 0,-9 3-193 15,0-18-424-15,13-17-320 16,-1-7-224-16,33-27-1417 0,11-20-3840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54:58.596"/>
    </inkml:context>
    <inkml:brush xml:id="br0">
      <inkml:brushProperty name="width" value="0.05292" units="cm"/>
      <inkml:brushProperty name="height" value="0.05292" units="cm"/>
      <inkml:brushProperty name="color" value="#FF0000"/>
    </inkml:brush>
  </inkml:definitions>
  <inkml:trace contextRef="#ctx0" brushRef="#br0">2881 14827 8225 0,'0'0'1064'16,"0"0"-1064"-16,0 0-16 16,0 0-736-16,-41 92-1144 0,30-60 1024 15,-2-10 168 1,1 0-169-16</inkml:trace>
  <inkml:trace contextRef="#ctx0" brushRef="#br0" timeOffset="410.9">2853 14881 15875 0,'0'0'2840'15,"0"0"-1655"-15,0 0-9 0,0 0-192 31,-49 98-104-31,29-38-79 16,-7 30-257-16,-6 20 64 16,6 5-152-16,3-10 96 0,4-30-120 15,8-20-208-15,5-13-56 16,-2-8-168-16,5 14-40 16,-4 5 32-1,-4 18-48-15,8-4-40 0,-4-1-384 16,4-3-624-16,-3-15-176 15,3-3-481-15,-1-17 9 0,-7-21-465 16,1-7-463-16,-2 0-3698 16</inkml:trace>
  <inkml:trace contextRef="#ctx0" brushRef="#br0" timeOffset="806.84">2318 15878 18956 0,'0'0'2536'0,"0"0"-2000"16,0 0-328-16,0 0 200 16,52 102 272-16,-20-17-55 31,4 30-137-31,-4-8-40 0,-4-21-112 15,-12-32 0-15,-8-22 0 16,3-4-136-16,-2-2-32 0,3-1-160 16,-9-12 48-16,1-7-48 15,-4-6-16-15,0 0 8 16,0 0-8 0,0 0 8-16,8-3-168 0,1-6 64 15,10-7 104-15,5-7 0 16,8-5 0-16,4-7-8 0,-1-6 0 15,-2 0 0-15,-1-4-736 16,0 4-528 0,0-19-905-16,-4 12-2504 15,-5 7-1960-15</inkml:trace>
  <inkml:trace contextRef="#ctx0" brushRef="#br0" timeOffset="8366.01">3454 14773 8489 0,'0'0'9570'0,"0"0"-8393"16,0 0-953-16,88 22-128 0,-36-9 168 15,19-3-56-15,32 3 56 31,17-1 152-31,7-3 96 0,-7 4-24 16,-32-3-32-16,-28-4-64 16,-8 0-80-16,-9 4-80 0,13 2-104 15,12 1 0-15,4 1 33 16,-1-2-89-16,1-3 8 31,-9 0-32-31,5-2-32 0,0-4-8 16,0-3 0-16,0 0 80 15,3 0 8-15,1 0 32 0,0 0-40 16,-1-10-40-16,17-2-40 16,-12-1 64-16,-1-3 0 15,2 0-72-15,-14 4 56 0,9-4-40 16,-9 6 56 0,-7 4-64-16,-4 3 8 15,-4 3 32-15,-5 0 48 0,5 3 24 16,-4 7-64-16,0-1-40 15,-4-3-16 1,4 4 0 0,3-3 8-16,2-1 8 0,2 0 40 15,1 0 80-15,-4 1-32 0,-1-1-32 16,-2-3 40-16,-6 0-64 0,5-3 24 16,-4 0 0-16,8 4-72 15,0-4 8-15,3 0 8 16,-3 3-8-1,4 0 56-15,-1 0-56 16,2 3 0-16,-5-3 0 0,-1 1 48 16,-2 2-56-16,-2-3-8 15,-7-3-64-15,-5 0 64 16,-6 0 0-16,-5 0 0 0,-1 0 8 31,1 0 0-31,1 4 0 16,-2-1 0-16,1 0 0 0,4 0 0 15,-1 0-8-15,5 4 8 16,0-4 0-16,0 3 0 16,4 1 8-1,0 2-8-15,0-3 0 16,0 4 0-16,-4-5 0 0,0 2 0 16,-4 0 0-16,-5-1 0 0,5 1 8 15,0 2-8-15,1 1 8 16,-1 9 8-16,3 0 32 15,1 6-40-15,-4-3-8 16,-4 1-320-16,-5-7 272 16,-2-7 32-1,-9-3-400-15,-4-6-328 0,0 0-177 0,0 0-23 16,0 0 48-16,0 0-48 16,-17-13-784-16,2-2-1113 15,-5-1-4585-15</inkml:trace>
  <inkml:trace contextRef="#ctx0" brushRef="#br0" timeOffset="21414.74">18355 4540 10610 0,'0'0'7849'0,"0"0"-3912"0,0 0-2136 16,0 0-369-16,0 0-448 16,0 0-240-16,0 0 25 15,92 0 95 1,0-16-264-16,-5 0-216 16,1 4-184-16,-16 0-88 0,-24 1-112 15,-1 2 0-15,-4 2-8 0,-15 2-112 16,-11-2-744-16,-13 0-865 15,-12-8-751 1,-16 2-2513-16,-8 6-3361 16</inkml:trace>
  <inkml:trace contextRef="#ctx0" brushRef="#br0" timeOffset="21777.77">18483 4480 16315 0,'0'0'4313'15,"0"0"-3049"-15,3 76 32 0,10-16 49 16,-9 26 31-16,-4 22-32 0,0 13-119 16,-20-10-385-16,-1-26-328 15,10-25-200-15,3-21-128 32,0-1-64-32,8-6-16 0,-5-1 16 15,2 1-112-15,3-13-8 16,0-10 0-16,0-9-88 0,0 0 24 15,0 0 8-15,3 0 48 16,14 0 8-16,11 0 0 16,8 0 16-16,12-2 32 0,7-2-48 15,8 1 8 1,2 3 0 0,3 0 0-16,-8 0-8 0,-6 0-8 0,-9 0 0 15,-13 0-136-15,-4-6-584 16,-13 0-728-1,-6-23-625 1,-5 3-880-16,-4-6-3808 0</inkml:trace>
  <inkml:trace contextRef="#ctx0" brushRef="#br0" timeOffset="21997.18">18877 4696 19084 0,'0'0'3696'0,"0"0"-2383"0,47 120-161 16,-22-56-96-16,6-1-112 31,-3-9-440-31,0-3-328 0,-3-17-176 16,-1-7-8-16,-13-12-616 15,-3-12-912-15,-4-9-1241 0,-4-13-3496 16,0-10-4401-16</inkml:trace>
  <inkml:trace contextRef="#ctx0" brushRef="#br0" timeOffset="22190.73">19064 4705 12226 0,'0'0'3145'0,"0"0"-313"16,0 0-495-16,0 0-561 0,-87 105-311 15,51-51-249-15,-8 3-280 16,4 7-208-16,0 3-176 15,1-1-200 1,7-9-272-16,8-9-80 16,7-10-192-16,14-22-840 0,11-26-1400 15,12-19-3786-15,8-6-2536 0</inkml:trace>
  <inkml:trace contextRef="#ctx0" brushRef="#br0" timeOffset="22363.27">19224 4527 15931 0,'0'0'3841'0,"0"0"-1913"16,0 0-544-16,0 0-799 16,91 22-377-16,-74-12-208 15,-10 6-40-15,-3-4-1905 0,-4 4-4624 16</inkml:trace>
  <inkml:trace contextRef="#ctx0" brushRef="#br0" timeOffset="22536.8">19311 4845 16563 0,'0'0'2601'16,"0"0"-793"-16,21 102-512 15,-14-55-192 1,1 1-263-16,-4-8-465 0,0-1-232 15,1-13-144-15,2-18-1200 16,-3-8-2929-16,4 0-6154 16</inkml:trace>
  <inkml:trace contextRef="#ctx0" brushRef="#br0" timeOffset="22977.62">19650 4038 19340 0,'0'0'3632'16,"0"0"-3272"-16,0 0-239 16,0 0 55-16,0 0 104 0,96 16-64 15,-65-13-112-15,-3 1-32 16,-7-1-64-16,-6 0 64 0,-2 0 200 31,-6 0 304-31,1 4 168 16,-4 8 56-16,5 11-112 15,-2 9-112-15,5 9-15 0,0 20-17 16,4 25-64-16,12 25-88 16,0 10-80-1,4 3-24-15,3-13-96 0,-7-12-120 16,4-10 24-16,-8-16 0 15,-4-23-88-15,-4-11 64 16,-4-10-64-16,-4 3-8 0,8-3 16 16,-9-4-16-16,-2-9-8 15,-5-9-232-15,0-10-616 16,-16 0-1016-16,-36-29-945 16,5-3-2056-16,-6-3-3033 15</inkml:trace>
  <inkml:trace contextRef="#ctx0" brushRef="#br0" timeOffset="23197.04">19495 4603 17379 0,'0'0'2505'0,"-4"96"-961"16,4-39-552-16,0 7-384 16,8-17-191-16,8-3-417 0,3-8-24 15,5-21-1705-15,-3-5-2856 16,-6-10-2520-16</inkml:trace>
  <inkml:trace contextRef="#ctx0" brushRef="#br0" timeOffset="23802.42">19502 4484 13714 0,'0'0'2441'0,"0"0"-1361"16,0 0 633-16,0 0-489 16,0 0-32-16,88-55-216 15,-56 55-152-15,0 0-95 0,0 3-57 16,-4 13 56-16,-4 6 184 15,-4 7-88 1,-4 9-64-16,0 6 9 16,-8 7-65-16,-1 6-224 15,1 3-128-15,1-2-104 0,-5-4-104 16,3-10-128-16,-3-2 80 31,-4-14-88-31,8-9 32 0,-8-10-40 16,0-2-48-16,0-7-32 15,0 0-320-15,0-7-464 16,-15-15-505-16,-6-6 81 0,-3-7-8 16,-3-6 360-16,-6-7 328 15,1 3 344-15,5 4 192 16,0 3 72 0,6 10 16-16,6 8 272 0,2 8 144 15,9 5 184-15,4 4-216 16,0 3-248-16,8 0-136 0,12 0-8 15,8 0 64 1,12 0-8 0,-4 0-16-16,-8 7-48 15,-4 3 0-15,-17 2-8 0,-7 6 0 0,-3 11-344 16,-29 7-392-16,-4 1-104 16,-8-1 303-16,0-4 353 0,9-7 192 15,10-10 128-15,10-5 337 31,10-7-33-31,5-3-432 0,9 0-80 16,19 0 16-16,11-9 56 16,33-14-649-16,-9 2-2135 0,-7-2-3986 15</inkml:trace>
  <inkml:trace contextRef="#ctx0" brushRef="#br0" timeOffset="24126.55">20462 4102 22156 0,'0'0'2889'0,"0"0"-2289"16,0 0-416-16,0 0-128 0,0 0 224 15,105 54-16-15,-70-42-88 0,1-2-152 16,0-4-24-16,-8 1-744 0,-8 2-704 31,-20 20-809-31,-13-1-1792 16,-14 4-3296-16</inkml:trace>
  <inkml:trace contextRef="#ctx0" brushRef="#br0" timeOffset="24508.53">20312 4556 16915 0,'0'0'2585'0,"0"0"-1969"16,0 0-376-16,0 0 208 0,103-29 248 15,-51 1-160-15,-1 2-264 16,2-2-216-16,-10 2-56 0,-11 7 0 15,-12 6-560-15,-12 1-696 32,-8 3-104-32,0 2-489 15,-8-3 1-15,-7 7 87 0,2-3 1537 16,-2 2 224-16,2 2 1329 16,2-1 287-16,3 3 689 0,3 0-225 0,1 0-328 15,4 12-519-15,0 17-601 16,0 24-176-1,13 30 112 1,2 22 40-16,9 9-24 0,0 1-56 16,-4-14-128-16,-8-12-80 15,0-16-15-15,-5-16-113 0,-2-16-96 0,-5-9-56 32,8-3-40-32,-8-4-8 15,0-5-264-15,0-18-737 16,0-11-1183-16,-16-16-2761 0,0-7-3737 15</inkml:trace>
  <inkml:trace contextRef="#ctx0" brushRef="#br0" timeOffset="24701.13">20658 4556 16715 0,'0'0'3913'0,"0"0"-1897"16,0 0-223-16,-56 99-785 15,4-14-240-15,-4-5-256 32,5-4-152-32,3-10-120 0,8-21-168 15,1 0-72-15,-17 8-696 16,11-11-2032-16,14-17-5282 0</inkml:trace>
  <inkml:trace contextRef="#ctx0" brushRef="#br0" timeOffset="24892.62">20546 4677 16659 0,'0'0'1960'16,"0"0"-927"-16,136-10 415 16,-72 7-440-16,0 3-368 15,-4 0-136-15,-5 0-287 0,-11 0-169 16,-8 0-48-16,-12 0-1457 15,-13 0-3248-15,-11 0-5497 0</inkml:trace>
  <inkml:trace contextRef="#ctx0" brushRef="#br0" timeOffset="25091.09">21025 4331 19012 0,'0'0'2376'31,"0"0"-1384"-31,-13 88-144 0,13-47-151 16,-3-2-161-16,-1-4-248 15,0-7-288-15,0-3-192 16,-9 1-1761-16,6-10-3376 0,-5 0-5777 0</inkml:trace>
  <inkml:trace contextRef="#ctx0" brushRef="#br0" timeOffset="25387.3">21072 4252 16091 0,'0'0'1904'0,"0"0"-1031"0,0 0 535 15,0 0 128 1,96 21 153-16,-72 5-337 16,-4 6-480-16,-4-1-464 0,-4 1-264 15,-4-3-96-15,-8 0-32 16,0 3-8-16,-17-2-8 15,-11 3-96-15,-11 1-168 0,-4 1 0 32,-2-3 136-32,9-7 80 0,17-6 40 15,14-9 8-15,5-7-96 16,28 0 80-16,17-3 16 16,6 0 16-16,5-3-16 0,-4-16-48 31,12-15-1392-31,-12 5-2281 15,-17-3-3649-15</inkml:trace>
  <inkml:trace contextRef="#ctx0" brushRef="#br0" timeOffset="130550.99">22706 7871 12698 0,'0'0'8802'15,"0"0"-7954"-15,0 0-656 0,0 0-96 16,116-13 24-16,-68-13 216 15,3-11-32-15,17-24-39 0,12-28-121 16,4-16-144-16,-9-9 0 31,-27 12-48-31,-29 7-8 0,-19 2-80 16,0 2-353-16,-11-1 241 16,-5 19 136-16,8 16 104 0,0 22 8 15,4 15 48-15,0 5 0 16,4 2 16-16,-4 4 112 15,4 6 289-15,0 3 103 0,0 0-104 32,0 18-264-32,0 30-192 15,0 57 88-15,0 63 240 0,-8 29-24 16,-12 3-120-16,4-28-8 16,8-55 56-16,8-31 120 0,0-32-136 15,16-22-104-15,4-14-120 16,0-5-96-1,12-13-368-15,4-3-464 16,7-44 112-16,9-39-401 0,4-19-1015 16,-12 10-1689-16,-13 25-1696 15</inkml:trace>
  <inkml:trace contextRef="#ctx0" brushRef="#br0" timeOffset="130947.94">23834 7224 6369 0,'0'0'12507'16,"0"0"-9747"-16,0 0-751 16,-80 24-609-16,48-1-312 0,4 2-288 15,0 3-256-15,9-2-320 31,11 2-160-31,8 4-64 0,0 3-16 16,15 3 16-16,6 0-144 16,3-3-192-16,3-9-88 15,-3-11 56-15,-4-5 168 0,-5 0 112 16,-2-7 32-16,-13 1 56 16,0 4 88-1,0 5-16-15,0 9 24 0,-20 7-80 16,-8 3 88-16,-4-1-40 15,-11 2-56-15,-2-1-16 16,-2-7 8-16,11-3-192 0,4-7-192 16,16-8-624-16,20-26-585 15,16-16-2255-15,12-7-1986 0</inkml:trace>
  <inkml:trace contextRef="#ctx0" brushRef="#br0" timeOffset="131301.99">24128 7321 9522 0,'0'0'7641'0,"-27"76"-5088"15,3-21-73-15,0 12-447 16,4-4-513-16,8 0-248 0,8-12-456 16,4-11-303-16,8-7-425 15,20-17-88-15,7-9-8 0,5-7 0 31,8-20-104-31,-4-16-64 16,4-7-65-16,-12-11-47 16,-8 0 176-16,-8 0 8 0,-20 0 104 15,0 9 8-15,-20 4 128 16,-8 9-128-16,-8 13 160 0,-4 13-8 16,0 6 32-1,0 9-71 1,5 16-113-16,3 4-8 0,11 0-193 15,10-1-607-15,11-8-840 16,24-11-1425 0,8-6-2344-16,4-3-2048 15</inkml:trace>
  <inkml:trace contextRef="#ctx0" brushRef="#br0" timeOffset="131675.98">24399 7388 5641 0,'0'0'11594'0,"0"0"-10081"0,0 0-361 16,0 0-152-16,20 101 296 16,-16-62-128-16,0-2-407 15,-4 2-249-15,0-4-248 0,0-7-160 16,-4-2-32-16,0-11-64 31,1-4-8-31,-1-11-152 0,4-7-336 16,0-19 176-16,11-6 184 15,1-9 40-15,8-3 80 16,-3 3 0-16,-2 2 8 0,1 11 8 16,-4 3 112-16,0 6 40 15,0 6 96-15,-4 0 0 0,8 10-40 32,-4 3-24-32,8 7 192 0,3 18 248 15,5 9 40 1,4 14 0-16,0 3-352 0,-4-3-208 0,-4-7-104 15,4-6-8 1,0-10-432 0,19-15-1192-16,-10-7-1225 0,-1-3-3704 15</inkml:trace>
  <inkml:trace contextRef="#ctx0" brushRef="#br0" timeOffset="131894.4">25252 7293 21532 0,'0'0'2721'16,"0"0"-2169"-16,0 0-400 0,0 0-40 31,107 0 32-31,-70 0-88 16,-5 0-56-16,-4 3-496 15,-17 7-2113-15,-7-4-2544 0,-4 10-7081 16</inkml:trace>
  <inkml:trace contextRef="#ctx0" brushRef="#br0" timeOffset="132066.94">25181 7553 15283 0,'0'0'7169'0,"0"0"-6393"15,0 0-591 1,0 0-81-16,0 0 296 16,0 0-136-16,115 38-264 0,-52-47-120 15,-7-10-2777-15,-8-4-6561 0</inkml:trace>
  <inkml:trace contextRef="#ctx0" brushRef="#br0" timeOffset="132928.63">26165 6759 12050 0,'0'0'1456'0,"0"0"-1072"0,0 0-280 16,0 0-104-16,0 0-3072 16</inkml:trace>
  <inkml:trace contextRef="#ctx0" brushRef="#br0" timeOffset="133480.16">26057 6693 19540 0,'0'0'2664'0,"0"0"-2128"16,0 0-424-16,0 0 449 16,99-48 191-16,-51 32-344 15,12 0-216-15,-4 3-144 0,-5-2-48 16,-2-2-312-16,-6-11-1521 16,-15 6-2616-1,-12 0-3096-15</inkml:trace>
  <inkml:trace contextRef="#ctx0" brushRef="#br0" timeOffset="133662.67">26324 6328 19540 0,'0'0'2864'0,"0"0"-1759"0,0 0-929 16,0 0 152-16,28 107 568 0,0-46-56 15,8-1-264-15,-1 1-328 16,1-8-176-16,-4-8-72 0,0-7-416 31,-4-16-1024-31,-8-6-2465 0,-8-13-1776 16</inkml:trace>
  <inkml:trace contextRef="#ctx0" brushRef="#br0" timeOffset="133838.2">26559 6372 15523 0,'0'0'3817'0,"0"0"-1673"15,0 0-400-15,0 0-535 16,-96 41-585-16,64 16-312 16,-7 29-216-16,-5 28-40 0,4 10-56 31,8-9-296-31,16-39-1745 16,16-32-3608-16</inkml:trace>
  <inkml:trace contextRef="#ctx0" brushRef="#br0" timeOffset="134196.25">26869 6617 7273 0,'0'0'13259'0,"0"0"-11587"15,0 0-496 1,116 63-311-16,-72-22 31 15,4 3 8-15,-4 11-8 16,-12 2-504-16,-9 0-256 0,-18 0-80 16,-10 6 8-16,-42 11-64 15,-29 8 0-15,-4-6-72 0,4-12 56 32,16-19 16-32,21-20 56 15,7-9 16-15,4 0 16 0,20-14 104 16,8-2-192-16,21 0-136 15,38-6 128-15,28-16-48 16,29 0 48-16,20-4-64 0,3-2-832 31,-12-7-928-31,-39 9 1024 16,-20-5-3073-16</inkml:trace>
  <inkml:trace contextRef="#ctx0" brushRef="#br0" timeOffset="136550.95">23089 9331 20396 0,'0'0'2248'0,"0"76"-1576"15,0-28-399-15,0 3 63 16,0-10 288-16,-4-13-88 31,-1-15-280-31,1-7-176 0,4-6-32 16,-4 0-40-16,-3-19 48 16,-5-12-48-16,-4-10 0 0,4-7 0 15,0-3-8-15,8 0-16 16,4 8-40-16,7 4-32 15,18 10 16 1,10 7-24-16,1 9-808 0,29 10-1577 16,-14 0-2752-16,1 3-8314 15</inkml:trace>
  <inkml:trace contextRef="#ctx0" brushRef="#br0" timeOffset="136839.17">23591 9083 17363 0,'0'0'4289'0,"0"0"-2472"0,0 0-441 16,-92 23-120-16,68-2-360 31,8 2-512-31,13-1-280 0,3 3-104 16,3 0-8-16,17-2-88 15,4 3 48-15,4-7-72 0,-4 1 8 16,0-2 56-16,-9 1-40 15,-2 3 88-15,-9 1-72 32,-4-2 80-32,0 5 0 0,-17-1 64 15,-7-2-64-15,1-7-248 16,3-4-656-16,-4-12-776 0,12 0-2473 16,0-3-4225-16</inkml:trace>
  <inkml:trace contextRef="#ctx0" brushRef="#br0" timeOffset="137154.32">23854 9192 12618 0,'0'0'4121'16,"0"0"-2281"0,0 91 41-16,0-43-225 15,0 0-15-15,0-1-601 0,4-9-632 16,7-12-360-16,1-10-48 15,1-10-184-15,2-6 32 0,1-16 144 16,-4-12 8-16,1-7 56 31,-10-4-40-31,-3 2 32 0,0-2 24 16,-3 1-24-16,-14 0 24 16,-3 10-24-16,-3 2-40 0,2 7 0 15,1 13 40-15,1 6-48 16,2 3-456-16,6 25-992 31,3-2-2457-31,8-4-3193 0</inkml:trace>
  <inkml:trace contextRef="#ctx0" brushRef="#br0" timeOffset="137526.34">24360 9121 13154 0,'0'0'4785'15,"0"0"-2984"-15,0 118 215 16,0-61-552-16,0 4 73 0,0-11-401 16,0-8-384-16,0-17-424 15,0-6-224-15,0-13-104 16,0-6-112-16,0 0-16 16,3-21 24-16,9-15 104 15,4-12 8-15,1-8 0 16,2-2 0-16,-2-2 0 0,-2 9 0 15,1 9-8-15,-4 11 8 32,4 12-8-32,0 10 0 0,0 9 8 15,4 3 64-15,-4 22 152 16,3 10 112-16,1 9 64 16,-3 1-31-16,-2 3-65 0,-2-6-152 15,-2-8-152-15,1-9-48 31,-3-6-432-31,14-15-625 0,-7-4-1727 16,5 0-4170-16</inkml:trace>
  <inkml:trace contextRef="#ctx0" brushRef="#br0" timeOffset="137909.31">25097 8938 16915 0,'0'0'2593'16,"0"0"-889"-16,0 0-456 0,0 0-792 16,0 0-120-16,0 0 193 31,71 9-313-31,-30-9-160 0,2 0-56 15,-3 0-624-15,-8 0-1057 16,-12 0-2664-16,-13 0-4761 0</inkml:trace>
  <inkml:trace contextRef="#ctx0" brushRef="#br0" timeOffset="138074.88">25097 9182 17651 0,'0'0'2457'0,"0"0"-1969"0,0 0-144 16,0 0-96-16,119 6-56 16,-63-22-176-16,23-22-16 15,-6 7-3001-15,-22 2-9761 16</inkml:trace>
  <inkml:trace contextRef="#ctx0" brushRef="#br0" timeOffset="138867.75">25694 7080 14643 0,'0'0'1888'16,"0"0"-168"-16,0 0-415 0,0 0-129 31,0 0-16-31,0 0-472 16,0 0-280-16,41 32 577 0,-6-13-305 15,1 6-240-15,4 4-160 16,-9 3-80-16,-3 3 16 15,-7 6-32 1,-6 0-32-16,-2-3-64 16,-6 0-40-16,-3-9 16 0,0-4-56 15,-4-3-8-15,0-9 0 16,0 3 0-16,0 3-712 0,0 0-640 16,13 3-929-1,-6-6-2312-15,5-3-1248 16</inkml:trace>
  <inkml:trace contextRef="#ctx0" brushRef="#br0" timeOffset="139073.2">26165 7067 14387 0,'0'0'4753'15,"0"0"-2321"-15,0 0-207 16,0 0-993-16,-112 134-424 0,44-17-272 15,-12 17-192-15,9-8-160 16,15-21-128-16,24-35-56 31,8-16-232-31,12 0-1384 0,5-19-3137 16,-2-4-5529-16</inkml:trace>
  <inkml:trace contextRef="#ctx0" brushRef="#br0" timeOffset="139663.62">26005 9026 17395 0,'0'0'4225'0,"0"0"-3169"15,0 0-400-15,0 0-215 16,0 0 503-1,0 0-320-15,95 70-296 0,-58-56-232 16,2-3-48-16,-7-1-48 16,-4 6 16-16,-4 3 64 0,-8 7-64 15,0 4 64-15,0 3-16 16,-9-5-64 0,2-5 8-16,-1-8-8 15,0 2-32-15,0-5-224 0,8 7-224 16,0 4-176-16,3 5-649 15,9 3-1247-15,-4-4-2641 0,-8-12-8874 16</inkml:trace>
  <inkml:trace contextRef="#ctx0" brushRef="#br0" timeOffset="139897">26487 8915 5401 0,'0'0'12858'16,"0"0"-10905"-16,0 0-665 15,0 0-176-15,0 0-255 0,-67 79-73 16,27-18-224-16,-12 24-200 16,4-3-160-1,4-5-88 1,9-10-104-16,14-26-8 0,6-3-368 0,2-5-776 15,6-15-1545-15,7-15-3376 16</inkml:trace>
  <inkml:trace contextRef="#ctx0" brushRef="#br0" timeOffset="140122.4">26507 8579 17131 0,'0'0'1969'0,"0"0"-1473"0,115-60-328 16,-67 40-64-16,-4 4-56 16,-7 7-48-16,-9 2-16 0,-13 4-1441 31,-11-3-3912-31</inkml:trace>
  <inkml:trace contextRef="#ctx0" brushRef="#br0" timeOffset="140315.88">26646 8366 14419 0,'0'0'2256'16,"0"0"-1464"-16,68 73 465 0,-31-41-169 15,-2 0-264-15,5-8-552 16,-4-4-208-16,-5-4-64 16,-3-4-1200-1,-7-5-2737-15,-14-7-2745 16</inkml:trace>
  <inkml:trace contextRef="#ctx0" brushRef="#br0" timeOffset="140497.39">26910 8261 15307 0,'0'0'3072'0,"0"0"-1551"0,0 0 87 15,-21 70-392-15,-6 3-343 16,-1 26-417-16,-4-7-256 0,12-16-200 31,12-13-168-31,8-25-1793 16,0-13-4720-16</inkml:trace>
  <inkml:trace contextRef="#ctx0" brushRef="#br0" timeOffset="140831.5">27467 8610 21956 0,'0'0'2641'0,"0"0"-2169"16,0 0-368 0,0 0-16-16,100 73-40 15,-80-44 216-15,-8 3-40 16,-12 9-88-16,0 3-64 16,-21 10-24-16,-10 3-48 0,-5-3-56 15,0-3 8 1,8-13 40-16,9-11 8 15,6-16-8-15,9-5 8 16,4-6-64-16,0 0-112 0,12 0-16 16,16-9 176-16,9-3 8 15,30-26-776-15,-3 6-1305 0,-13-3-4376 16</inkml:trace>
  <inkml:trace contextRef="#ctx0" brushRef="#br0" timeOffset="141067.85">28428 8588 22876 0,'0'0'2233'0,"0"0"-1953"0,119-9-272 0,-59 5 8 15,4 4 64 1,-1 0-64 0,-3 0-8-16,0 10-8 0,0-3-1104 15,-17-4-1985-15,-19-3-3152 16</inkml:trace>
  <inkml:trace contextRef="#ctx0" brushRef="#br0" timeOffset="141261.44">28730 8347 7361 0,'0'0'10762'15,"0"0"-9089"1,0 0-353-16,-11 89-448 16,15-38-184-16,11 9-248 0,2-3-184 15,6-3-207-15,-3-9-49 16,16-4-1249-16,-4-16-3608 15,-8-6-6457-15</inkml:trace>
  <inkml:trace contextRef="#ctx0" brushRef="#br0" timeOffset="141472.87">29169 8136 18163 0,'0'0'2553'0,"12"115"-1505"16,0 0-120-16,-5 18-31 0,1 4 71 16,1-13-448-16,-5-16-320 15,-1-10-200-15,-3-6-744 16,0-10-849-16,0-25-3272 16,-3-12-3128-16</inkml:trace>
  <inkml:trace contextRef="#ctx0" brushRef="#br0" timeOffset="144400.07">30101 4575 12898 0,'0'0'2105'16,"0"0"-689"-16,0 0 889 16,0 0 119-1,0 0-159-15,0 0-849 16,-40 133-664-16,-16-41-224 16,-4-6-200-16,9-10-200 0,14-28 24 15,14-13-56-15,7-3 16 16,-3 0-40-16,2-7 0 0,9-6-64 31,8-4 40-31,0-5-48 16,16-1-8-16,12 1 8 15,11-7 112-15,14-3-48 0,6 0 80 16,9-9 8-16,4-4 32 16,0-3-112-1,-9 1-24-15,-7 2-48 0,-12 6-48 16,-12-2-24-16,-12 0-1008 15,-12-14-1080-15,-8 4-1769 16,0 0-1944-16</inkml:trace>
  <inkml:trace contextRef="#ctx0" brushRef="#br0" timeOffset="144629.47">30173 4861 14419 0,'0'0'4168'0,"0"0"-2567"16,0 0 47-16,0 0-264 0,0 0-79 31,0 0-153-31,0 0-184 0,15 114-56 16,2-25-287-16,-2 6-137 15,-2-12-104-15,-5-20-152 16,-5-21-112-16,1-4-72 0,-4 3-48 16,4-3-304-16,0-3-921 15,8-23-823-15,-4-12-2465 0,0-2-2945 16</inkml:trace>
  <inkml:trace contextRef="#ctx0" brushRef="#br0" timeOffset="145034.38">30718 4470 16875 0,'0'0'4497'0,"0"0"-3145"15,0 0 561-15,0 0-657 0,-103 137-584 16,24-45-216-16,3-7-288 16,12-12-168-16,20-28-144 15,24-16-536-15,4-7-712 16,4-3-705-16,8-4-431 16,4-8 15-16,0-7 1417 15,21 0 624-15,-2-7 368 0,9-8 104 31,4 2 8-31,0-3 104 0,3 4 112 16,-3 2 424-16,0 0 224 16,-8 10 105-16,-4 0-41 15,0 10 328-15,-8 16 48 0,0 6-391 16,-8 12-201-16,-1 3-208 31,-3 1-128-31,0 0-120 0,0-4-136 16,0-2-80-16,0-12-48 15,-3-1-8-15,3-9-736 16,-4-17-977-16,4-3-2503 0,0-13-1098 0</inkml:trace>
  <inkml:trace contextRef="#ctx0" brushRef="#br0" timeOffset="145256.79">30858 4229 13274 0,'0'0'2993'0,"0"0"-2169"15,0 0 817-15,0 0 39 16,0 0-168-16,99 63-752 0,-78-34-480 16,-10-1-280-16,-7 7-328 0,-12 13-1696 31,-12-7-2177-31,-3-6-2040 15</inkml:trace>
  <inkml:trace contextRef="#ctx0" brushRef="#br0" timeOffset="145821.28">30790 4547 11810 0,'0'0'1984'0,"0"0"-1375"0,0 0 255 32,0 0 56-32,76-90-112 0,-41 71 24 15,2 0-320-15,-10 3-344 16,-3 7-168-16,-11-1-48 15,-5 7-104-15,-8 3-640 0,0 0-304 16,-12 0-1425-16,-8 6 1793 31,-4 7 728-31,-4 3 1681 0,3 10 263 16,2 5-216-16,7 10-375 16,0 1-73-16,4 5-488 0,8 2-352 15,4-9-248-15,0-11-192 16,0-10-136-16,16-10-968 0,8-9-680 15,4-12-625 1,0-20-359 0,0-3-441-16,-4-6 1360 0,-9-4 1257 15,-2 4 592-15,-6 9 464 16,-3 7 1265-16,0 9 551 0,-4 10-575 16,0 6-241-1,4 3 664-15,-4 16-495 16,0 9-785-16,0 11-416 15,-8-1-224-15,-7 6-144 0,-5 1-64 16,-12-1-536-16,-4 0-432 16,-8 1 0-16,0-3 359 0,5-11 297 15,11-9 312-15,7-9 617 32,14-10 183-32,7-3-536 0,0-3-80 15,19-10 208-15,9-3 232 16,9 1-40-16,10-1-296 0,-3 0-64 15,4 0-104-15,0 3-112 32,-9-3-8-32,-7 0 0 15,-4 0-104-15,-9 1-1208 0,-2 2-2849 16,-9 4-3104-16</inkml:trace>
  <inkml:trace contextRef="#ctx0" brushRef="#br0" timeOffset="146255.12">30961 5052 13082 0,'0'0'2353'15,"0"0"-937"-15,0 0 553 0,0 0-753 16,0 0-392 0,0 0-560-16,0 0-264 15,0 0-16-15,-39-17 8 16,59-15 8-16,-1 8 0 0,5 0 0 15,-7 12 0-15,-2 6 0 16,2 6 0-16,-6 0 0 0,1 0 48 16,4 0-40-16,-4 3 8 31,-4 4 56-31,0 8 72 0,-4 4 184 16,-4 10 248-16,-8 9-120 15,-12 3-88-15,-4 4 17 0,-8-7 95 16,4-7 80-16,5-8-120 31,3-11-128-31,8-5 0 16,0-7-80-16,8 0-168 0,-4-16-64 15,0-6-8-15,8-10-88 16,0-6-40-16,8 0-80 0,11 0-152 16,2 0-64-16,3 6-296 15,4-4-649-15,-9 8-1391 16,-7 9-4746-1</inkml:trace>
  <inkml:trace contextRef="#ctx0" brushRef="#br0" timeOffset="146833.57">30388 5657 12082 0,'-100'-15'1464'0,"-7"-20"-951"0,11-16 207 16,4-6 40-16,9-13-40 15,15-6-56-15,8-10-88 0,21-6-72 16,11-6-192-16,15 0-112 16,13-4 113-1,9 4 255 1,26-1 248-16,9 0-240 0,16 2-32 0,20-3-104 15,11 11-112-15,17 10-48 16,15 19 24-16,4 22 32 0,13 25-32 16,8 20-39-1,3 37 71-15,1 23 96 16,-17 18 152 0,-28 17 32-16,-27-1-152 0,-28-2-80 0,-20-1-96 15,-28-6-96-15,-16 4-72 16,-32 2-48-16,-31 0 0 0,-26 10-24 31,-34 1-40-31,-16-2 0 16,-8-8-8-16,-1-14-168 15,17-21-568-15,19-29-816 0,29-32-1473 16,31-3-2216-16,24-22-4785 0</inkml:trace>
  <inkml:trace contextRef="#ctx0" brushRef="#br0" timeOffset="162055.99">29882 7035 17539 0,'0'0'5561'16,"0"0"-4248"-16,0 0-1001 16,0 0-304-1,0 0 232-15,44 99 168 16,-4-61-16-16,8 0-104 16,7-7-176-16,5-1-32 0,7-15-32 15,-2-2-32-15,-5-10-16 16,-17-3 8-16,-11 0 0 0,-8 0-8 15,-16 0 16-15,-8 0 176 32,0 0 448-32,0 0 104 15,0 6-95-15,-12 4-81 0,-12 6-200 16,-8 13-208-16,-12 9-112 16,-4 6-40-16,4 7 8 0,5 6 88 15,3-3-104 1,8 3-32-16,4-2 32 15,8-8 0-15,9-6-48 16,-2-12-432-16,9-11-576 0,0-11-433 16,16-19-1239-16,8-13-2842 15,8-7-751-15</inkml:trace>
  <inkml:trace contextRef="#ctx0" brushRef="#br0" timeOffset="162656.38">30787 6680 12042 0,'0'0'2705'15,"0"0"-2001"1,0 0 504-16,0 0 736 0,0 0-191 15,0 0-497-15,0 0-240 0,91-3-199 16,-68 12-241-16,5 1-136 16,4 0-144-16,5-7-64 15,-5-3-80-15,3 0-104 16,-7 0-40 0,-4 0-8-16,-8 0 8 0,-8 0 0 15,-4 0-8-15,-4 0 16 0,0 0 80 16,0 0 24-16,0 0 344 15,0 6 64-15,-12 17-120 0,-8 14-288 32,-12 23-16-32,-12 20-16 15,-8 15 104-15,0-6 56 16,17-20-88-16,7-17-104 0,12-14 8 16,0 3-64-16,4 3 8 0,1 1-8 15,2-9-48-15,1-12-328 31,8-11-592-31,0-13-768 16,0-13-2089-16,0-11-2352 0</inkml:trace>
  <inkml:trace contextRef="#ctx0" brushRef="#br0" timeOffset="162877.79">31002 7007 13690 0,'0'0'2993'0,"0"0"-2169"16,0 0 657-16,0 0-65 0,32 95 72 16,-25-54-328-1,9 1-511-15,-4 2-361 16,0-2-144 0,-4-5-88-16,4-5-56 0,-4-4 0 0,-4-5-96 15,0-1-609-15,-4 1-943 16,0-5-2121-16,0-5-1864 0</inkml:trace>
  <inkml:trace contextRef="#ctx0" brushRef="#br0" timeOffset="163123.13">31173 7071 13202 0,'0'0'1801'16,"0"0"-1329"-16,0 0 344 15,0 0 344-15,0 0-40 0,0 0-383 32,84 60-385-32,-64-38-232 15,-1 0-120-15,1-6-192 0,1-12-1449 16,-6-4-1231-16,-7 0-6890 0</inkml:trace>
  <inkml:trace contextRef="#ctx0" brushRef="#br0" timeOffset="163493.14">31500 6467 16451 0,'0'0'2248'0,"0"0"-1679"0,0 0-249 16,0 0 392-16,0 0 456 16,-8 83-296-16,8-58-464 0,0 0-280 15,12-3-128-15,8-3-8 32,-1-8-184-32,5-5-528 0,0-6-376 15,4 0-104-15,0-13-673 16,-5-6 17-16,-2 3-217 0,-1-3-455 15,-12 3 808-15,-1-3 1504 16,-7 3 216-16,4-3 704 31,0 4 136-31,1 2 472 0,-1 3-112 16,0 4-423-16,-4 6-105 16,4 0-8-16,-4 0-288 0,0 16-224 15,-4 12-152-15,-4-3-456 16,-8-3-3497-16</inkml:trace>
  <inkml:trace contextRef="#ctx0" brushRef="#br0" timeOffset="163699.6">31591 6835 10058 0,'0'0'2120'15,"0"0"-792"-15,0 112 89 16,0-58-137-16,0 3 176 0,0-6-143 15,0 5-489-15,0-4-520 16,0 2-216-16,0-7-88 0,0-2 0 16,0-1-264-16,0-10-1817 31,0-11-2424-31</inkml:trace>
  <inkml:trace contextRef="#ctx0" brushRef="#br0" timeOffset="164713.88">31587 6852 7721 0,'0'0'1400'0,"0"0"-319"16,0 0 463-16,0 0 352 0,0 0-319 16,0 0-513-16,0 0 96 15,60-58 177-15,-44 58-177 16,4 0 8-16,-1 10-80 0,2 12-152 15,-1 10-223 1,-5 9-105-16,2 10-152 16,-6 6-40-16,-3 3-32 0,1 1-32 15,-6-4-128-15,5-1-56 16,-4-8-120 0,4-6-8-16,0-8-40 15,-4-11-8-15,4-7 0 0,-4-7-688 16,-4-5-352-16,0-4-280 15,-4-7-41-15,-11-15-223 0,-6-10-249 16,-10-12 529-16,3-4 536 31,-4-6 472-31,4 0 184 0,4 4 120 16,8 11 96-16,4 1 72 16,8 13-40-16,4 3 0 0,0 5-40 15,4 8-8-15,4 6-8 16,8 3 280-16,-5 0-48 15,6 3 16-15,-10 9-104 0,6 2-64 32,-13 1-8-32,0 5-88 15,0-4-40-15,-4-1-8 0,-5 1-8 16,2-9 0-16,3-1 16 16,-4-6 120-16,8 0-136 15,0-19-472-15,0-13 144 0,8-9 208 16,7-4 72-1,6-6 40-15,7-3 8 16,-4 1-8-16,7-1 8 0,1-1 0 16,0 4 0-16,4 7 0 15,-4 12 168 1,-4 7 272-16,-4 15-192 16,-9 8-32-16,-2 2 225 0,-9 2 87 15,0 11 0-15,-1 3-136 16,5 0-216-16,1-4-56 15,-5-2-40-15,3-3 8 0,-3-1-80 16,0 0 0-16,0 1-8 16,-4 2 16-1,0 0-16-15,0 8 0 16,-12 2-520-16,-8 3-512 16,-8 4-977-16,0 6-111 0,-8-5-953 15,5 2 217-15,-1-3-177 31,8-7 3033-31,8-6 1040 0,12-11 768 16,4 2-999-16,0-4-185 16,0 3 528-16,12 0 408 15,0 6-167-15,8 7-433 0,-4 6-352 16,0 7-16-16,0 9-32 16,-1 1-88-1,-2 5 160-15,2-6 129 16,2-1-137-16,-6-5-40 0,10-9-144 15,-2-4-208-15,1-5-112 16,8-5-48-16,4-9 16 0,4 0-88 16,-1-13 0-1,6-12-160-15,-1-7-712 16,7-25-872-16,-7 3-825 16,-12 3-6977-16</inkml:trace>
  <inkml:trace contextRef="#ctx0" brushRef="#br0" timeOffset="165011.07">32503 6426 8409 0,'0'0'10298'0,"0"0"-9177"0,0 0-865 16,0 0-256-1,0 0-168 1,0 0-816-16,20 73-753 0,-20-57-895 15,0 0-5986-15</inkml:trace>
  <inkml:trace contextRef="#ctx0" brushRef="#br0" timeOffset="165530.69">32448 6670 13410 0,'0'0'1561'0,"0"0"-1265"0,0 0-296 0,0 0 0 16,0 0 8-16,0 0 144 15,72 29 80 1,-69-10-56-16,5 9-96 16,-8 4 72-16,0 7 352 15,0-4 496-15,0 2 104 0,-8-5-343 16,5-3-313-16,-1-7-272 31,0-3-80-31,4-6 0 0,-4-7-96 16,4-3-40-16,0-3-816 15,0-6-1193-15,4-13 1177 16,4-6 504-16,-1-10 216 0,6-7 144 16,-2-3 8-16,5-2 0 15,0-1 168-15,1 8 336 0,2 1 224 32,5 7 112-32,-4 7-71 15,0 9 23-15,0 0-192 16,4 3-104-16,4 4-88 0,-1-1-64 0,6 4-104 15,-1 6 144 1,3 0-128 0,1 3 96-16,-4 13 64 0,-4 6-119 15,-4 7-105-15,-5 6 40 16,-2 3 304-16,-10 3 48 16,1-2-248-16,-8-5-120 0,0-2-72 0,-8-3-72 15,-8-4-72-15,-7-2 0 16,-5-8-736-1,-8-12-904-15,8-3-2177 16,4-6-3385-16</inkml:trace>
  <inkml:trace contextRef="#ctx0" brushRef="#br0" timeOffset="165743.12">32878 6334 13202 0,'0'0'1969'15,"0"0"-1433"-15,0 0-96 0,0 0 1488 16,0 0-135-16,8 136 15 31,-8-31-400-31,-16 9-367 0,0-18-193 16,-4-29-136-16,12-30-296 16,1-8-256-16,7-4-160 15,-4 0-552-15,4-8-1376 0,11-8-4074 16,5-9-4360-16</inkml:trace>
  <inkml:trace contextRef="#ctx0" brushRef="#br0" timeOffset="166028.35">33161 6245 9554 0,'0'0'6041'0,"0"0"-5353"0,0 0-16 15,88 0 448-15,-52 0-255 16,3 0-369-16,1 0-304 0,4 0-192 15,7-6-264-15,-10-4-1993 16,-13-3-3584-16</inkml:trace>
  <inkml:trace contextRef="#ctx0" brushRef="#br0" timeOffset="166297.67">33444 5966 13650 0,'0'0'2049'0,"0"0"-1065"0,0 0 688 16,0 0 41-16,0 0-257 15,0 0-640-15,0 0-264 0,-24 117 177 16,8-34-105-16,0 18-88 16,0-5-128-1,0-20-168-15,8-26-144 16,1-11-80-16,2 1-16 0,-3 2-8 15,-3 2-88-15,-2-12-424 16,5-7-568-16,-3-18-1297 0,-2-7-2424 16,5 0-6889-16</inkml:trace>
  <inkml:trace contextRef="#ctx0" brushRef="#br0" timeOffset="166515.12">33364 6338 15547 0,'0'0'2200'15,"0"0"-1704"-15,0 0-96 16,0 0 241-16,95 18 231 0,-67-8-216 16,4-4-376-16,0 3-192 15,-8-2-88-15,0-1-152 16,-16 4-960-1,1-4-1673-15,-9 4-2120 0</inkml:trace>
  <inkml:trace contextRef="#ctx0" brushRef="#br0" timeOffset="166679.68">33480 6404 6345 0,'0'0'9018'0,"0"0"-7994"0,0 0-760 16,0 0 120-16,0 0 80 15,0 0-144-15,0 0-320 0,71 48-168 32,-62-39-1560-32,-5 0-3665 0</inkml:trace>
  <inkml:trace contextRef="#ctx0" brushRef="#br0" timeOffset="166867.18">33205 6667 14347 0,'0'0'1736'0,"0"0"-1304"15,-36 76-304-15,19-44-48 0,6 3 496 16,-1-4-352-16,4-5-224 16,8-4-744-1,0-9-3033 1,0-6-8105-16</inkml:trace>
  <inkml:trace contextRef="#ctx0" brushRef="#br0" timeOffset="167232.2">33292 6826 14163 0,'0'0'1848'0,"0"0"-1568"0,0 0-272 15,0 0 0-15,0 0 96 16,96 67 104-16,-76-58-136 0,-1 0-72 15,-2-5-64-15,-2-4-592 32,-2 0-208-32,-2-6 400 0,6-14 328 15,-2-5 128-15,6-10 8 16,-1 3 72-16,3 3 96 16,-3 4 472-16,-3 10 152 0,-2 5 320 15,-3 7 329-15,8 3-177 31,0 0-208-31,8 6-424 0,4 7-264 16,-4-1 72-16,-1 5-88 16,-3 5 144-16,-7 3-87 15,-6 6-201-15,-7-2-208 0,-4 0 0 16,0 0-280 0,-28-1-577-1,5-6-2135-15,-5-6-4738 0</inkml:trace>
  <inkml:trace contextRef="#ctx0" brushRef="#br0" timeOffset="167399.75">33730 7061 8721 0,'0'0'0'15</inkml:trace>
  <inkml:trace contextRef="#ctx0" brushRef="#br0" timeOffset="168133.98">30862 7836 19628 0,'0'0'1872'0,"0"0"-1608"16,163-26-192-16,-12-15 152 0,33-3 240 31,7-4 352-31,9 10-215 16,-9 3-41-16,0 0-320 0,8 0 104 16,0-6 368-16,1-4-376 0,-1 4-120 15,-4 9-16 1,-20 4-8-16,-48 12-88 0,-43 6-56 15,-31 4-40 1,-25 6 0-16,-9 0 40 16,1 0 16-16,-8 0-56 0,-4 0 40 15,-8 0-32-15,0 0-8 16,0 0 56-16,0 0-24 16,0 0-40-16,-8 0-280 0,-8 0-808 15,-8-3-744 1,-23-1-1945-16,6-2-1832 15,-2 3-7778-15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7:03:04.905"/>
    </inkml:context>
    <inkml:brush xml:id="br0">
      <inkml:brushProperty name="width" value="0.05292" units="cm"/>
      <inkml:brushProperty name="height" value="0.05292" units="cm"/>
      <inkml:brushProperty name="color" value="#FF0000"/>
    </inkml:brush>
  </inkml:definitions>
  <inkml:trace contextRef="#ctx0" brushRef="#br0">7609 3832 19428 0,'0'0'2984'0,"0"0"-1943"0,0 0-753 16,0 0-216-16,0 0-8 15,0 0 32-15,0 0 32 0,53 0 88 32,-6 0 152-32,13 0-40 15,16 0-104-15,19-16 112 0,21-22-56 16,3-3-104-16,-7-4-40 16,-9 7-80-16,-11 9 8 15,-5 4-24-15,1 6-40 0,0 0-56 16,4-3 48-1,-12 3 0 1,-13 6 8-16,-15 0 48 0,-4 4-40 0,8-4-8 16,11 4-8-16,25-4 8 15,11 3 48-15,21-6-48 16,3-6 144-16,-3-3-16 16,-9-4-128-16,1 4 0 15,4 2 0 1,-4 4 0-16,-2 4-8 0,-2-1 8 15,-8 0 0-15,-9 0 56 0,-3 3-48 16,-16 3 0-16,-16 5 8 16,-8 2-8-1,-5-1-8-15,9 1-40 16,8 3 32-16,20 0 0 16,-9 0 0-16,5 0 8 0,-5-3 16 15,5-4-16-15,20-5-8 16,-12-4-88-16,-9 3 48 0,-11 0-264 31,-21 4-152-31,6 2-536 16,-1 5-673-16,-9 2-2055 0,-15 15-889 15,-16 4-4585-15</inkml:trace>
  <inkml:trace contextRef="#ctx0" brushRef="#br0" timeOffset="1073.13">12909 2222 5121 0,'0'0'0'0</inkml:trace>
  <inkml:trace contextRef="#ctx0" brushRef="#br0" timeOffset="1349.38">12733 2149 11402 0,'0'0'4241'15,"0"0"-2649"1,0 0 729-16,0 0-169 0,0 0-576 16,0 0-343-16,0 0-393 15,-12 0-400-15,36-3 64 16,8-1 128-16,12-5-176 0,4 0-168 16,4-7-144-1,-1 0-104 1,-3 0-40-16,-8 0-80 0,-8 7-512 0,-8-1-984 15,-9 1-833-15,-2-1-2352 16,-13 3-3096-16</inkml:trace>
  <inkml:trace contextRef="#ctx0" brushRef="#br0" timeOffset="1670.53">12972 1752 17819 0,'0'0'3873'0,"0"0"-2809"15,0 0-223-15,0 0-89 16,0 0 240-16,0 0-304 0,0 0-344 31,104 86-184-31,-77-70-88 16,6-3-64-16,-1 0 8 16,-5-4 0-16,-3 0 0 0,0-2-8 15,-12-4-8-15,0 3-8 31,-8-3 8-31,-4 4 8 16,0 8 88-16,-11 11-48 0,-13 9-40 16,-4 13-8-16,0 2 0 0,0 1 8 15,7-13-8-15,6-12 0 0,15-17-272 16,8-9-1904-16,12-16-2913 16,8-6-2897-16</inkml:trace>
  <inkml:trace contextRef="#ctx0" brushRef="#br0" timeOffset="2073.46">13702 1752 20972 0,'0'0'2384'0,"0"0"-2007"0,0 0-273 15,0 0-16-15,0 0-40 16,107-72-40-16,-71 59 40 0,-4 3-32 16,-5 4 40-16,-3-4-40 31,-7 7 40-31,-6 3-48 15,-7 0 80-15,-4 0 120 0,0 0 552 16,0 19 160-16,0 29-176 16,-7 31-304-16,-18 22 16 0,1 14 241 0,5-10-97 15,3-23-72 1,8-31-200 0,0-13-152-16,4-9-80 15,0-1-96-15,0-5-208 0,4-4-1016 16,-8-19-825-16,4-4-2608 15,0-11-7529-15</inkml:trace>
  <inkml:trace contextRef="#ctx0" brushRef="#br0" timeOffset="2286.88">13670 1927 18363 0,'0'0'2569'0,"0"0"-1425"0,0 0-56 31,0 0-79-31,91 80 79 16,-51-52-440-16,8 4-336 0,-8-4-216 16,-1-2-40-16,-7-8-56 15,-4-5-8-15,-8-3-520 0,8-20-1536 16,-8-9-2817-16,0-9-2025 0</inkml:trace>
  <inkml:trace contextRef="#ctx0" brushRef="#br0" timeOffset="2624.97">14160 1419 16123 0,'0'0'2993'15,"0"0"-2065"1,0 0 224-16,0 0-32 16,0 0 377-16,0 0 167 0,0 0-848 15,-41 108-560-15,18-54-184 16,-1 3-72-16,0-6-432 0,12-13-856 15,5-13-281 1,2-12-15-16,5-10 152 16,0-3 600-16,0 0 416 15,5 0 272-15,6-6 136 0,-3 3 8 16,8 3 112-16,0 0 240 16,8 12 304-16,-4 15 240 0,3 10 40 31,-2 20-40-31,-5 7-167 15,0-1-105-15,-5 0-144 0,-2-15-256 16,-2-3-136-16,-3-17-88 16,0-18-136-16,0-32-1168 0,0-20-1593 15,1-12-2600-15</inkml:trace>
  <inkml:trace contextRef="#ctx0" brushRef="#br0" timeOffset="3562.47">14132 901 16755 0,'0'0'2881'0,"0"0"-2185"16,0 0 168-16,0 0 400 0,0 0-640 16,68 102-448-16,-52-64-176 15,-8 6-544-15,-5 8-1344 0,-3-2-905 16,0-2 361-16,-3-7 1296 0,-5-12 1136 31,3-14 648-31,1-5 160 16,4-7 24-16,0-3-112 0,0 0 152 15,0 0-295-15,0 0-297 16,0 0-176-16,13 0-8 16,2-3 56-1,5 0-48-15,1-4-56 16,-2 7 0-16,-3 0 16 0,0 0-8 15,-8 0 72-15,0 4-8 16,-8 11 96-16,0 11 8 16,-8 5-112-16,-8 11-104 0,-8 5 0 31,-4 1 64-31,4-6-64 16,5-4 376-16,6-13 448 0,5-6-160 15,5-9-328-15,3-10-344 16,0 0-72-16,7 0 64 15,10-4 8-15,2-12-8 0,1 1 8 16,0 2-8 0,-4 1-56-16,4 5 16 15,-12 3-8-15,0 4 40 0,-4 7 16 16,-4 16 96-16,0 8 0 16,-4 14 24-16,-8-1 120 15,0 4-15-15,-4-4-9 16,8-9 0-16,1-13-120 15,3-7-88-15,-1-8-8 16,5-7-120-16,0 0-288 0,0-9-105 16,5-14 129-16,2-2 144 15,5-3-16-15,1-1 112 16,-2 7 56 0,-3 9 80-16,0 4 8 15,-4 9 0-15,4 0 88 0,0 22 360 16,0 10 72-16,-5 9-176 15,-3 7-103-15,0 6-145 16,-7-1-24-16,-9 1-64 0,-4-3 0 31,-4-3 0-31,5-10 0 16,-2-10 40-16,5-8-40 0,4-8 0 16,-3-5-8-16,6-4 0 15,2-3-8-15,7 0 0 16,0 0-64-16,0 0-40 0,24-13 48 31,11-6 64-31,14-10 72 16,6 1-24-16,8-4-40 0,2 4 40 0,-1-1-40 15,-1 4-8-15,1 2-48 16,-4 1 48-16,0 0-8 16,-5-3-281-16,8-8-1519 15,-11 8-2705-15,-16 0-6409 16</inkml:trace>
  <inkml:trace contextRef="#ctx0" brushRef="#br0" timeOffset="3773.9">15223 596 22100 0,'-4'80'2649'0,"1"9"-2001"0,3 12-480 32,0-25-104-32,0-18-56 15,0-20-8-15,0-3-72 0,16 12-1280 16,-4-5-2793-16,-5-8-3609 0</inkml:trace>
  <inkml:trace contextRef="#ctx0" brushRef="#br0" timeOffset="3934.47">15292 1044 14339 0,'0'0'2656'0,"0"0"-279"0,0 0-713 16,0 0-808-16,95-95-232 15,-63 73-304-15,0 3-128 16,-4 3-128-16,-9 3-64 0,-2 7-168 16,-17 6-1416-1,0 3-2601-15,-8 13-5377 16</inkml:trace>
  <inkml:trace contextRef="#ctx0" brushRef="#br0" timeOffset="4110">15176 1092 17179 0,'0'0'2649'15,"0"0"-1473"-15,8 82-184 16,3-47-368-16,2-3-336 0,-2-3-288 31,6 3-64-31,-6-7-1584 16,1-3-3201-16</inkml:trace>
  <inkml:trace contextRef="#ctx0" brushRef="#br0" timeOffset="4418.18">15315 1108 13482 0,'0'0'2873'0,"0"0"-2097"16,0 0 344-16,0 0-15 16,0 0-193-16,104 32-40 0,-85-17-432 15,2 4-192-15,-6 3-16 0,-10 1-8 16,-5 5-72 0,0 8-88-16,-20-2-56 15,-4 4 0 1,-4-3-8-16,0-6 0 0,12-13 96 15,4-7 176-15,4-6 120 0,8-3-207 16,0 0-129 0,0 0-56-16,8-9 0 15,12-1-8-15,0-3 8 16,-1 1 0-16,-2 5-385 16,-13 5-1223-16,-4 2-2705 0,-4 0-2256 15</inkml:trace>
  <inkml:trace contextRef="#ctx0" brushRef="#br0" timeOffset="4793.17">14885 1828 16739 0,'0'0'1808'0,"0"0"-1367"31,0 0-345-31,115 7-88 15,-66-14 88-15,6-2-88 0,-7-1 0 16,0 8-8-16,-8 2-8 16,-1 0-136-16,-7 0-104 0,0 0-89 0,0 0-87 15,0-7-616 1,3-12 136 0,2-6-1008-16,6-1 1423 15,1 1 361-15,0 3-352 0,3 2 344 16,-2 4 128-16,-2 4 8 15,2 3 96-15,-6 2 216 16,-7 7 96-16,4 0 249 16,-12 0 39-16,0 0-112 15,0 13-256-15,-5 6-88 16,-2 0 56-16,2 3-128 0,-3 6-168 16,-8 17-112-16,-4-10-2072 15,-4 0-7186-15</inkml:trace>
  <inkml:trace contextRef="#ctx0" brushRef="#br0" timeOffset="-202610.67">20614 13509 20500 0,'0'0'3921'16,"0"0"-2073"-16,0 0-1088 0,0 0-408 16,0 0 801-16,0 0-281 15,100 48-368-15,-60-48-264 16,-1 0-128-16,-3-4-64 0,1-4-48 31,-1-3 0-31,-8 6 0 0,-9 1-288 16,1 1-1008-16,-12 0-849 15,-4 0-1896-15,-4-4-2768 0</inkml:trace>
  <inkml:trace contextRef="#ctx0" brushRef="#br0" timeOffset="-202382.28">20870 13341 13954 0,'0'0'4537'16,"0"0"-2136"-16,0 0-105 16,0 0-351-16,0 0-305 0,0 0-528 15,0 0-567-15,-13 109-17 16,13-62-24 0,0 3-160-16,0 4-152 0,0-3-120 15,0-9-72-15,4-4-104 16,-4-13-616-16,5-12-673 15,-1-13-767-15,3 0-297 0,1-41-287 16,0 2-2353 0,4 1-8306-16</inkml:trace>
  <inkml:trace contextRef="#ctx0" brushRef="#br0" timeOffset="-201965.39">21284 12966 16603 0,'0'0'4393'16,"0"0"-1952"-16,0 0-489 15,0 0-144-15,0 0-655 0,0 99-233 16,-4-52-160-16,-8 3-200 31,-8 21-128-31,-4 21-72 16,-4 16 0-16,9 4-72 0,6-17-104 15,13-29-56-15,0-25-8 16,13-9-112-16,6-3-8 0,1 3-80 16,8-7 8-16,0-10-32 15,4-11-40 1,4-4-264-16,-1-9-184 16,1-14-8-16,-8-8-144 15,-4-8-24-15,-9 4 232 0,-10-6 296 16,-5 6 240-16,-16 7 0 0,-12 3 56 15,-12 5 40-15,1 11 0 16,-6 5 0 0,2 4 0-16,-1 13-32 15,4 12-64-15,4 7-16 0,8 3-512 16,17-6-1457-16,2-3-3200 16,9-14-11939-16</inkml:trace>
  <inkml:trace contextRef="#ctx0" brushRef="#br0" timeOffset="-201793.85">21583 13608 25261 0,'0'0'1856'0,"0"0"-1856"16,0 0-2304-16,0 0-2297 15,0 0-56-15</inkml:trace>
  <inkml:trace contextRef="#ctx0" brushRef="#br0" timeOffset="-200062.21">27690 9163 17411 0,'0'0'2497'16,"0"0"-961"-16,0 0-544 15,0 0-480-15,0 0-168 16,0 0 33-16,0 0 519 0,56 29-248 16,-7-24-304-1,-2 2-224-15,5-4-8 16,-9-3-104-16,2 0-8 0,-13-6-8 16,-13-1-504-16,-3 5-1104 15,-16-8-905-15,0 0-1416 16,-7 4-2664-16</inkml:trace>
  <inkml:trace contextRef="#ctx0" brushRef="#br0" timeOffset="-199840.8">27930 8994 15155 0,'0'0'2976'0,"0"0"-703"0,0 0-857 16,0 0-416-16,0 0 233 31,0 0-121-31,0 0-416 0,0 0-200 15,-8 64-248-15,16-16 168 16,-5 6-208-16,1 3-32 16,-4-6-88-16,0-1-88 0,0-8-56 15,0-1-752 1,0-9-1344 0,-4-10-2609-16,1-13-3441 0</inkml:trace>
  <inkml:trace contextRef="#ctx0" brushRef="#br0" timeOffset="-199395.98">28384 8595 17595 0,'0'0'2137'16,"0"0"-1457"-16,0 0 376 15,0 0 352 1,96 37-31-16,-72-15-361 15,-9 4-368-15,-3 6-224 16,-12 6-184-16,0 4-112 0,-27 5-32 16,-10 1-40-16,-6 3-40 15,-6-10 32-15,10-10 0 0,11-12 216 16,9-6 240-16,10-10-135 31,5-3-257-31,4 0-112 16,0 0 0-16,13 4-169 0,10 2 113 15,17 0 40-15,8 1 8 16,0-1-32-16,-1-3 40 0,-6 0 0 16,-14 0 8-1,-11 1 0 1,-4 2 40-16,-12 7 97 16,0 2 479-16,-24 17-32 0,-16 9-296 0,-7 7-112 15,-13 3-128-15,-4-4-56 16,8-5-144-16,13-7-864 0,22-19-721 15,14-10-2592 1,7-6-8281-16</inkml:trace>
  <inkml:trace contextRef="#ctx0" brushRef="#br0" timeOffset="-198879.37">28607 10455 17235 0,'0'0'4737'16,"0"0"-4177"-16,0 0-328 15,0 0-80-15,0 0 312 16,0 0 41-16,0 0-297 15,88 6-136-15,-64-6-72 0,-5 0 0 16,1-9-264-16,-4-4-1745 16,-12 0-3872-16</inkml:trace>
  <inkml:trace contextRef="#ctx0" brushRef="#br0" timeOffset="-198652.97">28650 10226 20060 0,'0'0'3849'0,"0"0"-3305"0,0 0-144 16,0 86 8-16,9-29 296 16,-1 3 40-16,-4 4-328 0,0-4-184 0,-1 0-160 15,-3-2-64 1,4-7-8-1,-4-4-328-15,4-9-904 16,5-15-1441-16,-2-14-4696 0</inkml:trace>
  <inkml:trace contextRef="#ctx0" brushRef="#br0" timeOffset="-198412.62">29113 10205 20060 0,'0'0'2312'0,"0"0"-1432"16,0 103-119-16,0-51 71 0,-4-1-16 16,0-7-408-16,4-6-360 15,0-6-48-15,0-4-288 0,0-8-1032 16,0-8-1449-16,0-5-3536 0</inkml:trace>
  <inkml:trace contextRef="#ctx0" brushRef="#br0" timeOffset="-198015.67">29240 10135 19084 0,'0'0'2352'16,"0"0"-1656"-16,0 0-136 16,88 22 393-1,-56-6 63-15,3 3-416 16,2 0-176-16,-1 6-184 0,-5 0-48 16,-6 7 0-16,-6 3 32 15,-15 6 48-15,-4 7-80 0,-4 3-48 16,-19 6-32-16,-14 3-64 31,1-3-40-31,-3-3 0 0,3-13 40 16,8-9-40-16,8-12 0 15,8-11 48-15,8-9-56 0,4 0-8 16,0 0-64-16,4-4 56 16,20-8 8-16,3-4 8 15,18-3-8-15,7-6 0 0,-1-1-8 31,5 1-40-31,-4 0-344 16,-8 5-928-16,4-5-96 0,-16 9-1217 16,-8 7-3224-16</inkml:trace>
  <inkml:trace contextRef="#ctx0" brushRef="#br0" timeOffset="-197801.25">29750 10922 26157 0,'0'0'0'31,"0"0"-9882"-31</inkml:trace>
  <inkml:trace contextRef="#ctx0" brushRef="#br0" timeOffset="-184461.27">21128 15872 14459 0,'0'0'6569'15,"0"0"-4457"-15,0 0-583 0,0 0-473 16,0 0-360-16,-4 123-136 16,25-31 280-16,2 4 73 15,-3-20-81-15,-5-22-184 0,-6-16-96 31,3 10-192-31,0 2-112 16,4 5-64-16,0-2-56 0,-4-5-40 16,-1-10-88-16,-2-6-56 15,-1-7-272-15,-1-8-616 16,6-15-1096 0,-5-2-2377-16,-1 0-2801 0</inkml:trace>
  <inkml:trace contextRef="#ctx0" brushRef="#br0" timeOffset="-183788.08">21336 17024 4584 0,'0'0'14196'0,"0"0"-11380"0,0 0-1160 0,0 0-479 16,0 0 7-16,0 0 0 15,-80 67-88-15,52-29 41 16,-4 19-401-16,0 22-184 0,-4 23-192 15,8-4-96-15,8-22-40 16,8-25-40-16,12-19 16 16,0 3-104-16,0 3-24 15,12 3-64-15,1-6-8 16,2 3 0-16,5-6-64 16,1-3 64-16,2 0-48 0,1-11 32 31,0-2-112-31,4-6-224 15,-4-10-160-15,-1 0-32 0,1-19-16 16,-3-10 80-16,-1-12 152 16,-9 0 128-16,-3-1 88 0,-8 7 112 15,0 10 0-15,-4 6 0 32,-7 10 104-32,-10 5-32 0,1 4 0 15,-8 0-24-15,1 13-48 16,-10 3-128-16,2 0-737 15,-12-6-1039-15,6-5-993 0,9-5-3416 0</inkml:trace>
  <inkml:trace contextRef="#ctx0" brushRef="#br0" timeOffset="-183038.08">18372 15995 14243 0,'0'0'3792'15,"0"0"-1935"-15,0 0-241 16,0 0-408-16,51 111-15 0,5-12 343 31,0 2-320-31,-9-17-304 0,-10-28-263 16,-18-18-217-16,5 7-176 16,-4-1-136-16,3 5-72 15,-6-6-48-15,-2-8-144 0,6 0-1033 16,-10-9-1527-16,2-11-4546 0</inkml:trace>
  <inkml:trace contextRef="#ctx0" brushRef="#br0" timeOffset="-182535.43">18554 17304 14002 0,'0'0'4145'0,"0"0"-2272"0,0 0 311 32,0 0-391-32,13 91-297 0,-10-14-392 15,9-4-376-15,-3 0-232 16,2-15-183-16,6-18-97 16,6 2-64-16,5-5-136 0,0-8-8 15,4-4 0-15,-1-9-8 16,-3 0 0-16,-7-6 0 31,-2 0 0-31,-6-7 16 0,-10 3-8 16,-3-3 104-16,4-3 136 15,-4 3 128-15,0 0 104 0,0 4-72 16,-7 5-40-16,-14 14-352 16,-7 2-16-1,-11 7-96-15,-10 7-424 16,2-7-584-16,-1-1-537 0,-20-24-575 15,16-7-1473-15,1-9-2568 16</inkml:trace>
  <inkml:trace contextRef="#ctx0" brushRef="#br0" timeOffset="-182377.85">18698 17354 19396 0,'0'0'2624'0,"99"-41"-1768"0,-7-3-376 31,27-23-335-31,21-10-137 16,-8-8-8-16,-33 18-1353 0,-35 19-3928 15</inkml:trace>
  <inkml:trace contextRef="#ctx0" brushRef="#br0" timeOffset="-174447.71">21770 17220 15403 0,'0'0'7385'0,"0"39"-6424"16,8-10-425-16,4 2-224 16,4 4 176-16,8-6-40 0,0 0-280 15,-1-4-168-15,-3-3-40 32,1-3-688-32,-10 0-784 0,-3-3-1561 15,-8-6-4649-15</inkml:trace>
  <inkml:trace contextRef="#ctx0" brushRef="#br0" timeOffset="-174240.26">21993 17192 16859 0,'0'0'3713'0,"0"0"-2705"0,0 0 240 16,-32 77-423-1,17-33-73-15,2 10-200 16,-2-1-280-16,2 2-272 0,-2-7-56 16,2-10-704-16,1-13-1041 15,5-12-2584-15,3-13-2616 0</inkml:trace>
  <inkml:trace contextRef="#ctx0" brushRef="#br0" timeOffset="-173910.13">22116 17091 14715 0,'0'0'4849'0,"0"0"-3801"0,-11 101 336 16,11-44-232-16,0 0 97 15,4 4-265-15,16-8-408 16,7-4-256-16,10-5-112 0,2-9-160 15,1 0-40-15,-1-6 0 32,-2-4 48-32,-14-6-48 0,-7-3 0 15,-8-3 56-15,-4-4 168 16,-4 3 328-16,-12 5 8 0,-19 5-231 16,-9 3-193-16,-16 0-136 0,-8-2-8 15,1-7-336 1,-6-10-617-1,-14-22-671-15,20-13-2201 0,10-8-3208 16</inkml:trace>
  <inkml:trace contextRef="#ctx0" brushRef="#br0" timeOffset="-173752.57">22009 17190 15331 0,'0'0'3809'0,"0"0"-2633"16,83 9-464-16,-38-3-464 15,2 0-136-15,1 0-112 16,4 4 0 0,-12-3-1592-16,-16 2-4346 0</inkml:trace>
  <inkml:trace contextRef="#ctx0" brushRef="#br0" timeOffset="-173428.44">20706 18395 16627 0,'0'0'2425'16,"0"0"-1833"-16,0 0-432 16,84-28-152-16,-53 25 8 0,1-1-16 15,4 4-656-15,-4 0-1745 16,-12 0-4280-16</inkml:trace>
  <inkml:trace contextRef="#ctx0" brushRef="#br0" timeOffset="-173248.92">20774 18497 17875 0,'0'0'4569'0,"0"0"-4425"16,0 0-136-16,0 0 0 0,103 4-8 16,-43-4-560-16,-8 0-1976 15,-12-10-5090-15</inkml:trace>
  <inkml:trace contextRef="#ctx0" brushRef="#br0" timeOffset="-172816.07">21284 18059 3976 0,'0'0'14211'0,"0"0"-12538"16,0 0-969-16,0 0-336 16,103 10 368-16,-79 5 320 0,-8 2-175 15,-4 11-281-15,-8 7-160 16,-4 9-232-16,-4 4-112 0,-20 6 32 31,-4-6 8-31,-4-4-128 16,9-9-8-16,-1-6-16 0,7-11-80 15,10-8 40-15,3-3 8 16,4-7-136-16,0 0-288 0,7 0-104 16,18-4 336-16,6-5 103 31,1-7-135-31,4 0-184 15,-8 4-16-15,-8 5 232 0,-8 7 224 16,-8 0 16-16,-4 25 632 16,0 10-24-16,-16 23-175 0,-8 2 23 15,-4 4 56 1,0 2-160 0,4-12-208-16,5 0-144 0,2-19-512 15,10-26-1033-15,3-9-2167 0,4-19-3858 16</inkml:trace>
  <inkml:trace contextRef="#ctx0" brushRef="#br0" timeOffset="-172544.8">21886 18177 12442 0,'0'72'7826'16,"-9"17"-5898"-16,1-6-503 15,8-20 47 1,0-24 48-16,13-17-464 15,10 0-479-15,9-10-457 16,16-8-120-16,8-10-144 16,4-33-25-16,-5-8-167 0,-3-17 0 15,-16 1 120-15,-16 3 48 0,-20 5 64 16,-4 8 104-16,-48 3 8 31,-40 5 128-31,-31 21-136 16,-16 11-112-16,3 7-960 0,40 10-1793 15,36-1-7049-15</inkml:trace>
  <inkml:trace contextRef="#ctx0" brushRef="#br0" timeOffset="-171021.86">24049 8912 14491 0,'0'0'4577'16,"0"0"-2633"-16,0 0-1000 15,0 0-392-15,0 0 617 0,36 95-81 16,-12-51-424-16,4 11-272 16,0-1-176-16,0-4-120 31,-5 1 0-31,1-6-96 0,-4-7-8 15,-4-10-240-15,-4-6-880 16,4-22-945-16,-9 0-3008 0,2-6-1136 0</inkml:trace>
  <inkml:trace contextRef="#ctx0" brushRef="#br0" timeOffset="-170760.57">24447 8810 1696 0,'0'0'15115'0,"0"0"-12210"16,0 0-753 0,0 0-535-16,0 0-457 15,0 0-392-15,-39 73-168 0,11-16-88 16,-13 20-72-16,-15 16-104 16,-7 7-96-16,12-14-104 0,2-22-128 15,21-20-8-15,0-9-88 31,-3 0-272-31,7 1-320 0,4-12-288 16,20-24-864-16,0 0-2937 16,12-22-1385-16</inkml:trace>
  <inkml:trace contextRef="#ctx0" brushRef="#br0" timeOffset="-170258.91">24774 8614 12618 0,'0'0'7578'0,"0"0"-6098"0,0 0-360 15,0 0-183 1,0 0-233-16,0 0 24 16,-44 105-16-16,36-49 88 0,0 5 88 15,8-1 1-15,0-3-209 16,8-3-280-16,8-6-184 16,4-7-168-16,8-3-40 0,0-3-8 15,4-10 0-15,0 1-8 16,-4-7 0-1,-5-3-40-15,-3-7 0 16,-3-2 40-16,-6 0 8 16,-3-2 0-16,-4-5 8 0,-4 4 48 15,0 2 16-15,0 4 24 32,-12 5 40-32,-12 14-80 0,-8-1 16 15,-11 4-64-15,-6-3 8 16,-6 3-16-16,-5-4-72 15,5-6-768-15,6-6-665 0,-10-19-711 16,19-18-2393-16,4-11-6041 0</inkml:trace>
  <inkml:trace contextRef="#ctx0" brushRef="#br0" timeOffset="-170070.42">24754 8740 18115 0,'0'0'2817'0,"0"0"-993"16,83 35-759-16,-42-13-457 0,2 3-248 15,2 2-192-15,2-5-104 16,-3 3-64-16,16 6-896 0,-13-2-1761 31,-11 0-3648-31</inkml:trace>
  <inkml:trace contextRef="#ctx0" brushRef="#br0" timeOffset="-169115.97">23774 10706 18531 0,'-80'-35'2153'0,"5"-3"-1513"0,35 9-8 16,16 7 817-1,0-7-161-15,16-9-568 16,8-3-248-16,8-7-80 15,48-18 48-15,35-16 128 0,48-17 88 16,25-2-31-16,7 11-49 31,1 20-96-31,-21 23-72 0,-8 15-96 16,-19 13-120-16,-24 12-128 16,-29 7-64-16,-22 0 48 15,-2 16-40-15,5 4 40 0,23 9 48 16,25 15 40-16,23 7-8 31,13-1 112-31,-12-2-8 0,-21-13-104 16,-39-10-128-16,-16-6 0 15,-16-3 8-15,-8 3 48 16,-1 3 56-16,-7 4 104 0,-16-4 96 0,0 6 89 16,-20 11-401-16,-16 2 0 15,-23 20 0-15,-29 15 0 16,-32 16 0-1,-11-4 0-15,-4-5 0 16,8-13 0-16,18-20 0 16,2-5 0-16,-1-7 0 0,-3-6 0 15,3-6 0 1,-7-11 0-16,4-12 0 16,-9-3 0-16,0-18 0 0,4-17 0 15,9-4 0-15,23 1 0 16,25 6 0-16,15 7 0 15,4-4 0-15,-4-3 0 0,-8-5 0 32,-4-14 0-32,9 3 0 15,3-9 0-15,12 0 0 0,9-9 0 16,10 1 0-16,5-1 0 16,8 2 0-16,8 7 0 0,16 10 0 15,4 12 0-15,8 6 0 16,-1 13 0-16,6 0 0 31,2 4 0-31,6-1-129 0,-6 4-383 16,0-1-344-16,2 4-640 15,15 2-593-15,-13 4-1599 0,-3 0-3546 0</inkml:trace>
  <inkml:trace contextRef="#ctx0" brushRef="#br0" timeOffset="-168503.61">24435 10150 9233 0,'0'0'2689'0,"0"0"-1769"0,0 0 985 15,0 0 191-15,0 0 241 16,0 0-369 0,0 0-472-16,65-42-327 15,-58 40-105-15,5 2-160 0,0 0-112 16,4 0-8-16,4 0-72 15,-1 2-199-15,5 8-161 0,1 0-160 16,-5 2-48 0,-1 1-16-16,-2 3-32 15,-6 0-8-15,-3 0-16 16,-8 6 56-16,0 1 56 0,0 2-64 16,-12 7-48-16,1-4 0 15,-10 1-24-15,5-1-48 0,4-3-48 31,-3-5-112-31,2-1-640 16,6-10-641-16,3-5-559 0,4-8-825 16,0-8-3568-16,0-8-7458 0</inkml:trace>
  <inkml:trace contextRef="#ctx0" brushRef="#br0" timeOffset="-167841.38">24614 10674 16755 0,'0'0'2601'16,"0"0"-1697"-16,0 0 56 16,0 0-16-16,0 0-216 15,0 0-320-15,24 73-183 0,-24-70-41 16,4 0 40-16,0-3 152 16,-4 4 136-16,0-4 48 0,0 0 8 15,0 0-56-15,0 0-32 31,0 0-144-31,0 0-112 0,0 0-88 16,0 0 8-16,0 0-136 16,0 0-8-16,0 0 8 0,0 0 0 15,0-4-8-15,-8-2 0 16,5 0-8-16,-5 0 0 31,4-1 0-31,4 4 8 0,-5 0 0 16,5 3 0-16,0 0 40 15,0 0-40-15,0 0-8 0,0 0 8 16,0 0 0-16,0 0 8 16,-4 0-8-16,4 0 0 15,-4 0 56 1,-3 6-56-16,3-3 0 0,0 1-8 16,-1-4 0-16,1 0-56 15,4 0-16-15,0 0-8 16,0 0-8-16,0 0 24 0,0 0 64 15,0 0-64 1,0 0 8-16,0 0-8 16,0 0-32-16,0 0-104 15,0 0-80-15,0 0 16 0,0 0-184 16,0 0-512-16,0 0-1153 16,0 0-4712-16</inkml:trace>
  <inkml:trace contextRef="#ctx0" brushRef="#br0" timeOffset="-164769.3">22172 7725 16075 0,'0'0'3905'0,"0"0"-2385"15,0 0-400-15,0 0-63 16,0 0-57-16,-35 76-64 0,31 0-216 31,4 39-72-31,7 24-112 16,14 13 89-16,-2-3-73 0,1-15 64 15,1 6-40-15,2-1 0 16,1 10-208-16,0 10-112 0,-5 16 16 16,-2 15-160-16,-10 17-40 15,-3 8 96 1,-4 5-16-16,0 2 8 15,0-10-56-15,0-5-104 0,0-10 0 16,0-13 72-16,0-12-72 16,0-20 0-16,9-22-48 15,-5-16 8-15,3-28 40 0,1-23 0 0,1-21 0 32,-5-14-48-32,3 1-56 15,1-4-160-15,-4-5-240 16,0-11-240-16,-4-9-568 0,0-6-513 15,-23-61-711-15,-5 3-1625 16,-8-8-3081-16</inkml:trace>
  <inkml:trace contextRef="#ctx0" brushRef="#br0" timeOffset="-10567.04">5681 8807 3064 0,'0'0'11811'0,"0"0"-10411"16,0 0-336-16,0 0 713 0,0 0-233 0,0 0-32 15,68 51-159-15,-49-6-313 16,-6 8-264-16,-5 8-128 0,-8-7-312 31,0-4-128-31,0-11-56 16,-4-14-32-16,0-13-112 15,0-12-8-15,4 0-8 0,-5-25-136 16,5-26 16-16,0-6 48 0,0-6-8 31,17-7 32-31,-2 19-32 16,5 3 32-16,1 17-32 15,3 15 16-15,-1 6 64 0,5 10 8 16,0 4-8-16,0 11 16 16,-4 11-8-16,-5 5 8 0,-2 5 88 15,-2 4 64-15,-2-1 40 16,-9-1-8 0,3-6-120-1,-7-10-64-15,4-12-8 0,-4-7-8 16,0-3-168-16,5-20-32 0,3-14 208 15,-1-14 8-15,1-6 0 16,5 3-8 0,-2 1-8-16,1 11 8 15,-3 8 0-15,2 8 8 16,-3 5-8-16,4 5 0 0,-4 6 0 16,4 4 8-16,0 3 112 0,4 3 48 15,8 13 56 1,0 12 80-16,4 14 112 15,0 3 161-15,-5 9-49 16,-3-1-32-16,1-5-128 16,-6-7-272-16,-2-6-16 0,-2-9-80 15,-3-4-48-15,4-9 40 0,-4-1-88 32,-4-5-696-32,0-7-993 15,-4-13-2272-15,0-6-5553 0</inkml:trace>
  <inkml:trace contextRef="#ctx0" brushRef="#br0" timeOffset="-10317.71">6526 8515 21236 0,'0'0'3673'0,"0"0"-3449"0,0 0-152 15,0 0-64 1,99 35 208-16,-63-32 112 16,0 0-104-16,-5-3-128 15,2 0-8-15,-10 4-88 0,-2-1-112 16,-6-3-400-16,-6 3-392 16,-9-3-1177-16,0 0-1936 15,0 0-1016-15</inkml:trace>
  <inkml:trace contextRef="#ctx0" brushRef="#br0" timeOffset="-10105.28">6685 8449 9578 0,'0'0'5617'15,"0"0"-4257"-15,0 0 792 0,0 0-463 32,0 0-321-32,0 0-568 15,0 0 193-15,-4 63 95 0,16-28-152 16,-3 3-240-16,2 6-232 15,1 1-128-15,0 2-136 0,-4 4-88 16,0-6-112-16,-5-4-56 31,6-6-528-31,7-7-1344 16,-9-9-2657-16,6-6-3041 0</inkml:trace>
  <inkml:trace contextRef="#ctx0" brushRef="#br0" timeOffset="-9607.61">7355 8626 14963 0,'0'0'2920'16,"0"0"-1455"-16,0 0 111 15,4-79-568-15,-4 53 232 16,0 8-143-16,-4 2-129 15,-9 3-200-15,-2 6-104 0,-6 4-208 16,-3 3 48-16,-3 3-23 16,-9 17-225-1,4 12-112-15,0 2-64 16,0 10-16-16,9 4-8 16,3 0-56-16,12-3 16 0,3-8-8 15,5-8-8-15,0-11-120 16,17-4 64-16,-1-8-112 0,3-6-313 31,5 0 73-31,4-16 80 16,0-9-64-16,-3-7-144 15,-2-3-8-15,-7-3 128 0,-1 0 160 16,-6 2 128-16,-1 6 112 16,-8 7 8-16,0 10 8 15,0 7 56 1,0 3 184-16,0 3 168 0,4 0-176 15,-4 3-232-15,4 7-16 16,3 2 8-16,2 1-352 0,-1-1-880 16,16 1-1569-16,-5-1-3192 15,-2-2-7210-15</inkml:trace>
  <inkml:trace contextRef="#ctx0" brushRef="#br0" timeOffset="-8946.37">7804 8458 11186 0,'0'0'1432'32,"0"0"465"-32,0 0 463 0,37-102-39 15,-29 71-49-15,-4-1-424 16,-1 0-351-16,-3 7-313 0,0 3-288 16,0 0-104-16,-3 5-23 15,-9 1-121-15,-1 4-192 31,-2-1-32-31,-1 6-8 0,0 1-56 16,-4 6-56-16,-4 4-80 16,-4 14-152-16,0 14-72 0,1 13 0 15,-1 9 0-15,4-1 0 16,7-1 0-16,10-11 0 16,7-3-112-1,0-13 32-15,11-5-64 16,9-8-112-16,8-6-176 0,0-6 24 15,0 0 16-15,4-6 56 0,-4-13 32 16,-4-3 16-16,-4-1-128 16,-4-6 39-16,-4 4-55 15,-5 0 40-15,2 6 128 16,-5 0 72-16,-4 6 120 16,0 4 72-16,0 3 8 15,-4-1 0-15,-5 7 112 0,5 0 176 16,-3 0 200-16,3 16-176 15,4 7-160-15,0 11-32 16,0 11 153 0,0 5 103-16,4 17-144 15,11 19 80-15,9 15-32 0,-3 10 40 16,3 1-80-16,-9-7-64 16,-2-10 16-16,-9-3 8 15,-4-7-64-15,0 4 48 0,-21 0-16 31,-11 10-128-31,-7-4-40 16,-17-3 104-16,4-16-40 0,5-22 8 16,-2-16-72-16,2-6-8 15,-9-4-104-15,-8-2-520 32,-12-10-544-32,1-16-593 0,-29-38-1071 15,21-13-3834-15,10-3-9825 0</inkml:trace>
  <inkml:trace contextRef="#ctx0" brushRef="#br0" timeOffset="-4776.15">6171 10639 14995 0,'0'0'5241'0,"0"0"-3905"31,0 0-56-31,0 0-215 16,-28-13-65-16,12 7-40 0,0 3-264 15,1-1-112-15,-2-2-152 16,-2 3-104-16,-1 0 65 16,-5 0 55-16,6 3-8 0,-1 0-128 15,-4 0-32-15,-4 6-16 16,5 10-160-1,-5 6-104-15,0 7-8 0,4 8-64 16,-1 5 64-16,6 2 8 16,7 4-64-16,8-3 64 15,4-4-16-15,0-3-64 16,4-6 16-16,16-6-40 16,4-4-56-16,-1-7-32 15,5-5-192-15,0-3-168 0,0-7 95 16,0-7-7-16,0-12 16 15,0-9 56-15,-4-7 8 16,3-7-56 0,-3 1-40-16,0-4 32 15,1 4 40-15,-6 3 32 0,-3 6 16 16,-4 4 192-16,-3 6 120 16,-6 2 48-16,1 5 0 15,-4-1 56-15,0 6-48 0,4 4-8 31,-4 2 72-31,0 4 208 16,0 0 184-16,0 0 16 0,0 0-40 16,4 0-128-16,4 7-176 15,0 6-40-15,8 9 152 16,0 0 32-16,7 3-112 0,-2 4-48 16,3-10-112-1,0-3-16 1,4-4 0-16,0-5-136 0,8-7-816 0,-1-7-424 15,16-37-1081-15,-2 0-3192 16,-14-4-8730-16</inkml:trace>
  <inkml:trace contextRef="#ctx0" brushRef="#br0" timeOffset="-4468.97">6562 10388 21276 0,'0'0'2425'0,"0"0"-1697"0,0 0-512 31,0 0-152-31,0 0-8 15,0 0 176-15,0 0 232 0,87 10-32 16,-47-10-248-16,-1 0-112 16,-6-4-72-16,-1-5-376 15,-9-3-680-15,-6-4-1073 0,-6 3-1872 16,-7 4-2040 0</inkml:trace>
  <inkml:trace contextRef="#ctx0" brushRef="#br0" timeOffset="-4227.61">6693 10201 15251 0,'0'0'2680'0,"0"0"-1103"16,0 0-529-16,0 86 104 16,0-36 176-16,9 11-247 0,-6 2-233 0,5 4-104 15,0-1-280-15,-1 5-112 16,10-11-96-16,-6-6-192 0,2-9-56 31,6-14-8-31,-2-12-128 16,7-10-1080-16,0-9-576 15,3 0-201-15,17-25-63 0,-4 0-745 16,-4-4-2688-16</inkml:trace>
  <inkml:trace contextRef="#ctx0" brushRef="#br0" timeOffset="-3734.93">7630 10322 14403 0,'0'0'1872'16,"0"0"496"-16,0 0-687 15,-24-70-121-15,7 47-7 0,-2 7-385 16,-1 4-192-16,-5 5-200 0,2 7-168 15,-5 0-88-15,0 11 56 16,-3 17-183 0,-5 10-257-16,4 13-80 15,-5 6 8-15,5 3 80 16,13 1 152-16,7-8-32 0,8-8-128 16,4-7-136-16,4-9-80 0,12-11 8 15,8-8-40 1,8-7-128-16,4-3-248 15,-1-16-89-15,9-15-63 16,-4-7-120-16,-4-7-216 16,-4 1 128-16,-4-4 96 0,-9 3 103 31,-2 10 353-31,-10 4 208 0,1 12 88 16,-8 10 0-16,0 5 569 15,0 4 543-15,0 0-128 16,0 4-272-16,0 8-464 0,0 7-136 15,5 3-104-15,-1 7-8 16,7-10 0-16,10 3-992 0,-2-9-1104 16,25-4-2041-16,-12-6-952 31,0-3-7746-31</inkml:trace>
  <inkml:trace contextRef="#ctx0" brushRef="#br0" timeOffset="-3130.55">8212 10233 11138 0,'0'0'3873'0,"0"0"-713"15,0 0-735-15,0-73-305 0,-9 48-487 16,-7-4-425-16,4 1-296 16,-4 2-320-16,0 3-112 0,-3 7-32 0,2 8 81 31,-7 4 127-31,1 4-88 15,-5 10-272-15,0 18-152 16,-4 16-128-16,4 8-16 0,8 7 8 16,5-1-8-16,7-5-8 15,8-5-64-15,0-13 0 0,8-6-128 32,11-10-112-32,5-9-48 15,4-10-120-15,4 0-88 0,0-22 183 16,3-14 97-16,2-2-72 15,-5-4-176-15,0-2 56 0,-9 3 216 16,-7 3 48-16,-4 6 112 31,-8 10 40-31,-4 3 64 16,0 6 0-16,0 10 88 0,-8 3 8 16,0 0 384-16,-3 10 176 15,6 19 16-15,1 24-328 0,4 33-136 16,16 44 153-16,12 23 199 15,0-2-56 1,-1-1-296-16,-10-23 8 16,7 0-16-16,-13-3-40 0,6 4-128 15,-17-2-32-15,0 4 0 16,-13 4 0-16,-15-4 16 0,-11-10-8 16,-13-12-8-1,-3-26 0-15,-29-9-40 16,-19-21-224-16,-30-24-328 15,-26-15-737-15,-4-26-615 0,-13-41-809 32,45 0-2968-32,23 0-2416 15</inkml:trace>
  <inkml:trace contextRef="#ctx0" brushRef="#br0" timeOffset="38663.28">18009 1959 17651 0,'0'0'2977'0,"0"0"-2153"16,19 85 72-16,-6-31 8 15,-6 10 9-15,1 2-161 31,-4-5-184-31,-4 6-56 0,0-7-184 16,0-16-152-16,0-11-32 16,0-12-96-16,0-14-48 0,0-7 0 15,5-23-168-15,-1-27 48 16,3-29 24-16,1-1 48 16,0 10-8-1,0 13-8-15,0 28 56 16,-4 1 0-16,4 3 8 15,-3 8 0-15,6 8-8 0,1 3 0 0,4 2 8 16,3 4 0-16,-2 0 0 16,3 0 0-1,-1 10 48-15,-2 9-40 16,-2 6 0-16,-2 10 64 16,-5 0-24-16,-5 0-40 15,1-3 0-15,0-13-8 0,0-6 0 0,1-13-160 16,3 0-208-16,-1-16-40 31,10-16 296-31,-2-12 104 16,1-4 0-16,4-3 0 0,-4 10 0 15,-4 9 8-15,0 10 0 16,-4 9 0-16,0 7 8 0,-4 0-8 16,3 2 8-16,2 1 88 31,-1 3 40-31,8 0 104 0,7 16 8 15,5 13 88-15,4 9 56 16,0 10-136-16,0 2 64 0,-4 4-104 16,-4-10-120-16,-8-5 0 31,4-11-96-31,-4-9-520 16,-1-19-1264-16,2-16-3305 0,-6-6-4433 0</inkml:trace>
  <inkml:trace contextRef="#ctx0" brushRef="#br0" timeOffset="38934.55">18737 1695 19892 0,'0'0'2720'31,"0"0"-2064"-31,0 0-295 16,97 10-65-16,-61-10-8 0,7 3-40 16,1-3-136-16,0 0-32 15,-9 2-80-15,-3 2 0 0,-11-1-256 32,-10 4-600-32,-11-4-929 15,0-3-2064-15,0 0-3368 0</inkml:trace>
  <inkml:trace contextRef="#ctx0" brushRef="#br0" timeOffset="39121.05">18921 1559 6553 0,'0'0'11674'16,"0"0"-9489"-16,0 0-841 15,0 0-352-15,8 139 265 0,0-62-217 16,0-8-304-16,4-5-424 15,0-13-232 1,-1-1-80-16,14 1-896 16,14-1-1305-16,-2-18-2768 0,-1-12-3376 15</inkml:trace>
  <inkml:trace contextRef="#ctx0" brushRef="#br0" timeOffset="39518.99">19611 1739 15067 0,'0'0'2968'0,"0"0"-999"16,-32-72 15-16,11 46-527 0,6 11-57 31,-9 4-336-31,0 11-152 16,3 4-256-16,-7 18-392 0,1 17-200 15,-1 8-64-15,4 7 0 16,8 6 0-16,4-6 0 0,12 0 0 15,0-16-64-15,16-10-16 32,8-8-40-32,4-11-72 15,4-9-328-15,3-9-192 0,2-17-32 16,-1-8-136-16,-8-8 168 16,-5-2 191-16,-7 3 201 15,-12 2 216-15,0 5 104 0,-4 8 0 16,0 10 88-16,0 7 176 15,0 5 385 1,0 4 135-16,0 7-312 0,0 12-472 16,0 10-8-16,8-1-720 15,12 1-1321-15,0-10-2920 16,0-7-2288-16</inkml:trace>
  <inkml:trace contextRef="#ctx0" brushRef="#br0" timeOffset="40004.69">19965 1552 13178 0,'0'0'2425'15,"0"0"335"-15,0 0-1119 16,-16-69 263-16,0 56-63 0,0 10-401 16,-4 3-304-16,-4 0-320 15,1 18-336-15,-5 14-232 16,4 10-128-16,0 8-56 0,12 4-56 31,-1-7-8-31,10-5-48 16,3-13-72-16,3-10-120 0,14-12-352 15,2-7-168-15,1 0 0 16,5-20 88-16,-1-5-104 16,-5-7-265-16,-6 4 121 0,-2-4 304 15,-7 3 352 1,-4 7 200-1,0 6 64-15,0 4 64 0,0 5 304 0,0 7 584 16,0 3 57-16,4 32-601 16,8 28-280-16,4 27 208 15,4 15 176-15,-5 6 152 16,-2-13-136-16,-9-6-72 16,-4-3 40-1,0 0 32-15,-24 0 41 0,-4 0-89 0,0-20-112 16,-4-12-88-16,9-15-104 15,-5-10-104-15,-9-3-72 16,-2-4-424-16,-29-22-897 0,12-3-1287 31,13-25-4490-31</inkml:trace>
  <inkml:trace contextRef="#ctx0" brushRef="#br0" timeOffset="40710.8">21918 1283 16051 0,'0'0'2176'0,"0"0"-743"15,0 0-225-15,0 0-104 16,0 0-112-16,-96-68-127 16,76 68-65-16,-4 0-128 0,-1 7-88 31,-3 15-232-31,2 7-200 15,1 12-40-15,5 7-64 0,5 12-40 16,6-6 40-16,9 0 8 16,0-9 8-16,13-17-64 15,6-5-8-15,5-14-88 0,4-9-72 32,4-9-248-32,3-23-80 15,1-10 8-15,1-12-152 0,-9 3 0 16,-5-2 143-16,-7 1 249 15,-4 12 120-15,-12 5 128 0,0 12 8 16,0 7 64-16,0 10 152 16,0 6 593-1,0 0-137-15,4 4-296 16,8 14-264-16,8 8-72 0,4 6 24 16,11-1-24-16,6 1-48 15,2-7 0-15,10-6-576 0,18-19-1289 16,-7 0-3144-1,-12-13-4161-15</inkml:trace>
  <inkml:trace contextRef="#ctx0" brushRef="#br0" timeOffset="40922.24">22307 1137 19828 0,'0'0'3913'0,"0"0"-3769"16,0 0-144-16,0 0 0 16,96-4 48-16,-48 1-32 0,-5-3-8 31,2-1-8-31,-9-2-793 16,-8 3-1367-16,-13-1-913 15,-6 4-2480-15</inkml:trace>
  <inkml:trace contextRef="#ctx0" brushRef="#br0" timeOffset="41100.76">22491 930 13338 0,'0'0'4369'0,"0"0"-2688"16,0 0 615-16,0 0-559 0,0 0-1041 16,-28 101-416-16,28-40 24 15,0 2-32-15,0-9-152 16,5 0-120-16,14-9-536 15,16-7-1473-15,1-10-1087 16,-3-12-2730-16</inkml:trace>
  <inkml:trace contextRef="#ctx0" brushRef="#br0" timeOffset="41565.52">23200 1108 7113 0,'0'0'10554'16,"0"0"-9049"-16,0 0 447 0,-51-86-512 16,27 58-183-16,-4 5-121 31,0 4-280-31,-4 7-272 16,4 5 112-16,4 7-312 0,-4 4-40 15,5 18-104-15,2 9-191 16,1 10-49-16,8 8 56 0,1 4-48 15,11-5-16 1,0-3 0-16,0-14-97 16,15-5-15-16,6-11 24 15,7-8-184-15,0-7-112 0,-1 0-8 16,0-13-160-16,5-6 32 0,-8-10 88 16,-3-2-32-16,-2-4 248 15,-6-1 48 1,-2 2 160-16,-7 6-32 15,1 5 48-15,-1 10 0 16,-4 4 128-16,0 5 112 0,0 4 304 16,0 0-64-16,4 4-192 15,3 8-240-15,5 4 8 0,4 4-40 32,0-5-16-32,4 1-280 15,-4-6-752-15,12-1-905 0,-12-9-2344 16,0 0-2416-16</inkml:trace>
  <inkml:trace contextRef="#ctx0" brushRef="#br0" timeOffset="42424.25">23762 994 13834 0,'0'0'2217'0,"0"0"-457"0,0 0-215 16,0-86-297-16,-4 57 88 16,-4 1-320-16,-8 1 25 0,0 3-257 15,-3 5-16-15,-9 6-72 16,0 7 8-1,-8 6-64-15,-5 12-63 16,-2 21-313-16,-1 14-192 0,8 7-64 16,8 3-8-16,9-3-8 15,15-10-48-15,4-12-80 16,8-10 16-16,16-6-73 16,3-9-191-16,9-7-24 15,0 0-8-15,4-20-336 16,-1-8 80-16,-2-4 104 0,-14-4 72 15,1 6 184-15,-11-2 264 16,-9 7 48-16,-4 2 8 16,0 7 40-1,0 7 96-15,0 5 488 16,0 4 96-16,0 27-304 0,7 35-296 16,-3 34 8-16,0 24 64 15,-4 10 120-15,0 1 40 16,-12-4-104-16,-12 15-88 0,-15 18 0 31,-13 11 8-31,-16 6-80 16,-16-7 16-16,-11-12 9 0,-12-9 7 15,-18-6-128-15,-14-4-72 16,-16-15-1041-16,-8-16-1071 16,34-38-3393-1,22-25-4482-15</inkml:trace>
  <inkml:trace contextRef="#ctx0" brushRef="#br0" timeOffset="43793.59">20105 3356 12882 0,'0'0'5825'0,"0"0"-4768"16,0 0-793-16,0 0-168 15,0 0 464 1,82-51 320-16,-29 28-320 0,3 5-288 16,11-1-88-16,1 6-80 15,-9 9 32-15,-6 4 80 16,-10 0 112-16,-15 0 105 0,-4 4 15 16,-4 5 24-16,-4 1 32 15,4 9 72-15,0 10 24 16,3 9-120-16,14 9-48 15,-5 10-88-15,4 1-128 16,3-1-144-16,1-7-64 16,-5-8-8-16,2-10 0 0,-9-7-8 31,-9-6-392-31,-6-9-856 0,-9-10-1272 16,-4 0-2858-16,0-7-2687 0</inkml:trace>
  <inkml:trace contextRef="#ctx0" brushRef="#br0" timeOffset="43975.1">20961 2933 17595 0,'0'0'4113'16,"0"0"-2288"-16,-59 83-569 0,6 34-400 15,-34 64-136-15,-20 32-256 16,-5 0-320-1,12-32-144-15,33-60-1120 0,26-45-1841 16,18-35-4880-16</inkml:trace>
  <inkml:trace contextRef="#ctx0" brushRef="#br0" timeOffset="45055.21">20129 3753 18051 0,'0'0'3001'15,"0"0"-1497"-15,0 0-39 0,0 0-449 16,-84 79-176-16,48-31-288 16,-8 6-136-16,4 8-56 0,1 6-184 15,3-5-112-15,8-6-64 16,0-6-264-16,8-13-968 16,-5-12-1369-1,10-14-2848-15,2-9-2128 0</inkml:trace>
  <inkml:trace contextRef="#ctx0" brushRef="#br0" timeOffset="45346.44">19678 3975 16579 0,'0'0'3081'16,"0"0"-1497"-16,0 0-584 15,-4 77-256-15,-12-8 97 0,0 4-57 0,0-6-88 31,4-10 0-31,5-16-104 16,-2-6-248-16,5 0-48 16,4-12-200-16,0-8-96 0,13-5 0 15,10-1-48-15,13-3 32 16,12-6-32-16,12 0 0 0,7-15-48 31,5-14-400-31,4-9-320 16,0-6-96-16,-8-1 16 0,-5 4-241 15,5-4-575-15,-16 10-2289 16,-16 6-3945-16</inkml:trace>
  <inkml:trace contextRef="#ctx0" brushRef="#br0" timeOffset="49471.47">17502 3257 14619 0,'0'0'3856'31,"0"0"-2263"-31,0 0-425 16,0 0-800-16,0 0 72 0,84 48 496 15,36-48 33-15,59-38-137 16,48-16-120-16,33-16-88 16,6 3-80-16,-7 4-216 0,20-4-152 15,12-6-64 1,16-2 56-1,7-9 128-15,-3 11-56 0,-24 13-95 0,-24 18-81 16,-28 11-16-16,-23 9-48 16,-10-1 0-16,-22-5 104 15,-1 3 48-15,-12-7 80 16,-3 3 56-16,-5 7-120 16,-15 0 128-1,-13 9-40-15,-20 10-16 0,-19 3-64 0,-28 0-8 16,-16 0-80-16,-16 0-32 15,-1 3-8-15,-3 0-48 16,0 0 0 0,-7-3 0-16,-10 0-16 15,-7 0 8-15,0 0 0 16,0 0 8-16,-4 0 8 0,0 0-8 16,0 4-16-16,0-4-208 15,0 0-208-15,0 3-400 0,0-3-569 31,-28 5-663-31,-4 2-553 16,-15 6-4240-16</inkml:trace>
  <inkml:trace contextRef="#ctx0" brushRef="#br0" timeOffset="52011.78">16065 6381 17683 0,'0'0'2809'16,"0"0"-857"-16,0 0-983 16,-5 0-561-16,25 0 0 0,16-3 704 15,12-7-200-15,12-2-312 32,3-1-264-32,1-2-120 15,-4-2-64-15,-13 5 8 0,-6 2-152 0,-13 4 104 16,-13 3-64-1,-11 3 8-15,0 0 153 0,1 0 207 0,-5 0 8 16,0 0-80-16,0 0-88 16,0 0-40-1,4 9-24-15,7 13-88 16,6 13 256-16,2 7-56 16,1 5-80-16,4 4-56 15,-1-3-24-15,2 3-80 0,-5-7-16 16,-1-3 0-16,1-9-48 0,-3-3-8 31,-2-7-64-31,-7-12-440 16,1-5-728-16,-2-5-753 0,1-37-807 15,-4-5-1721-15,5-6-3049 16</inkml:trace>
  <inkml:trace contextRef="#ctx0" brushRef="#br0" timeOffset="52262.12">16889 5940 16627 0,'0'0'4513'0,"0"0"-2961"15,0 0 1-15,0 0-441 32,-52 124-56-32,12-35-48 0,-11 31-87 15,-9 17-153-15,4-1-288 31,4-9-144-31,16-25-96 0,8-25-128 0,13-27-112 16,6-21-8-16,9-17-96 16,0-2-368-16,0-7-1193 15,20-19-1095-15,5-13-2633 0,-1-9-4281 16</inkml:trace>
  <inkml:trace contextRef="#ctx0" brushRef="#br0" timeOffset="52914.36">17064 6559 15467 0,'0'0'4025'16,"0"0"-3481"-16,0 0-264 15,0 0 192-15,0 0 112 0,64-28-144 16,-32-4-176-16,7-26-16 15,10-17 8-15,10-24-40 16,-3-5-48 0,-8-2-64-16,-13 8-32 0,-14 12-16 15,-5 1-48-15,-4 12 8 16,-12 19-8-16,0 13 0 0,0 9 56 16,0-3-56-1,-8 6 161-15,-5-3 471 16,6 17 192-16,-1 2 0 15,4 10 48-15,-5 3-40 0,5 0-55 16,1 13-297-16,-9 24-344 16,-1 40-96-16,-6 44 24 0,-1 31 88 31,1 9 80-31,-2-2 48 16,10-16 120-16,11-15 24 0,0-34-88 15,11-23-64-15,10-24-40 16,-2-15-120-16,13 3-48 0,0-3-72 15,3-7-40-15,6-6-16 16,-5-16-16-16,-1-3-160 31,5-22-200-31,-5-28-200 0,10-27-296 16,-2-21-561-16,-2-7-855 16,-13 28-1865-16,-17 24-2288 0</inkml:trace>
  <inkml:trace contextRef="#ctx0" brushRef="#br0" timeOffset="53826.92">18211 6057 15211 0,'0'0'3144'0,"0"0"-1911"16,0 0-593-16,0 0-256 16,0 0 112-1,0 0-232-15,0 0 24 0,0 0 368 0,4 0-152 16,1 0-112-16,-5 0-31 15,0 0 127-15,0 0 72 16,0 0-88 0,0 0-152-16,0 0-128 15,0 0-112-15,0 0-80 16,0 0-8-16,0-3-40 0,0-1-8 16,8-1 40-16,-4-1 16 15,0-4-16-15,3 7-32 0,-2 3 40 31,-1 0-40-31,0 0 32 16,-4 0 16-16,0 9 48 0,-4 6 24 16,-9 5-24-16,2-1 0 15,-6-6-40-15,6-4 72 16,-1-5-64-16,4-4-16 0,4 0 0 16,0 0-72-1,4-13 24 1,0-6-24-16,8 0 64 0,8-3-40 15,-1 6 40-15,6-3-8 0,-5 9 8 16,0 1-40-16,-9 6 40 16,-3 3 8-16,-4 0 8 15,0 0 152-15,0 15 128 16,-8 1-96 0,-7 3-96-16,2 0-88 0,2-6 48 15,3-7-56-15,3-6-528 0,10-25-1536 16,7-7-3530-16,4-3-7600 15</inkml:trace>
  <inkml:trace contextRef="#ctx0" brushRef="#br0" timeOffset="54584.99">18737 5750 9578 0,'0'0'6265'0,"0"0"-4721"0,0 0 681 16,37 100-633-16,-29-41-280 16,-1-2-207-1,-7 6-257-15,0-12-224 16,0-10-88-16,0-12-184 0,0-11-208 16,0-14-144-16,0-4-40 0,0-9-64 15,0-20 96-15,0-13 0 16,0-8 0-16,4-11-80 0,4 1 8 31,5 3 72-31,-2 3 0 16,6 10 0-16,2 12 8 15,1 9 0-15,4 17 0 0,0 6 8 16,4 10 176-16,-5 18-8 0,-6 10 8 31,-9 7 112-31,-5 6 88 16,-3-1-48-16,0-2 56 15,0-3-7-15,0-15-145 0,-3-7-144 16,3-13-96-16,0-10-136 16,0 0-321-16,0-19-71 0,0-16 352 31,0-9 160-31,11-10-64 16,-2 0-8-16,2 3 40 15,2 6 48-15,-1 7 8 0,-5 6 0 16,6 10-8-16,-9 6 8 15,0 7 0-15,3 6 0 0,-3 3 40 16,4 9 248 0,8 17 280-16,1 12-23 15,2 9-9-15,1 4-88 16,-1 3-112-16,6-9-128 0,-5-4-128 16,-1-9-88-16,1-7-48 15,-3-12-336-15,-6-7-824 0,6-6-905 0,-9-19-2832 31,-1 0-4233-31</inkml:trace>
  <inkml:trace contextRef="#ctx0" brushRef="#br0" timeOffset="54818.37">19304 5547 22692 0,'0'0'2385'16,"0"0"-1969"-16,0 0-272 0,84 0-80 16,-49 0 8-16,9 0 72 31,4 0 0-31,-5-9-96 16,6 2-48-16,-14-3-8 0,-7 0-344 15,-8 4-904-15,-17 0-897 0,-3 3-359 16,0-1-2417-16</inkml:trace>
  <inkml:trace contextRef="#ctx0" brushRef="#br0" timeOffset="54977.95">19506 5394 16275 0,'0'0'2505'0,"0"0"-985"16,0 0-176-1,0 0-872-15,-11 124 384 16,11-67 17-16,0 10-241 15,7 0-464-15,18-1-168 16,-5-6-1697-16,3-15-5112 0</inkml:trace>
  <inkml:trace contextRef="#ctx0" brushRef="#br0" timeOffset="55404.8">20275 5492 13482 0,'0'0'5153'0,"0"0"-4592"31,0 0 495-31,-75-95 80 16,39 73 304-16,1 9-167 0,-2 6-105 16,5 7-192-16,0 11-384 15,4 14-240-15,1 13-176 0,3 12-104 16,4 5-56-1,4 2 56-15,16-3-24 16,0-10-48-16,12-9-72 16,12-12-16-16,4-7-64 0,4-13-112 15,0-3-152-15,0-19-256 16,0-17-144-16,-4-5-72 0,-9-6-169 16,1-1 225-1,-12 4 392-15,-8 5 344 16,0 8 96-16,0 5 112 15,0 14 104-15,0 5 512 0,0 7 369 16,0 7-281-16,0 15-600 16,0 7-216-16,4 2-624 0,24 4-993 31,0-9-2135-31,0-11-2610 0</inkml:trace>
  <inkml:trace contextRef="#ctx0" brushRef="#br0" timeOffset="55900.57">20599 5387 11978 0,'0'0'2577'0,"0"0"-497"15,0 0 273-15,-28-98-625 0,7 66 168 16,-7 10-415-16,0 3-329 16,-4 13-192-16,1 6-304 15,4 13-104-15,-6 34-256 0,1 30-64 16,9-1-39-1,10-7-1-15,9-11-72 16,4-23-120-16,8-7 0 0,9-2-136 16,7-17-137-16,-1-9-223 15,10-6-88-15,-6-20-376 16,-3-5-240-16,-4-7-152 16,-5 2 407-16,-6 2 401 15,-5 2 400-15,-4 3 144 16,0 7 48-16,0 9 136 0,-4 10 688 15,-1 3 753-15,1 19-353 32,4 32-856-32,0 32-152 0,0 18 224 15,4 14 40-15,9-5 16 16,2-11-87-16,-6-10-217 0,-5 0 56 16,-4-1 136-16,0 5-80 15,-20 5-32-15,-12 7-56 16,-12-1-128-16,-15-2-56 0,-5-9-80 31,4-21 0-31,0-21-48 16,16-23-240-16,-3-11-368 0,-2-14-256 15,-7-6-481-15,-27-73-1055 16,20-4-2977-16,11-9-9419 0</inkml:trace>
  <inkml:trace contextRef="#ctx0" brushRef="#br0" timeOffset="56451.09">21164 5461 19716 0,'0'0'2904'16,"0"0"-1671"-16,0 0-369 16,0 0-544-16,0 0 664 15,88 0-192-15,-32-7-312 16,0-2-184 0,0-7-136-16,-5 3-160 0,-12 0 0 0,-11 1-464 15,-7 2-1048-15,-5-3-873 16,-12 4-2087-16,-4 0-2322 15</inkml:trace>
  <inkml:trace contextRef="#ctx0" brushRef="#br0" timeOffset="56639.59">21387 5166 11706 0,'0'0'2465'31,"0"0"-649"-31,0 0 1177 0,0 0-329 16,0 0-623-16,-44 86-865 15,44-11-112-15,12 27-240 0,1 9-224 16,-6-22-272-16,5-19-328 16,8-22-48-16,0-23-1968 31,0-3-5386-31</inkml:trace>
  <inkml:trace contextRef="#ctx0" brushRef="#br0" timeOffset="57227.02">22148 5626 16579 0,'0'0'2161'0,"0"0"-1617"16,80-88-352-16,-20 7-136 15,8-21 0-15,-1-8-40 0,-15 2-8 16,-24 6 8-16,-20 7-8 16,-4 0 0-16,-4-1-8 0,-8 4-8 31,-8 22-168-31,4 17 32 16,1 18 144-16,-2 13 88 15,-2 5 224-15,-2 5 816 0,2 2 480 16,-2 10-111-16,10 14-273 0,-1 33-520 15,-1 35-416-15,5 39-8 16,0 22 64 0,1 3 40-16,-1-6 8 15,4-19-112-15,4-7 33 16,11-30-49-16,5-19-96 0,1-27-88 16,2-13-80-1,5-3-88-15,8-2-16 16,4-14-56-16,-4-6-249 0,-1-26-263 15,10-56-520-15,-10 6-1288 16,-10 0-4730-16</inkml:trace>
  <inkml:trace contextRef="#ctx0" brushRef="#br0" timeOffset="57637">22738 5079 19868 0,'0'0'2416'0,"0"0"-1832"0,0 0-352 31,0 0-120-31,108 32 32 16,-69-41-7-16,1-14-65 16,-3-8-24-16,-10 3-48 0,-7-5 8 15,-9 5 40-15,-6 0 0 16,-5 2 16-1,-12 10 16-15,-8 0 32 0,-4 10 104 16,-4 6 344-16,0 0 40 16,4 3 56-16,0 19-184 15,5 4-48-15,6 9-96 0,9 9-136 16,4 7-72 0,0 6 48-16,17 4-40 15,-2 2-56-15,9-6-8 16,4-3-8-16,4-13-48 0,-4-6-8 15,4-13-8-15,0-12-112 16,-4-10-360-16,0-3-728 0,0-29-616 16,0-34-2065-16,0 1-1672 15,-9 6-1713-15</inkml:trace>
  <inkml:trace contextRef="#ctx0" brushRef="#br0" timeOffset="57999.03">23316 4864 10242 0,'0'0'2976'0,"0"0"225"15,0 0 880-15,0 0-2209 0,48 76-519 32,-40-31-313-32,-1 8-216 15,-7 1-208-15,0-3-208 16,0-3-80-16,0-13-208 0,0-9-120 16,0-14 0-16,0-12-320 15,0 0-648 1,0-22 136-16,8-13 496 0,5-17 40 15,2-1-136-15,-2-1 160 16,2 9 160-16,-2 8 112 16,-2 8 0-16,-3 10 48 0,1 6 48 15,-2 10 112 1,1 3 248 0,4 3 568-16,0 19 8 0,7 13-160 15,-2 10-232-15,-2 5-15 0,2 7 7 16,-6-3-184-16,2-9-272 15,2-10-176-15,2-10-96 0,-2-16-736 32,9-12-969-32,0-19-2064 15,0-9-2304-15</inkml:trace>
  <inkml:trace contextRef="#ctx0" brushRef="#br0" timeOffset="58284.26">23838 4396 21388 0,'0'0'2633'0,"0"0"-2313"15,0 0-176 1,91-62-96-16,-42 46 128 15,-2 3 248-15,5 3-80 16,-13 1-128-16,-3 3-128 0,-8-1-88 16,-11 1-80-1,-10-4-856-15,-7 5-1209 16,-7-2-2648 0,-10 0-2832-16</inkml:trace>
  <inkml:trace contextRef="#ctx0" brushRef="#br0" timeOffset="58461.78">23989 4045 5737 0,'0'0'12946'0,"0"0"-10721"15,0 0-1433-15,0 0 736 0,40 101-63 16,-9-44-353-16,5 7-320 0,5 3-168 16,-2-7-280-16,1-2-288 31,-4-18-56-31,0-8-1112 15,-8-16-1944-15,-9-9-4490 0</inkml:trace>
  <inkml:trace contextRef="#ctx0" brushRef="#br0" timeOffset="58638.31">24225 3988 20116 0,'0'0'2744'0,"-25"130"-1287"15,-10-13-65-15,-2 16-496 0,-3-17-432 16,16-38-464 0,20-24-632-1,4-22-3969-15,0-3-15347 16</inkml:trace>
  <inkml:trace contextRef="#ctx0" brushRef="#br0" timeOffset="59174.88">25136 4689 15843 0,'0'0'2889'0,"0"0"-1833"31,0 0 384-31,0 0-160 16,0 0-456-16,-84-44-247 0,65 44-161 15,-1 0 64-15,1 19 32 16,-2 9-64-16,-3 27-224 0,4 1 40 15,4 8-48-15,0 3-96 0,12-20 8 16,0-2-112 0,4-14-8-1,0-11-8-15,13-15-120 0,2-5-32 16,9-12-248-16,-3-10-128 16,2-13-200-16,5-6-256 0,-8-7-177 15,4 1-135 1,-8-1 272-16,0 3 448 15,-8 8 352-15,-1 11 216 16,-7 7 8-16,4 13 368 0,-4 6 1096 16,9 9-32-16,-1 13-679 15,3 10-305-15,6 3-256 0,2-6-192 16,25-10-544-16,-12-9-2073 31,4-7-4745-31</inkml:trace>
  <inkml:trace contextRef="#ctx0" brushRef="#br0" timeOffset="59447.16">25372 4514 19092 0,'0'0'2808'16,"0"0"-2216"-16,0 0-584 16,0 0-8-16,79 7 216 0,-31-7 80 15,8 0-8-15,4-3-95 16,0-4-113-16,-9-2-40 0,-11 3-40 16,-8-4-313-1,-16-3-2239-15,-9 4-3337 16,-7 0-4698-16</inkml:trace>
  <inkml:trace contextRef="#ctx0" brushRef="#br0" timeOffset="59633.65">25654 4311 15267 0,'0'0'2376'0,"0"0"-1015"0,0 0 95 15,-16 85-8-15,12-29-264 16,0 6-303-16,0 5-249 15,4-16-200-15,0 3-288 0,12-16-144 32,4-6-368-32,12-16-928 15,20-16-1225-15,-4 0-2160 0,0 0-1952 0</inkml:trace>
  <inkml:trace contextRef="#ctx0" brushRef="#br0" timeOffset="60070.48">26257 4467 12826 0,'0'0'2937'0,"0"0"-1777"16,0 0 280-16,0 0-87 15,0 0-193-15,0 0 152 16,-5-83-23-16,-7 74-193 16,-3-4-424-16,-6 10-48 15,1 3-96-15,-8 0-48 16,5 16-96-16,-10 9-144 0,10 10-120 15,-1 10-48-15,8 2 0 16,4-2-48 0,4-1-24-16,8-8-8 0,0-8 8 0,4-12-48 31,12-7-72-31,4-9-72 0,0 0-120 16,3-16 0-16,1-13-16 15,0-2-144-15,-7-1-208 16,-2 1 136-16,-7-1 176 0,-8 9 72 31,0 8 176-31,0 5 120 16,0 1 0-16,0 9 144 0,0 0 128 15,0 0 112-15,0 3-136 16,0 9-112-16,4 10-136 16,5 1-432-16,2-4-776 0,13 4-1073 15,-8-11-2152-15,4-3-1320 0</inkml:trace>
  <inkml:trace contextRef="#ctx0" brushRef="#br0" timeOffset="60623">26618 4400 11042 0,'0'0'2584'16,"0"0"-631"0,0 0 271-16,4-98-271 15,-4 66-201-15,-4-3-320 0,-7 7-487 16,-6-1-105-16,2 10 24 15,-5 6-48-15,0 13 8 16,-4 0-192 0,0 16-111-16,-4 18-225 15,0 12-128-15,0 7-8 16,9 1-80-16,6-3-32 0,10-9-48 16,3-11-64-16,0-12 8 15,12-6-56-15,3-7-176 0,6-6-313 31,3-6-71-31,-1-13-176 16,1-7-208-16,-4-5 24 0,0-4 15 16,-8 3 377-16,-4-3 328 15,-4 7-96-15,-4 6 136 16,0 6 200-16,0 9 72 0,0 5 248 16,0 2 32-16,0 9 192 15,0 16-216 1,0 13 0-16,0 13 225 15,0 19-97-15,8 25 72 0,12 22-232 16,0 13-56-16,-8-6 96 16,-5-9-32-16,-7-7-128 15,-3-7-32 1,-13-5 0-16,-4-20 192 16,-4-19-104-16,0-12 504 0,-12 5-72 15,-24 20-328-15,-27 19-184 0,-17 3-72 16,-3-16 0-16,7-28-8 15,4-26-48 1,-3-22-304-16,-5-16-936 16,0-38-1264-16,25 7-3170 15,19-11-6864-15</inkml:trace>
  <inkml:trace contextRef="#ctx0" brushRef="#br0" timeOffset="61057.84">27181 3578 18091 0,'0'0'3049'15,"79"79"-2185"-15,-11 13 128 16,8 39-263-16,-5 18 143 16,-15 9 192-16,-20 1-56 15,-20-9-240-15,-16 6-216 0,-5 8-191 16,-30 5-257-16,-25 1-104 16,-27-4-328-1,15-42-1137-15,-7-29-3688 0</inkml:trace>
  <inkml:trace contextRef="#ctx0" brushRef="#br0" timeOffset="61835.86">15721 5143 16435 0,'0'0'2529'15,"0"0"-777"-15,-87 35-40 16,39 25-479-16,-4 57-129 0,5 71-96 16,2 41-80-16,13 32-48 15,13 2-207-15,3-16-121 0,8-5-208 32,8-14-112-32,12-17-208 15,19-25-24-15,18-21-112 0,10-32-392 16,17-37-777-16,12-36-1223 15,-16-31-3753-15,-13-16-6098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9-07-23T09:42:19.445"/>
    </inkml:context>
    <inkml:brush xml:id="br0">
      <inkml:brushProperty name="width" value="0.05292" units="cm"/>
      <inkml:brushProperty name="height" value="0.05292" units="cm"/>
      <inkml:brushProperty name="color" value="#FF0000"/>
    </inkml:brush>
  </inkml:definitions>
  <inkml:trace contextRef="#ctx0" brushRef="#br0">25934 10669 627 0,'0'-33'-464'16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9-07-23T08:25:12.722"/>
    </inkml:context>
    <inkml:brush xml:id="br0">
      <inkml:brushProperty name="width" value="0.05292" units="cm"/>
      <inkml:brushProperty name="height" value="0.05292" units="cm"/>
      <inkml:brushProperty name="color" value="#FF0000"/>
    </inkml:brush>
  </inkml:definitions>
  <inkml:trace contextRef="#ctx0" brushRef="#br0">14743 8350 678 0,'-12'14'-294'0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01:05.036"/>
    </inkml:context>
    <inkml:brush xml:id="br0">
      <inkml:brushProperty name="width" value="0.05292" units="cm"/>
      <inkml:brushProperty name="height" value="0.05292" units="cm"/>
      <inkml:brushProperty name="color" value="#FF0000"/>
    </inkml:brush>
  </inkml:definitions>
  <inkml:trace contextRef="#ctx0" brushRef="#br0">6195 8340 11282 0,'0'0'3009'16,"0"0"-1849"-16,0 0-296 15,0 0-480-15,0 0-56 0,0 0 504 16,-12 10 385-16,16-7-73 16,12 3-96-16,12 1-24 31,7-1-232-31,17 4-231 0,12 0-225 16,4-5-160-16,0-1-104 15,4-4 0-15,-1 0-64 0,-4 0 8 16,6-9-8-16,-9 2-8 15,-1-3 16-15,-3 4-8 16,-4 3 16 0,0 0-16-16,-9 3 72 0,2 0-72 15,-2 3 0-15,-3 3 48 16,0 4 80-16,-1-7-8 0,-2 4 184 16,2-7-48-1,-4 0-128-15,2 0-56 16,-1 0 32-16,-9 0 32 15,-3 0 192-15,-3 0 128 0,3 9-96 16,-5 7-80-16,10 6-48 16,6 0-72-16,8 0-56 0,5 1 80 15,12-8 33-15,4 2-33 32,4-5-56-32,-1-2-56 0,-3-4 16 15,3-3-24-15,-2-3-32 16,-2 0-40-16,-3 0-8 0,-4-3 8 15,0-7 0-15,-4-6 0 16,-1 1 0-16,-3-2 0 31,-4 2-8-31,-5-4 8 0,2 3 0 16,-13 7 0-16,-5-1 0 16,-11 3 0-16,-4 4 0 15,-4 0 8-15,-4 3 0 0,-4 0 0 16,4 0-8-1,0 0 8 1,-4-4-8-16,8 4 8 0,-4-2 0 0,8-1-8 16,0 3 0-16,-5-7 0 15,10 4 0-15,3-3 0 16,-1 2 0-16,9 2 0 0,0-1 8 16,8-1 8-1,-4 4-8-15,8-3 0 16,0 0 0-16,3 3 0 0,2-3 0 15,2 3 0-15,1-4-8 16,0 4 8-16,0 0-8 16,-5 0 8-16,-7 0-8 0,1 0 8 31,-6 4-8-31,-7 2 0 0,0 1 8 16,-8-4-8-16,3 3 0 15,-2 0 0-15,-2 1 8 16,2-1-8-16,-2 3 8 0,9 1-8 15,-4 2 8-15,5-2 0 32,3 0 64-32,3-4-64 0,5 0 40 15,4 1-32-15,-1-4-8 16,6-3-8-16,2 0 8 16,1 0 8-16,-4 0-16 0,0-3 0 15,-1-7-8 1,2 4 8-1,-6 3 0-15,1-1 0 0,-8 4 0 0,-4 0 16 16,0 0-16-16,-4 0 0 16,-9 0 0-16,5 0 8 15,-4 0-8-15,0 4 8 0,-4 2-8 16,4-3 8 0,0 4 40-16,0-1-40 15,-4-3 0-15,4 0 0 16,-4 1-8-16,4-1 8 0,3-1 0 15,5 2-8-15,1-4 0 16,3 0-8 0,3 0 0-16,5 0-8 15,8-9 16-15,0-4-40 16,8-3 40-16,-1 3 8 0,5 1-8 16,0-1-48-16,-9 3 48 15,-2 1 40-15,-2 6-32 0,-2-1-8 31,-9 4 0-31,-1 0 8 16,-3 0 8-16,-1 0-16 0,1 0 8 16,-7 4-8-16,3-1 8 15,-5 0-8-15,5-1 8 16,-4-2-8-16,5 0 0 0,-2 0-8 31,5 0 8-31,4 0 0 16,4-5 0-16,-4 2 0 0,0-1 0 15,0 4 0-15,-4 0 8 0,-1 0-8 16,-7 0 48-16,-4 10-48 16,0-1 8-16,-5-2 40 15,-2-1 0 1,-5 1-40-16,0-5 0 16,-4 1 184-16,4-3 48 0,-4 4 24 15,4-4-48-15,-1 3 48 0,6 0 0 16,-1 4-40-16,3-4-56 15,2 3-72 1,-2 4-48-16,6-1-48 16,-2 0 0-16,2 4 0 15,2 0 8-15,-3 0 40 0,0-4-48 16,4 1-40-16,-3-4 32 16,-2 1 0-16,5-4-40 0,-4 0 48 31,0-3-8-31,0 0-24 15,0 0 32-15,-5 0-72 0,1-3 0 16,-3-7 0-16,-5 7-8 16,3-6 72-16,-3 5 0 15,0-5 8-15,5 5-32 0,-5-1 32 32,-1-2 8-32,5 1 0 15,0 0 8-15,1 2-8 0,2 1 8 16,1-1 40-16,8 2-48 15,0 2 8-15,0 0-8 0,4-3-8 16,0 3 8-16,0 0-8 0,0 0 0 16,-1 0 0-1,-6 0 8 1,-2 0-8-16,-2 0 8 0,-10 0 8 16,5 0-16-16,-4 0 0 15,-4 0 0-15,4 0 48 0,-4 0-48 16,0 0-32-16,0 0 32 0,0 0 8 31,0 0 0-31,0 0 8 16,5 0-8-16,-1 0-8 15,-4 0 0-15,3 0 0 0,-3 0-8 16,4 0 0-16,0 0 0 16,0 0 8-16,4 0-16 0,0 0-32 31,0 0-72-31,-4 0-248 15,0 0-232-15,-4 0-192 0,0 0-216 16,0 0-1-16,0-4-271 16,-19-31-832-16,-9 0-2505 0,0-2-4601 0</inkml:trace>
  <inkml:trace contextRef="#ctx0" brushRef="#br0" timeOffset="1260.68">13255 7661 18740 0,'0'0'4496'0,"0"0"-3559"15,0 0 7-15,0 0-168 0,0 0 160 16,37 0 8-16,-10-3-7 16,4-3-145-16,6-4-224 15,-1-3-88-15,3 1-144 0,1-1-168 16,0 0-112-1,0 4-56-15,3-1-56 16,-6 1-248-16,-1 2-472 0,-8 1-688 16,-5-8-777-16,-7 6-1768 15,-12-1-2392-15</inkml:trace>
  <inkml:trace contextRef="#ctx0" brushRef="#br0" timeOffset="1581.82">13590 7372 17931 0,'0'0'2993'0,"0"0"-1473"16,0 0 73-16,0 0-409 0,104 80-80 16,-68-68-360-16,3-5-328 15,6-4-128-15,-6-3-152 16,1 0-56-16,-5-10-64 0,-7 0-8 31,-4 4 0-31,-8-1 40 16,-4 5 105-16,-12 2 295 0,0 0 544 15,0 9 32-15,-16 10-592 16,-12 13-264-16,-8 12-136 16,-7 10-24-16,-5 7-16 0,4 0 8 15,0-11-248 1,12-12-464-1,13-16-632-15,15-22-801 0,4-19-3152 0,0-9-4337 16</inkml:trace>
  <inkml:trace contextRef="#ctx0" brushRef="#br0" timeOffset="1972.77">14347 7134 14547 0,'0'0'6201'0,"0"0"-5449"15,0 0 168-15,0 0-384 16,0 0-7-16,100 44-217 0,-89-40-240 15,2-4-72-15,-6 0-408 0,1 6-1241 16,-8 1-2312-16,0-1-1136 16</inkml:trace>
  <inkml:trace contextRef="#ctx0" brushRef="#br0" timeOffset="2173.23">14363 7519 14699 0,'0'0'2848'0,"0"0"-1519"16,0 0-81-16,0 0-728 0,0 0-208 16,0 0-16-16,0 0-88 15,0 0-120-15,59-55-88 0,-42 39-48 16,2 4-344-16,-6 12-776 16,-6 3-1393-16,1 16-1856 0,-8 3-2368 15</inkml:trace>
  <inkml:trace contextRef="#ctx0" brushRef="#br0" timeOffset="2318.87">14482 7702 9434 0,'0'0'2920'0,"0"0"-1135"15,0 0 151-15,0 0-408 16,0 0-47-16,0 0-537 0,-4 67-608 16,4-67-232-16,0-13-104 15,0-15 0-15,0-23 0 0,0-31-936 16,0-27-1609-16,0 14-1336 15,0 16-3056-15</inkml:trace>
  <inkml:trace contextRef="#ctx0" brushRef="#br0" timeOffset="2752.69">14499 6982 10642 0,'0'0'4673'16,"0"0"-3137"-16,0 0 937 15,0 0-817 1,39 89-152-16,-27-39-383 15,-4 4-401-15,0 4-312 0,-8-11-216 16,4-9-192-16,-4-13-40 16,0-15-184-16,0-10-808 0,0-6-1033 15,0-23-87-15,-8-6 335 32,1-7 673-32,-2-2 672 0,5 3 368 15,0-3 104-15,0 3 248 16,4-1 280-16,0 4 472 15,4 3 81-15,8 7-217 0,0 6-280 16,0 2 0-16,0 14-24 16,-4 6 176-16,0 0 328 0,4 13-119 31,0 15-217-31,3 4-136 16,-2 9-128-16,-1-2 104 15,0-1-176-15,4-7-152 0,0-9-88 16,-1-6-152-16,6-9-16 15,-2-7-32-15,5 0-8 0,-4-4-160 16,1-11-504 0,-6-7-632-16,-3-7-1385 15,-8 4-3072-15,-4 6-9130 16</inkml:trace>
  <inkml:trace contextRef="#ctx0" brushRef="#br0" timeOffset="3104.75">14614 7395 7481 0,'0'0'11603'0,"0"0"-10371"31,0 0-376-31,0 0-344 0,91 25-224 16,-58-41 120-16,-1-13-216 15,-5-6-120-15,1-3-72 16,-12 7 0-16,0 1 8 0,-8 13 0 15,-8 3 40-15,0 14 120 32,0 0 24-32,-4 10 321 0,-4 11 15 15,0 12-64-15,0 8 16 16,1 7 48-16,2 2-8 16,-3-2-112-16,4-3-112 0,0-8-128 15,0-2-96-15,1 0-16 31,-6-3-48-31,1-6-8 0,0-4-184 0,-8-3-792 16,-7-12-1000-16,3-5-2665 16,-4-2-3297-16</inkml:trace>
  <inkml:trace contextRef="#ctx0" brushRef="#br0" timeOffset="3310.2">14555 7559 16523 0,'0'0'3105'0,"0"0"-2177"16,0 0 944-16,0 0-495 0,95 29-177 31,-51-13-312-31,4 0-288 0,3-4-272 16,1 1-144-16,0-4-136 16,-5-2-48-16,-6-1-144 15,-2-6-704-15,1 0-1080 0,-12-13-2657 16,-8-5-4577-16</inkml:trace>
  <inkml:trace contextRef="#ctx0" brushRef="#br0" timeOffset="7951.78">15335 6829 11466 0,'0'0'2673'16,"0"0"-225"-16,0 0 33 16,0 0-233-16,0 0-272 15,0 0-527-15,0 0-761 16,-28 114-424-16,4-53-168 15,-4 2-96-15,5-12 0 0,-1-4 32 16,7-15-32-16,6-9-8 16,7-17-64-16,4-6-232 0,0 0-864 31,8-13 111-31,8-5-303 16,7-5-80-16,1 1-128 0,-3 3 639 15,-2 0 649-15,-3 6 208 16,-4 7 72-16,0 6 144 0,-4 0 664 31,4 9 569-31,-4 17-145 16,8 11-72-16,-5 15-216 15,2 2-31-15,-1 6-65 0,4-6-56 16,-8-7-112-16,-1-12-288 16,2-9-240-16,-5-11-152 15,0-11-80 1,-4-4-176-16,0-29-1032 15,0-9-1001-15,0-6-3200 0</inkml:trace>
  <inkml:trace contextRef="#ctx0" brushRef="#br0" timeOffset="8154.29">15447 6658 16891 0,'0'0'2377'0,"0"0"-977"15,0 0-328-15,0 0-472 32,92 35-240-32,-69-32-256 0,1-3-104 15,0 0-112-15,-5 0-920 16,-2 6-392-16,-17 30-905 0,0-9-2384 16,0 12-6849-16</inkml:trace>
  <inkml:trace contextRef="#ctx0" brushRef="#br0" timeOffset="8681.89">15511 7096 13930 0,'0'0'2561'16,"0"0"-473"-16,0 0-983 0,0 0-529 15,0 0 376-15,0 0-288 16,43-13-200-16,-19-9-280 31,-8-4-80-31,0 1-104 0,-4-3-104 16,-8-1-656-16,-1 7-792 15,-3 6-745-15,0 3 433 0,0 4 552 0,-7 9 928 16,-1 0 384-16,0 0 488 16,4 0 320-16,0 6 192 15,0 6 200-15,4 8 145 16,0 5-81-16,8 7-120 16,0 6-184-1,4 7-248-15,-5-4-263 0,2 3-273 16,-5-3-112-16,-4-3-64 0,0-2 56 31,0-5-56-31,-4-2-72 16,-8-10 24-16,0-6-8 0,0-1-56 31,-4-9 56-31,4 1 56 0,0-1 8 16,4-3 112-16,4 0 200 15,4 0 88-15,0 0-256 16,0 0-40-16,4-10-40 0,13-2 288 15,10-15 192-15,4 3-160 16,10-8 8-16,10 0-72 0,1 8-88 16,-4 1-128-16,0 4-64 15,-8 9 0-15,-4 1-40 32,-17 2-8-32,-2 4-96 0,-10-3-592 15,-3-5-1056-15,-4-16-849 16,0-2-2480-16,0-6-6377 0</inkml:trace>
  <inkml:trace contextRef="#ctx0" brushRef="#br0" timeOffset="9038.92">16005 6581 17219 0,'0'0'2233'0,"0"0"-937"0,0 0 376 15,0 0-215-15,15 89-425 0,-15-38-624 31,0 3-264-31,0 6-144 16,-7-6-416-16,-1-12-920 0,-1-8-265 16,9-17 97-16,0-11-857 15,0-6-679-15,0-3 927 0,0-14 1377 16,9 2 736-16,-1 2 72 31,3 1 904-31,-2 2 641 0,-2 3-81 16,5 7 232-16,1 0-263 15,-2 4-169-15,6 17 32 0,2 11-239 16,-3 7-297-16,0 8 48 16,0-5-232-16,-8-4-288 31,0-13-208-31,-5-16-152 0,6-9-264 16,-9-32-1200-16,0-8-1553 15,0-8-6985-15</inkml:trace>
  <inkml:trace contextRef="#ctx0" brushRef="#br0" timeOffset="9234.4">16211 6426 15843 0,'0'0'4161'16,"0"0"-3625"-16,0 0 152 15,80-70-432-15,-52 48-176 0,4-1-80 16,-4 5-80-1,0-2-192-15,-9 8-1096 16,-2 8-1465-16,-6 4-1832 16,-7 0-704-16</inkml:trace>
  <inkml:trace contextRef="#ctx0" brushRef="#br0" timeOffset="9455.82">16458 6328 10474 0,'0'0'3240'0,"0"0"-1039"16,0 0-425-16,0 0-95 15,37 94-121-15,-18-55-192 0,5 11-159 16,8 20-265-16,12 13-232 31,-8-4-320-31,0-5-128 0,-4-14-128 16,-13-13-136-16,9 1 16 16,-4-3 88-16,-4-8 40 15,-8-14-144-15,-8-14 0 0,-4-2-768 16,-16-7-1585-16,-11-10-2648 15,-5 1-1768 1</inkml:trace>
  <inkml:trace contextRef="#ctx0" brushRef="#br0" timeOffset="9670.24">16280 6861 17843 0,'0'0'2609'16,"0"0"-1137"-16,35 102-376 16,-19-64-615-16,-4-10-289 0,-4-9-192 31,0-9-280-31,0-10-1297 0,-4 0-1487 16,-4-32-1081-16,0-3 992 15,0-3-2920-15</inkml:trace>
  <inkml:trace contextRef="#ctx0" brushRef="#br0" timeOffset="9899.62">16315 6728 8953 0,'0'-7'3097'32,"0"-3"-528"-32,4 1-17 0,4 3-207 15,8-1-737-15,-4 1-432 16,8 0-336-16,0 6-327 16,0 0-201-16,0 0-104 0,-1 22-88 15,-6 10-32-15,-5 12-72 16,-4 4-16-16,-4-1-144 0,0-2-168 31,-8-10 136-15,0-10 112-16,-1-12 16 15,2-7 48-15,3-6-88 16,0 0-481-16,4-29-823 0,0 0-992 16,8 2-2938-16</inkml:trace>
  <inkml:trace contextRef="#ctx0" brushRef="#br0" timeOffset="10138.98">16925 6306 15491 0,'0'0'2600'16,"0"0"-983"-16,0 0 47 31,0 0-408-31,0 0 49 0,-40 88-697 16,20-49-432-16,4-8-176 15,1 1-296-15,6-4-568 16,5-6-1049-16,4-5-4432 0</inkml:trace>
  <inkml:trace contextRef="#ctx0" brushRef="#br0" timeOffset="10316.51">16948 6470 13138 0,'0'0'2425'0,"0"0"-905"16,0 0 185-16,56 89-769 0,-39-57 128 15,-2-1 88-15,2 1-384 16,-6 0-408-16,-7-7-232 16,4-5-128-16,-3-11-232 15,-5-9-904 1,0-29-1888-16,0-9-817 0,-5-9-1905 15</inkml:trace>
  <inkml:trace contextRef="#ctx0" brushRef="#br0" timeOffset="10545.89">16929 5867 13242 0,'0'0'4617'0,"0"0"-2464"0,0 0 199 15,0 0-1039-15,0 0-537 16,0 0 40-16,0 0-200 0,0 0-296 31,0 0-184-31,75 71-16 16,-43-71-48-16,8-17-72 15,-7 1 0-15,-2-3-8 0,-7 3-136 16,-4 3-488-16,-12 4-448 16,-8 9-713-16,0 0-807 0,-4 13-4962 0</inkml:trace>
  <inkml:trace contextRef="#ctx0" brushRef="#br0" timeOffset="10769.3">17104 6083 14243 0,'0'0'2752'0,"0"0"-599"16,5 85-33-16,6-37-616 0,9 3-103 15,0 6-209-15,4 7-216 0,0 0-336 16,0 2-240-16,-1-3 64 0,5-3-87 31,-4-5-89-31,0-8-168 16,-4-5-80-16,-4-14-40 15,-4-6-168-15,-4-5-489 0,-8-11-543 16,0-6-1088-16,-8-6-3866 16,-8-11-3728-16</inkml:trace>
  <inkml:trace contextRef="#ctx0" brushRef="#br0" timeOffset="10958.79">17259 6311 15467 0,'0'0'2536'0,"0"0"-335"15,0 0-785-15,80-54-800 0,-48 36-264 16,-4-5-280-16,-4 4-72 15,-1 3-592-15,-10 16-2080 0,-9 0-2673 0,-4 7-2865 16</inkml:trace>
  <inkml:trace contextRef="#ctx0" brushRef="#br0" timeOffset="11099.42">17307 6502 16899 0,'0'0'2913'0,"0"0"-1193"16,0 0-1248-1,0 0-32-15,0 0-136 16,100-80-304-16,-61 36-816 16,2 0-4769-16</inkml:trace>
  <inkml:trace contextRef="#ctx0" brushRef="#br0" timeOffset="11491.37">17809 5931 13034 0,'0'0'4321'16,"0"0"-2392"-16,24 79 247 16,-12-32-776-16,4 11-255 0,-4 8-177 15,0-2-296 1,0-3-296-16,-4-11-208 15,4-6-104-15,-4-15-64 16,0-10-16-16,-5-9-512 0,2-10-752 16,-5-13-1593-16,0-10-1736 15,0-8-2840-15</inkml:trace>
  <inkml:trace contextRef="#ctx0" brushRef="#br0" timeOffset="11925.23">17786 5768 13034 0,'0'0'1513'31,"0"0"-1081"-31,15-76 168 16,10 41-144-16,-1 7-24 0,3 6-32 16,1 6 160-16,0 6 16 15,-4 7-272-15,0 3 88 0,-5 0 265 16,-2 0 111-16,-6 7-16 15,2 2-120 1,-2-3-80-16,-3 7-32 16,5 0 88-16,2 6-39 0,1 3-201 15,5 7-48-15,2 9-32 16,1 9-56-16,8 20-40 0,7 12-120 16,10 20 32-1,-2-1 40-15,-3 0 40 16,-4-5 40-16,-12-8 32 15,-4 1-32-15,-9-13 40 0,-2-19 80 16,-2-13-136-16,2-9-88 16,-1 0-16-16,3 0-104 0,1-4 0 31,-4-9-96-31,-3-9-344 16,-9-7-376-16,0-3-576 0,-28-32-1001 15,-4-3-2120-15,-4-6-2616 0</inkml:trace>
  <inkml:trace contextRef="#ctx0" brushRef="#br0" timeOffset="12351.07">17857 6086 15427 0,'0'0'2176'16,"0"0"-1648"-1,0 0 337-15,0 0 479 16,0 0 72-16,79-86-352 0,-42 61-431 16,-1 0-257-16,-4 2-232 15,-4 7-144-15,-13 7 0 16,-2 9-593-16,-10 0-887 16,-3 13-160-16,-3 15-2497 15,-14 7-664-15,-3 3 1632 16,-12 7 217-16,0-1 2952 0,-3-3 2856 15,3 4 1353-15,0-7-1736 16,12-3-633-16,4-6 449 16,8-11-337-16,8-8-408 0,0-3-536 31,16-7-263-31,4 0-281 0,12-19-192 16,4-10 8-16,-1-9-160 15,10-7-112-15,-6-2-8 16,1 2-376-16,-8 4-712 0,-4 3-1001 15,-21 3-2200-15,-2 10-752 32,-5 5-5057-32</inkml:trace>
  <inkml:trace contextRef="#ctx0" brushRef="#br0" timeOffset="12533.58">18013 5816 10962 0,'0'0'4345'15,"0"0"-1225"-15,0 0-735 16,0 0-465-1,0 0-375-15,-32 118-81 0,60-36-352 16,23 42-288-16,9 19-247 16,3 9-169-16,-10-6-176 15,-14-21-232-15,-2-14-592 0,-1-17-1065 16,-17-30-2272 0,-3-22-6953-16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02:34.407"/>
    </inkml:context>
    <inkml:brush xml:id="br0">
      <inkml:brushProperty name="width" value="0.05292" units="cm"/>
      <inkml:brushProperty name="height" value="0.05292" units="cm"/>
      <inkml:brushProperty name="color" value="#FF0000"/>
    </inkml:brush>
  </inkml:definitions>
  <inkml:trace contextRef="#ctx0" brushRef="#br0">25160 4997 10234 0,'0'0'7545'0,"0"0"-6697"16,0 0-455-16,56-124 335 16,-24 38 448-16,4-19 328 0,-8-5-383 15,-8 18-273-15,-16 25-80 16,-4 22-168 0,-12 11-200-16,-20-5-40 15,-16 1-112-15,-11 4-96 0,-5 5-8 16,0 16 0-16,4 7 216 15,12 6 136-15,12 3-63 0,12 13-89 16,9 3-160 0,15 6-136-16,0 10-48 15,28 6 64-15,15 13-64 16,25 16 16-16,23 6 32 16,-7-11-40-16,-8-9 0 0,-13-11 8 15,-18-17 16-15,-2 11-32 0,-7 5-48 31,-16 13 48-31,-20 22-8 16,-36 23-104-16,-35 6-80 16,-21-10-168-16,-8-24 24 0,1-36 119 15,15-17 73-15,20-11 96 16,21-10 48-16,15 0 16 0,3-10 56 31,10-11 24-31,6-11-48 16,14-19-48-16,42-32 0 15,30-41 0 1,22-25 0-16,12-16-8 16,9 1-176-16,-1 10-640 0,-3 15-1296 15,-24 34-1825-15,-25 32-1528 0</inkml:trace>
  <inkml:trace contextRef="#ctx0" brushRef="#br0" timeOffset="223.4">25957 3727 16947 0,'0'0'4889'0,"0"0"-4009"16,0 0 329-16,0 0 71 15,0 0 264-15,0 76-424 16,-35 7-415-16,-29 37-273 0,-20 20-296 16,-8-6-136-16,16-36-344 15,33-38-713 1,15-28-847-16,20-22-697 15,4-10-2968-15,4-28-1320 16,12-11 1288-16,8-8 3008 0</inkml:trace>
  <inkml:trace contextRef="#ctx0" brushRef="#br0" timeOffset="390.95">25814 4045 5177 0,'0'0'2872'16,"84"-57"-199"-16,-25 25 295 15,13-3-791-15,-5 9-289 16,2 4-15-16,-9 3-345 0,-5 10-304 15,-7 2-312-15,-12 7-471 0,-8 0-273 16,-8 0-152-16,-12 10-16 16,-8 6-152-1,-8 25-1433-15,-12-6-3096 16,-4 0-3601-16</inkml:trace>
  <inkml:trace contextRef="#ctx0" brushRef="#br0" timeOffset="584.42">26204 4086 15467 0,'0'0'3777'0,"0"0"-2353"16,16 108 560-16,4-16-383 15,8 38-81-15,-4 16-392 0,-1-3-328 16,-10-25-327-16,-1-36-105 16,-4-25-32-1,0-22-216-15,0-9-120 16,-1-4-200-16,6-6-665 15,2-13-1295-15,-7-3-2577 0,-3-12-5833 16</inkml:trace>
  <inkml:trace contextRef="#ctx0" brushRef="#br0" timeOffset="1031.24">26754 3384 16315 0,'0'0'2705'15,"0"0"-433"-15,0 0-400 0,36 89-335 16,-28-41-241-16,-4 2-560 16,0-2-520-16,-4-3-216 0,0-10-424 15,4-7-1152-15,0-6-2081 16,4-22-1640-16,7 0-952 0,-6-15-3329 31,3-7 9578-31,-8 5 5585 16,3 4-2281-16,2 4-1287 0,6-7-401 15,13 0 73-15,8 0-49 16,12-3-368-16,8 1-456 0,-1-4-416 31,1 2-256-31,-8 1-96 16,-4 6-48-16,-20 7-8 16,-8 3-1216-16,-16 3-3241 0</inkml:trace>
  <inkml:trace contextRef="#ctx0" brushRef="#br0" timeOffset="1230.7">26611 3984 18219 0,'0'0'3001'0,"0"0"-2161"15,0 0 256-15,91 89-159 16,-59-50-113-16,-8-5-360 15,0 1-416-15,-8-6-48 16,0-1-1712-16,-8-5-3017 0,-4-11-2385 16</inkml:trace>
  <inkml:trace contextRef="#ctx0" brushRef="#br0" timeOffset="1582.85">26850 3892 13650 0,'0'0'1753'16,"0"0"-1081"-16,0 0 440 0,111-50 128 31,-67 43 353-31,0 4-377 16,0 3-96-16,-4 6-400 0,-9 10-367 16,-10 10-209-16,-14-1-56 15,-7 10-80-15,-7 6-8 16,-25 3-160-1,-9 8-257-15,-10-5 25 0,-1-3 16 16,4-5 296 0,8-14 80-16,8-12 168 0,17-6 368 0,3-7-192 15,12 0-207-15,0-10-33 16,7-7 8-16,17-5 64 16,8-3-8-16,4 0-104 15,1-4-64-15,-2 0 0 16,-3 7 0-16,-13 6-400 15,-6 7-1905-15,-13 9-5513 0</inkml:trace>
  <inkml:trace contextRef="#ctx0" brushRef="#br0" timeOffset="1784.31">26667 4484 5153 0,'0'0'13426'0,"0"0"-12041"0,0 0-1057 16,35 72-256-16,-11-53-72 15,1 0-80-15,-2-6-800 0,1-4-905 16,4-6-119-16,8-3-265 16,-12 0 17-16,-4 0-3913 0</inkml:trace>
  <inkml:trace contextRef="#ctx0" brushRef="#br0" timeOffset="2084.51">27101 4486 8465 0,'0'0'1409'0,"0"0"-721"0,0 0 272 15,0 0 16-15,91-34-192 16,-66 24-416-16,-1 3-248 16,3-3-48-1,1-2-72-15,4 2 0 16,-4-2 0-16,-4 2 0 0,-4 1 0 15,-1 5 0-15,1 2 144 0,1 2 393 32,-6 0-137-32,5 0-192 15,-4 0-80-15,0 0-72 0,-4 0-48 16,4 2 64-16,-4 5 120 16,4-1 168-16,-8 4-56 0,4 2-128 31,-4 8-104-31,-4 2-72 15,0 17-8-15,-4-12-728 0,0 2-3233 16</inkml:trace>
  <inkml:trace contextRef="#ctx0" brushRef="#br0" timeOffset="47383.89">5227 7736 19340 0,'0'0'4121'0,"0"0"-3929"16,0 0-192-16,0 0 0 0,92 0 64 31,-28 0 136-31,27 0 104 0,37-11 160 16,15-15-8-16,13-9 80 15,-6-12-40-15,2-5-104 16,-5 2-96-16,1 2-232 0,-17 13-64 16,-11 10 8-16,-12 13 0 15,-13 12-8-15,-16 0 16 31,-19 12 32-31,-15 1-40 0,-6 3 40 16,5-4-40-16,8 4-8 16,8-6 0-16,3-4 0 0,14-6 0 0,18 0-8 15,20-6 8-15,1-1 0 16,-8 7 16 0,-13 0 40-16,-23 10-8 15,-16 2 24-15,-13-2-56 16,-2-1 32-16,-2 4-40 15,8 2 104-15,5 2-32 0,-3-7-32 0,2-4-48 16,1-6-8-16,8 0 8 31,0-13-8-31,7 0 0 16,-3 4-8-16,-1 3 16 0,1 6-8 16,-8 0 0-16,-4 3 8 15,0 9 0-15,-4 1 0 0,0 0 8 31,7-4 0-31,5-9 40 16,3 0-40-16,6-3 8 0,6-13 32 16,9 0 48-16,12 1-88 15,16 8 0-15,6 5-8 0,-6 2 16 16,-9 0-16-16,-19 0 0 16,-16 0 8-16,-16 0-8 31,-4 0 0-31,3 0 0 0,13 0 8 15,12 0-8-15,-8-4 8 16,3 4-8-16,-7 0 72 0,-4 19-64 16,0 6-8-16,-5 11 0 15,-2 1-8 1,-6 8-40-16,-3-7 0 16,0 0-24-16,0-9 56 0,-1-4-32 15,1-8 40-15,8-9-40 16,-4-4 40-16,3-4 0 0,-2 0-40 15,-6 0 40-15,1-4-136 0,-4-4-280 32,-4-6-736-32,-4-4-536 15,8-21-1305-15,-4 5-2312 0,-13 1-1905 16</inkml:trace>
  <inkml:trace contextRef="#ctx0" brushRef="#br0" timeOffset="55035.81">10940 7502 7097 0,'0'0'2409'15,"0"0"1727"-15,0 0-2303 16,0 0-609-16,0 0 168 0,-111 19-111 15,71-41-369-15,-4-10-232 16,-8-25-72-16,-4-19-56 16,5-23-16-16,3-2 0 0,24 2-119 31,12 11-129-31,12 5-144 16,0 16-32-16,12 10-40 0,8 13 48 15,0 0-16-15,12-8-32 16,8-8 8-16,12-10 16 15,4 10-8-15,11 3-80 0,16 10 56 16,18 11-64 0,22 11 0-16,8 15 0 15,-15 8 72-15,-9 2-8 0,-23 0 8 16,-5 9 0-16,5 3-16 16,-11 4-8-16,-15 3 16 15,-13 1-16-15,-2 5-40 16,2 7 48-16,6 12 64 15,-3 4-8 1,-8 5-32-16,-9 1 88 0,-10 3 96 0,-1-2-8 16,-9-1 0-16,-7-3 0 15,-4 0-88-15,0-1-16 16,-11 7 16 0,-17-3-48-16,-8 10 40 15,-28 9-40-15,-27 13 32 16,-33 12 9-16,-16 0-81 0,5-12-64 15,8-16-8-15,35-19 40 16,20-17-40-16,25-11-8 0,15-7 48 16,0-1-48-16,0-4-8 31,4-11-401-31,4 0-1103 0,8-45-2217 16,4 0-1680-16,12-2-5585 0</inkml:trace>
  <inkml:trace contextRef="#ctx0" brushRef="#br0" timeOffset="55613.28">12223 6613 5569 0,'0'0'9090'0,"0"0"-7114"0,0 0 369 16,0 0-625-16,0 0-320 15,0 0-280-15,-16-6-535 16,36-7-185-16,4-6 280 16,12 0-144-1,4-6-176-15,4 0-176 16,-1-4-104-16,-3 4-80 0,-3 2 0 0,-5 1 0 15,-4 3-136 1,-9-1-728-16,-3 8-656 0,-8-6-1185 16,-4 1-2920-16,-4 7-3321 0</inkml:trace>
  <inkml:trace contextRef="#ctx0" brushRef="#br0" timeOffset="55931.42">12446 6185 12522 0,'0'0'5641'0,"0"0"-4064"15,0 0-577-15,0 0-24 16,0 0 328-16,0 0-303 16,88 22-369-16,-56-22-248 0,8 0-128 31,0 0-112-31,-8-3-88 15,0-1-48-15,-13 1 0 16,-3 3 0-16,-12 0 88 0,-4 13 160 16,0 19 176-16,-11 9-216 15,-13 16-112-15,-4 3-48 0,-4 1-40 0,-4-4-16 16,4-10 0 0,8-12-416-1,4-31-1208-15,8-4-3505 16,5-16-6466-16</inkml:trace>
  <inkml:trace contextRef="#ctx0" brushRef="#br0" timeOffset="56498.9">12821 5873 18459 0,'0'0'2553'0,"0"0"-1825"16,0 0 576-16,0 0 49 0,95-25-169 16,-47 9-296-16,1-3-376 15,-2 0-184-15,1 0-184 0,-4-3-88 31,-5 0-40-31,-7 0-16 16,-8 5-152-16,-11 5-896 0,-6 5-672 16,-7 11-121-16,-16 11-879 15,-7 8-4490-15</inkml:trace>
  <inkml:trace contextRef="#ctx0" brushRef="#br0" timeOffset="56861.95">13013 5943 13954 0,'0'0'2721'0,"0"0"-536"0,7 77-25 0,1-33-544 16,0 10-503-1,1 6-433 1,-2 1-408-16,-3-1-184 16,-4-13-80-16,8-5 0 0,-4-13 0 15,0-13 0-15,-4-8-8 16,4-4-8-16,-4-4-40 15,0 0 40-15,0 0-88 16,4 0-72-16,0 0-32 16,4-4 152-16,3-4 48 15,10-5 0-15,-1-7 0 0,4-2 0 16,-1-3 8-16,5 0-8 16,0-1 8-16,-4 7-8 0,-3 6 8 31,-6 7-8-31,-3 3 0 15,-4 3-48-15,-4 0-208 0,0 0-377 16,-4-4-559-16,0-1-1184 16,-4-2-2529-16,-4-3-2673 0</inkml:trace>
  <inkml:trace contextRef="#ctx0" brushRef="#br0" timeOffset="57091.32">13144 6026 14835 0,'0'0'2840'0,"0"0"-1207"15,0 0-81-15,0 0 32 16,0 0-399-16,107 63-481 0,-75-47-336 16,4-3-208-16,-5 0-160 15,-6-6 0-15,-5-5-168 16,-5 1-1000-16,-15-3-1153 15,0 0-2640 1,0 0-4913-16</inkml:trace>
  <inkml:trace contextRef="#ctx0" brushRef="#br0" timeOffset="57277.82">13319 5873 14659 0,'0'0'2720'0,"0"0"-311"0,0 0-705 15,-40 86-344-15,21-38-335 16,2 6-417-16,-3-4-320 16,1-2-208-16,6-3-80 0,-2-7-200 31,-2-7-1249-31,6-5-1247 16,-1-14-5546-16</inkml:trace>
  <inkml:trace contextRef="#ctx0" brushRef="#br0" timeOffset="57473.3">13410 5724 17363 0,'0'0'2089'0,"0"0"-473"15,0 0-400-15,0 0-824 16,84-3-208-16,-71 16-104 15,-9 9-80-15,-4 19-1152 16,0 1-3809-16,0-4-9122 0</inkml:trace>
  <inkml:trace contextRef="#ctx0" brushRef="#br0" timeOffset="57640.95">13511 6054 12858 0,'0'0'2569'0,"0"0"-793"15,0 0 457-15,19 86-849 16,-15-58-504-16,4 4-416 0,-4-6-312 31,0-7-152-31,-4-19-264 16,0 0-1624-16,0-12-4962 0</inkml:trace>
  <inkml:trace contextRef="#ctx0" brushRef="#br0" timeOffset="58041.88">13486 5492 14699 0,'0'0'1888'16,"0"0"-1424"-16,0 0 248 16,0 0-384-16,0 0 80 15,96-57 25-15,-68 51-153 16,4 0-48-16,0-1-40 15,-4 1 80-15,-4 3-144 16,-5 3-32-16,-3 0 72 0,-8 0 144 16,0 6 176-16,4 13 128 15,0 6 80 1,-4 7 40-16,8 3 9 16,0 7-145-16,0 2-208 0,4 7-40 15,0 3-64-15,0-1-88 16,0 1 32-16,-1 4-56 15,-2 0-16-15,-2-5-8 0,2-2-40 32,-6-1-56-32,-3-4-40 15,1-9-16-15,-6-2 0 0,1-6-8 16,-4-11-432-16,0-2-784 16,-16-9-1425-16,-3-7-2880 15,-6 0-9154-15</inkml:trace>
  <inkml:trace contextRef="#ctx0" brushRef="#br0" timeOffset="58285.23">13570 5880 16899 0,'0'0'2425'0,"0"0"-1377"0,0 0 96 0,12 83-264 15,-4-46-160-15,8-2-335 16,0 0-217-16,-4-6-112 16,4-7-48-1,-9-3-8-15,6-6-112 16,-9-10-721-16,0-3-1175 16,-4-6-2041-16,0-10-976 0</inkml:trace>
  <inkml:trace contextRef="#ctx0" brushRef="#br0" timeOffset="58600.41">13562 5807 10850 0,'0'0'2272'0,"0"0"-15"16,0 0-665-16,0 0-456 0,0 0-215 31,95-57-361-31,-71 54 48 15,0 3-136-15,1 6-64 16,-1 16 104-16,-1 3 176 0,-3 10 48 0,0 0-79 16,0 4-97-1,-4-5-56 1,-4 1-144-16,0-3-144 0,0-3-112 16,-1-11-96-16,-2 2-8 15,-1-8 0-15,-8-2-8 16,4-4-368-16,-4-2-856 0,0-4-1249 15,-28 0-2200 1,4-4-480-16,-4-2-6025 16</inkml:trace>
  <inkml:trace contextRef="#ctx0" brushRef="#br0" timeOffset="58883.63">13570 5966 9057 0,'0'0'2521'0,"0"0"-65"0,0 0-663 15,0 0-809-15,0 0-312 16,0 0 200-1,32-7 305-15,0-2-329 16,-4-3-376-16,8 1-256 16,-8 2-168-16,-5 6-40 0,-7 3 0 15,-8 16 0-15,-8 12-8 16,-4 7-440-16,-16 4 64 0,-3-5 168 31,6-5 152-31,-2-10 56 16,7-6 104-16,4-3 328 15,4-8-8-15,4 1-232 0,0-3-192 16,8 0-8-16,12 0-56 0,3-12-232 16,25-17-560-16,-12-3-1625 15,4 7-3816 1</inkml:trace>
  <inkml:trace contextRef="#ctx0" brushRef="#br0" timeOffset="59123.08">14196 5347 14723 0,'0'0'6289'0,"0"0"-5649"0,0 0-376 15,0 0-152-15,0 0-104 16,91 31-8-16,-63-31 0 0,-4-3-80 16,-8 0-1128-16,-5-1-2545 15,-11 4-1480-15</inkml:trace>
  <inkml:trace contextRef="#ctx0" brushRef="#br0" timeOffset="59324.54">14112 5772 18515 0,'0'0'2417'0,"0"0"-1897"16,0 0-224-1,0 0 448-15,0 0 209 16,108-57-257-16,-69 28-352 16,5-9-200-16,-8 0-144 0,-9 6-392 15,-6 4-1257-15,-14 5-391 16,-7 11-2465-16,0 2-2144 0</inkml:trace>
  <inkml:trace contextRef="#ctx0" brushRef="#br0" timeOffset="59545.95">14295 5543 13930 0,'0'0'2329'0,"0"0"-617"31,0 0-247-31,0 0-385 15,0 0 320-15,4 83-152 16,16-45-311-16,0 9-361 0,4 10-208 16,-4 4-32-16,0 2-128 15,-1-5-32-15,-6-11-80 0,-1-11-96 16,-5-12 0-16,-3-8-552 16,-4-9-520-16,0-7-1217 15,-19-13-3648-15,2-4-4745 0</inkml:trace>
  <inkml:trace contextRef="#ctx0" brushRef="#br0" timeOffset="59731.49">14319 5743 17451 0,'0'0'2641'16,"0"0"-529"-16,0 0-407 15,0 96-401-15,-8-46-272 16,-4 7-496-16,-7 1-368 15,-2-12-168-15,-3-4-888 16,-8-10-1961-16,8-10-3544 16,1-12-9066-16</inkml:trace>
  <inkml:trace contextRef="#ctx0" brushRef="#br0" timeOffset="59932.95">14283 5896 14739 0,'0'0'3040'31,"0"0"-687"-31,0 0-249 0,104-32-831 16,-69 22-497-16,-7-2-312 16,0 2-320-16,0-2-144 0,-11 2-216 15,-10-6-1089-15,-3 3-1415 16,-4 4-3593-16</inkml:trace>
  <inkml:trace contextRef="#ctx0" brushRef="#br0" timeOffset="60145.38">14458 5594 15643 0,'0'0'4265'0,"0"0"-2665"0,0 0-48 15,33 105-487-15,-25-66-337 16,3-5-408-16,-7-9-304 0,5-2-16 16,-5-17-1128-16,-4-3-2633 31,0-3-4753-31</inkml:trace>
  <inkml:trace contextRef="#ctx0" brushRef="#br0" timeOffset="60449.57">14510 5531 13170 0,'0'0'6986'0,"0"0"-5842"15,0 0 112-15,0 0-111 16,0 0-353-16,0 0-264 0,0 0-120 16,84-16-40-16,-64 16-136 31,-4 12-80-31,-5 14-32 15,-6 6-56-15,-5 3-64 0,0 2-56 16,-5-2-232-16,-2-3-280 16,-5-3 128-16,0-7 296 0,0-3 136 0,4-3 8 15,1-4 56-15,-2-5 312 16,9-4 136 0,0-3-216-1,0 0-288-15,0-10-120 0,16-12 72 16,4-6-96-16,11-26-1208 0,-6 6-3489 15,-5 7-6290-15</inkml:trace>
  <inkml:trace contextRef="#ctx0" brushRef="#br0" timeOffset="60956.25">14893 5057 6921 0,'0'0'7778'0,"0"0"-6114"0,0 0 552 16,-5 102-615-16,2-54-441 16,-5 6-448-16,0 0-440 0,4-3-216 15,0-10-56-15,0-6-760 31,0-13-3137-31,0-12-4809 0</inkml:trace>
  <inkml:trace contextRef="#ctx0" brushRef="#br0" timeOffset="61154.73">14905 5216 17011 0,'0'0'2129'0,"0"0"-1545"0,0 0-336 16,84-57-152-1,-52 35-96 1,-4-1 0-16,0 14-640 0,-13 3-1633 16,-7 6-2960-16</inkml:trace>
  <inkml:trace contextRef="#ctx0" brushRef="#br0" timeOffset="61316.32">15008 5305 11026 0,'0'0'1568'16,"0"0"-832"-16,0 0-80 16,0 0-415-1,0 0-241-15,88-13-1273 16,-76-6-3520-16</inkml:trace>
  <inkml:trace contextRef="#ctx0" brushRef="#br0" timeOffset="62125.21">15092 4927 11962 0,'0'0'2385'0,"0"0"-1001"0,0 0 168 15,0 0 433-15,0 0-201 16,0 0-544-16,0 0-592 15,16 80-384-15,-12-61-192 0,0 0-72 16,0-3 0-16,4-7-8 16,-1 0-40-1,6-6-24-15,-1-3 8 0,0-3-24 16,4-9 80-16,0-7 0 16,-4 3 8-16,-1 4 0 15,-2 2-128-15,-5 10-448 0,-4 0 64 16,0 16 72-1,-17 15-840-15,-6 8-553 16,-1 2 841-16,0 0 752 0,4-3 240 16,0-2 280-16,4-15 208 15,12-5 224-15,0-9-239 16,4-7-425-16,0 0-48 0,8 0 104 31,4-14 8-31,4 2-56 0,-5-4-56 16,6 4 0-16,-6 5 8 15,-2 1 0-15,-5 6 80 16,0 0 104-16,-4 0 432 0,0 16 8 16,-8 9-296-16,-8 7-240 31,-5 6 8-31,2-3 136 0,-1-3 168 16,1-10 160-16,6-6 32 15,5-11-255-15,8-1-185 16,-4-4-160-16,4 0-8 0,0-9-80 15,0-7 16 1,8 0 24 0,9-3-25-16,-2 0-71 0,1-1-56 0,-4 2 24 15,3 2 40-15,-2 4 80 16,-1 2 40-16,-5 7-88 16,-2 3 8-16,-5 9 96 15,0 13 64-15,-5 10-48 16,-10 6-8-1,-5 3 0-15,-4-2 48 0,0-7 8 0,4-3 40 16,1-8 64-16,-2-2 56 16,14-9-56-16,-2-4 25 15,5-2-73 1,4-4-120-16,0 0-48 16,20-10 48-16,8-10 0 15,8-8 120-15,0-3-56 0,7-8-56 16,-2 1 8-16,-5 0-16 15,-5 3 8-15,-7 7-8 0,-8 8-280 16,-4 8-593-16,-12 5-607 31,0 7-993-31,0 0-3120 0</inkml:trace>
  <inkml:trace contextRef="#ctx0" brushRef="#br0" timeOffset="62588.96">15208 5311 6545 0,'0'0'7009'0,"0"0"-6152"16,0 0 215-16,0 0 256 16,0 0 384-1,0 0-455-15,24 7-449 16,-16 2-16-16,-1 4 16 0,1 9-56 15,5 3-95-15,-6 11-161 0,5 2-56 16,4 6 136-16,-4-2 8 16,4-1-80-1,-4 3-96-15,0-3-88 16,-4 1-160-16,4-7-80 16,-8-4-16-16,-1-5-56 0,2-11 8 15,-5-5-8-15,0-10-8 16,0 0-496-16,-12-3-264 0,-12-16-144 31,0 0 144-31,-4-4-24 16,-3 2 223-16,3 5 289 15,0 0 184-15,7 10 88 0,6-1 56 16,6 4 272-16,2 3 145 16,7 0-121-16,0-3-200 0,0-11-152 31,7-4-8-31,14-17 0 15,23-32-424-15,-8 4-3305 16,-1 2-4873-16</inkml:trace>
  <inkml:trace contextRef="#ctx0" brushRef="#br0" timeOffset="67256.95">15578 4940 15387 0,'0'0'3777'0,"0"0"-3241"0,0 0-440 15,0 0 256-15,76 0 368 0,-36 0 96 16,7 0-240-16,5-6-264 15,1-7-160-15,2-9-136 32,1-7-16-32,-4 4 0 0,-13 0-288 15,-7 8-472-15,-8 11-240 16,-12 6-216-16,-12 0-481 0,0 0-167 16,0 10-561-16,-4-1 249 31,-8 4 1128-31,0-4 856 15,0 8 192-15,4-2 824 0,0 1 408 16,8 3 160-16,0 0-47 16,0 4-41-1,0 2 96-15,0 3 113 0,5 14-273 16,6 15-192-16,9 25 48 16,8 23-127-16,-4-10-153 15,0-15-128-15,-8-26-96 0,0-22-248 16,-4 2-160-16,4-2-80 15,0 0-88-15,-8-13 32 0,-8-6-48 0,0-8 0 32,-8-5-840-32,-44-2-1857 15,4-14-2904-15,0 0-3705 16</inkml:trace>
  <inkml:trace contextRef="#ctx0" brushRef="#br0" timeOffset="67468.38">15654 5302 15931 0,'0'0'2744'0,"0"0"-1607"16,0 0-609-16,3 73-376 31,6-63-152-31,-1-4-56 0,0-6-656 15,-1 0-1497-15,6-16-719 16,-5-4-1057-16,-1-1-496 0</inkml:trace>
  <inkml:trace contextRef="#ctx0" brushRef="#br0" timeOffset="67724.7">15654 5302 2816 0,'67'-89'4905'16,"-67"79"-2928"0,5-2-393-16,3 2 312 0,7 4-535 15,5 6-185-15,8 0-384 16,0 0 24-16,0 0-168 0,-4 6 0 15,-8 4-71 1,-5 2-273-16,-6 8 88 31,-5 9-104-31,0-2-208 16,-12 12-72-16,-8-2 0 0,0 2 8 16,-4-4-16-16,9-7 8 15,-2-6 64-15,9-5 32 0,5-8 152 16,3-9 64-16,0 0-312 15,3-3-8-15,17-20-48 0,36-33-256 16,-4 5-1184-16,0 3-2769 0</inkml:trace>
  <inkml:trace contextRef="#ctx0" brushRef="#br0" timeOffset="68004.95">16435 4464 12818 0,'0'0'5793'0,"0"0"-5064"16,0 0 63-16,-12 76 56 0,12-37-48 15,0 1-168 1,8-2-448-16,0-9-184 16,7-13-376-16,10-16-1824 0,-9-20-2753 15,-4-5 168-15</inkml:trace>
  <inkml:trace contextRef="#ctx0" brushRef="#br0" timeOffset="68474.72">16531 4346 8889 0,'0'0'1737'0,"0"0"71"16,0 0 825-16,0 0-361 16,0 0-103-16,28 83-601 0,-28-42-360 15,0 7-456-15,-4 2-359 32,-9 5-281-32,-7-1-104 0,1-4 0 15,-5-5-8-15,-1-7-16 16,10-6 8-16,-1-17 0 15,12-5 8-15,4-10-48 0,0 0-297 16,7-15 193-16,14-8 136 16,7-3 8-1,0 2 0-15,0-2-88 0,0 0-120 16,-5 7-200-16,-7 3 32 16,-8 10 8-16,-8 6 112 15,0 10 256-15,-8 18 8 16,-16 14-8-16,-4 5 0 15,0 7 0-15,-4 0 0 16,0-7 0-16,9-5 8 0,3-14 120 16,7-9 352-16,10-9 64 15,3-10-520-15,0 0-16 16,12-13 0-16,12-9 8 0,3-3 0 31,10-3-8-31,-1-2-56 0,-8 8-472 16,0 3-408-16,-13 10-656 15,-3 9-201-15,-12 6 961 16,-16 42-832-16,-12-1-2945 0,0 7-2081 16</inkml:trace>
  <inkml:trace contextRef="#ctx0" brushRef="#br0" timeOffset="68634.3">16367 5309 8585 0,'0'0'4729'16,"0"0"-2016"-16,0 0-185 15,0 0-847-15,0 0-1097 16,0 0-200-16,0-17 416 0,31-23-16 15,10-12-496 1,2-8-184 0,2-1-56-16,-2 2-48 0,-3-2 0 0,-8-12-896 15,-8 19-1384-15,-12 16-3914 16</inkml:trace>
  <inkml:trace contextRef="#ctx0" brushRef="#br0" timeOffset="68896.62">16454 4816 14835 0,'0'0'2248'0,"0"0"-79"0,0 0-209 32,32 102-96-32,-23-54-455 0,-1 21-217 15,-8 23-256-15,0 19-280 16,-8 6-176-16,-12-8-184 15,-1-17-127-15,6-22-97 0,-1-16-24 32,0-13-48-32,0-6-128 15,-4 0-425-15,0-6-775 0,-4-23-1032 16,9-6-3362-16,2-13-5968 0</inkml:trace>
  <inkml:trace contextRef="#ctx0" brushRef="#br0" timeOffset="69107.06">16499 5279 14771 0,'0'0'2400'16,"0"0"-1880"-1,0 0-272-15,0 0 72 16,0 0 369-16,83-59-201 0,-55 30-328 15,4-3-160-15,-1-3-328 0,-6 0-1321 16,-1 10-1087-16,-13 6-1177 16,-7 9-1368-16</inkml:trace>
  <inkml:trace contextRef="#ctx0" brushRef="#br0" timeOffset="69277.6">16705 5082 9009 0,'0'0'2561'0,"0"0"-289"15,0 0-599-15,0 0-377 16,-23 86-8-16,23-60-231 0,0 3-169 31,0 0-96-31,0 5-176 16,0 1-160-16,4-1-208 15,-4-2-120-15,0 1-128 0,0-5-40 16,0-6-696-16,0-6-3689 16,0-6-8690-16</inkml:trace>
  <inkml:trace contextRef="#ctx0" brushRef="#br0" timeOffset="69488.03">16538 5562 11602 0,'0'0'6569'0,"0"0"-5048"0,0 0-441 16,0 0-616 0,0 0 480-16,0 0 144 15,96-63-383 1,-52 28-329-16,0-9-240 0,4 2-120 15,-5 1-16-15,-7 3-624 0,4 3-993 16,-12 6-1167 0,-4 14-2754-16</inkml:trace>
  <inkml:trace contextRef="#ctx0" brushRef="#br0" timeOffset="69885.97">17100 4480 14419 0,'0'0'2320'16,"0"0"-1344"-16,0 0 657 15,4 82-345-15,-4-31-64 16,-4 3-336-16,-12 3-376 16,-4-6-343-16,0-6-169 15,-7-8-225-15,7-12-1407 16,3-8-3361-16</inkml:trace>
  <inkml:trace contextRef="#ctx0" brushRef="#br0" timeOffset="70088.42">17204 4387 16771 0,'0'0'2105'0,"0"0"-305"15,0 0-712-15,83 80-504 16,-55-61-344-16,0-6-240 0,-4-4-72 15,-8 10-1536-15,-8-3-2817 16,-8 3-6353-16</inkml:trace>
  <inkml:trace contextRef="#ctx0" brushRef="#br0" timeOffset="70492.35">17004 4927 19428 0,'0'0'2560'16,"0"0"-1992"-16,0 0-216 16,0 0-80-16,84-3 41 15,-40-16-25-15,0-4-168 0,7-4-64 16,1-5-56-16,-3 3-8 16,-10 3-152-16,-7 5 16 0,-8 5 72 31,-8 6 72-31,-4 7 0 15,-4 3 0-15,-4 0 64 0,-4 3 16 16,4 10 56-16,-4 6 56 16,0 0 152-16,3 3 160 0,-3 0 80 15,4 7-56-15,5-4-128 32,3 7-80-32,-5-3-24 15,2-5-128-15,3 2-56 0,-5-7-104 16,-3 1 0-16,5-5 0 15,-9-5-8-15,0-3-352 0,0-5-832 16,-9-2-1032 0,-6-12-2674-16,-6-4-1735 15</inkml:trace>
  <inkml:trace contextRef="#ctx0" brushRef="#br0" timeOffset="70680.85">17324 4835 15547 0,'0'0'2696'16,"0"0"-311"-16,0 0-513 16,0 0-399-16,-20 105-153 0,7-54-288 15,1 6-520-15,-8 4-344 32,5-8-168-32,-6-5-168 0,6-13-1352 15,-1-16-2505-15,8-6-6825 0</inkml:trace>
  <inkml:trace contextRef="#ctx0" brushRef="#br0" timeOffset="71865.82">18252 4514 4793 0,'0'0'14203'0,"0"0"-12515"16,0 0-1016-16,0 0-504 0,0 0-160 31,0 0-8-31,0 0-208 16,0 0-928-16,92-15-1873 0,-69 12-3768 15</inkml:trace>
  <inkml:trace contextRef="#ctx0" brushRef="#br0" timeOffset="72923.99">18842 4261 15523 0,'0'0'2704'0,"0"0"-1919"16,0 0-441-16,0 0-168 15,0 0 120-15,0 0-136 0,59-13-104 16,-31 10-56-16,16-4-1272 16,-9 1-1193-1,1-1-2992-15</inkml:trace>
  <inkml:trace contextRef="#ctx0" brushRef="#br0" timeOffset="73150.39">19407 4143 10626 0,'0'0'6345'0,"0"0"-5681"31,0 0-512-31,0 0-8 0,0 0 16 16,0 0 232-16,0 0-240 0,0 0-152 15,67 6-128 1,-58-12-1608 0,-1 0-4737-16</inkml:trace>
  <inkml:trace contextRef="#ctx0" brushRef="#br0" timeOffset="86710.75">7299 15799 11738 0,'0'0'8450'15,"0"0"-6178"-15,0 0-247 0,0 0-409 16,0 0-336 0,0 0-199-16,7 6-241 15,-7 4-296-15,4 5-272 16,-4 11-112-16,5 2-32 0,-5 4-32 16,0 0-48-1,0 6-48-15,0 3-8 16,0 4-464-16,-9 17-928 15,6-4-1081-15,-1-13-4336 0</inkml:trace>
  <inkml:trace contextRef="#ctx0" brushRef="#br0" timeOffset="87538.55">9307 15872 15387 0,'0'0'5433'0,"0"0"-4657"16,0 0 96-16,0 0 0 0,0 0 97 16,87 12-73-16,-55-5-152 31,-4 2-288-31,-4 0-184 15,1 1-112-15,-10 0-64 0,-3-1-40 16,-8 7 40-16,-4 3 48 16,0 10 0-16,-8 6-136 0,-8 0 0 0,-4 2 40 15,-4-5-32 1,1-3 160 0,2-7 88-16,1-3-96 15,1-6-103-15,6-4-57 0,2-2 48 16,3-4 112-16,3-3 96 15,5 0-56-15,0 0-64 0,0 0-72 0,9-3-64 16,10-10 80-16,5-6 64 31,12-6-64-31,1-1-80 16,6-2-8-16,1 3-488 0,19-1-1121 16,-15 7-2215-16,-4 12-5586 15</inkml:trace>
  <inkml:trace contextRef="#ctx0" brushRef="#br0" timeOffset="88451.14">11717 15830 13530 0,'0'0'4057'0,"0"0"-1904"15,0 0-57 1,84 0-640-16,-52 0-327 0,-4 3-41 16,-4 3-304-16,0 5-176 15,-9 1-144-15,-2 10 56 16,-2 3 9-16,-7 14-113 15,0 2-160-15,-4 7-128 16,0-1-80-16,-4-5-40 16,-3-11-8-16,-6-5-72 0,1-14-80 15,1-2 32-15,-2-7 72 16,2-3 48-16,7 0 0 16,4 0 0-16,0 0-64 0,4-3-128 31,16-7 192-31,7-2 0 0,1-1 0 15,4 0-48-15,-4 4 40 16,-8 2 0-16,0 7-48 16,-8 0 8-16,-4 16 48 0,-4 7 40 31,-4 8 72-31,0 4-104 16,-8 0 64-16,-8-3-24 0,-12 3-48 15,-3-3-152-15,-1 3-353 16,-5-4-495-16,-14 1-568 15,10-6-2513-15,6-5-7361 0</inkml:trace>
  <inkml:trace contextRef="#ctx0" brushRef="#br0" timeOffset="89257.97">14119 15792 1640 0,'0'0'11610'15,"0"0"-9249"1,0 0-89-16,0 0-367 16,0 0 183-16,60 80-431 15,-60-43-545-15,-19 8-400 0,-5 3-224 16,-8 0-160-16,-4-1-16 15,1 1-80-15,-2-3-64 0,5-2 0 16,0-7 48-16,13-8 160 31,3-12-136-31,8-7 249 0,4-6-113 16,4-3-352-16,0 0-24 16,12-3-208-16,8-9 200 15,16-11 8-15,7-2 0 0,5 0 72 16,4-4-72-16,-1 4 8 15,2-1-8 1,-5 7 0-16,-9 7-240 16,-7 5-737-16,-8 1-831 15,-12-3-1017-15,-12 2-2736 0,0-3-3497 16</inkml:trace>
  <inkml:trace contextRef="#ctx0" brushRef="#br0" timeOffset="89431.51">14172 15916 12362 0,'0'0'8778'0,"0"0"-6546"16,0 0-351-16,3 111-1041 0,18-25-160 31,3 25-96-31,4-10-248 0,-9-15-216 16,-3-35-120-16,4 0-944 15,-4-10-3553-15,-4 0-11426 0</inkml:trace>
  <inkml:trace contextRef="#ctx0" brushRef="#br0" timeOffset="90136.65">16535 15850 5233 0,'0'0'10930'15,"0"0"-6577"-15,0 0-2433 0,0 0-663 16,24 66-249-16,-13-28-192 16,1 3-288-16,0-3-120 0,4-3-184 15,-4-9-56 1,4-4-160-16,4-4 40 16,4-4 16-16,4 1-56 15,-5-2-16-15,5 1 8 0,-7-5 0 16,-1 3 0-16,-9-1-8 15,-3 4 0-15,-4 0 8 16,-4 5 8-16,-4 5-8 16,-11 0-80-16,-13 7-304 15,-36 4-608-15,8-8-984 16,0-6-3106-16</inkml:trace>
  <inkml:trace contextRef="#ctx0" brushRef="#br0" timeOffset="90303.2">16542 15967 17203 0,'0'0'4065'15,"0"0"-2769"-15,100-33 145 0,-48 15-969 32,-4-11-472-32,27-15-1753 15,-15 3-6256-15,0 5-2914 0</inkml:trace>
  <inkml:trace contextRef="#ctx0" brushRef="#br0" timeOffset="91021.28">18765 15792 11602 0,'0'0'9314'16,"0"0"-7210"-16,0 0-527 0,0 0-689 16,0 0-64-16,0 0-168 15,4 80-80 1,-8-39-48-16,0 13 49 15,1 3 119-15,3 3-144 0,0 1-176 16,0-4-16-16,0-9-168 16,11-11-128-1,6-11-64-15,3-5-88 16,3-7-64-16,1-11-376 16,4-3-304-16,-4-13-88 15,0-12 79-15,-12-4 81 0,-4-3 192 16,-8 2 256-16,-4 7 160 0,-20 4 152 15,0 6 72-15,-7 13-8 16,-1 0 32-16,-5 6-48 16,9 11-48-16,5-2 0 0,7-2-752 31,8-7-2041-31,8-6-5352 0</inkml:trace>
  <inkml:trace contextRef="#ctx0" brushRef="#br0" timeOffset="91739.36">21200 15818 20764 0,'0'0'4329'15,"0"0"-3465"-15,0 0-136 16,0 0-440-16,0 0 216 16,0 0-160-16,112 50-152 15,-73-50-128-15,2 0-64 16,-2 0 73-1,-3-9-73-15,-4 0 0 0,-8 2-48 16,-5 1-57-16,-6 2-15 0,-9 4 56 16,-1 0 64-16,1 6 120 15,0 14-8 1,-4 8 41-16,5 7 103 16,-5 10 40-16,0-4-40 15,0 3-32-15,0 1-32 0,-5-1-80 16,-3 5-56-16,5-2-8 31,-5 0-48-31,-1-2-80 0,-10 2-1000 16,-5-8-1881-16,3-14-7417 0</inkml:trace>
  <inkml:trace contextRef="#ctx0" brushRef="#br0" timeOffset="92711.76">23387 16199 15947 0,'0'0'3809'15,"0"0"-3401"1,0 0-32-16,0 0-64 0,104-51 8 16,-76 16-56-16,0-13-72 15,-5-2-16-15,-2-4 8 16,-10-1 40-16,-6 11-32 0,-5 2-96 15,0 8-16 1,-9 9 32-16,-10 2-56 16,-1 4 32-16,-4 13 104 0,-4 6 281 15,0 0 191-15,-8 19-120 16,0 12 24-16,1 11-104 16,-1 5-232-16,4 1 80 0,8 0 200 15,12-7 0-15,8-6-88 0,4-7-184 31,16-2-176-31,16-7-64 16,15 0 0-16,5-3-56 16,8 0 56-16,4 3-48 0,-1 0 48 15,-3 6 32-15,-8 1-32 32,-12 9-48-32,-5-1 32 0,-10 1 16 15,-9 7 56-15,-8 2-56 16,-8-2 8-16,-8 2 40 15,-20-3-40-15,-16-9 32 0,-11-7-40 16,-10-12 0-16,1-13 0 16,1-2 0-1,12-25-8-15,14-7 0 0,14-11-40 16,14-25 40-16,9-22-56 16,28-25 56-16,16-4-40 15,4 13-24-15,-4 22-24 0,-8 36-456 16,7-4-1064-1,-15 19-2129-15,0 9-5633 16</inkml:trace>
  <inkml:trace contextRef="#ctx0" brushRef="#br0" timeOffset="112582.63">9251 13951 11282 0,'0'0'9130'16,"0"0"-7682"-16,0 0-944 0,0 0 665 15,0 0-353-15,87 44 0 16,-59-28-232-16,4 0-88 0,-4 3-176 16,0-6-72-16,-7-1-16 15,-6-3-40-15,-7 1-16 16,-3 6 64-1,-5 3 72-15,-9 9-119 16,-10 8-129-16,-9 5-56 0,0-9 56 16,0-4-64-16,7-9 0 15,2-6 8-15,6-6 40 16,6-4-40-16,-1-3 40 0,8 0 40 31,0 0-88-31,0 0-64 16,4 0-104-16,11 0 88 0,9 0 72 15,4 0 0-15,8-10 8 16,0 4 8-16,1-3-8 16,-2 5 8-16,-12 4 0 0,-2 0-8 15,-5 4 8-15,-16 11 64 16,0 14 88 0,0 3-40-16,-20 5-16 15,-4 2-88-15,-8 2-8 0,-4-5-8 16,0-8-64-16,5-3-368 15,-22-3-657-15,18-6-1071 0,-1-7-3033 16</inkml:trace>
  <inkml:trace contextRef="#ctx0" brushRef="#br0" timeOffset="114280.12">13666 15395 13754 0,'0'0'4217'16,"0"0"-4217"-16,0 0-248 0,0 0-48 15,36-73 128-15,-21 41 168 32,1-3 48-32,0 4 376 0,-4-7 96 15,0 0 17-15,-8-1 7 16,5-2-56-16,-9 0-64 0,0 0-80 16,0 3-128-16,0 3 24 15,-9 0-40-15,-3 5 40 16,5 6 8-16,-6-2 8 0,-2 4-88 15,2 3-112 1,1 6 48 0,5 1-32-16,-6 5 136 0,6 4 104 0,3 0 80 15,0 0-47-15,4 3-33 16,0 0-8 0,0 0-128-1,0 0 0-15,0 0 56 0,0 0-56 16,0 0-80-16,0 0-32 15,0 0-16-15,-4 0-40 0,0 0-8 16,4 0 8-16,-9 0 0 0,6 3 80 31,-1 0 16-31,-4 4 8 16,4-4-56-16,0 3-40 0,-1-3 32 16,5 4-48-16,-3-4-8 15,3 3-48-15,-4-3-32 0,0 7-32 16,0-4 0-16,4 1-32 31,-4 2 8-31,-4 4 48 0,0 2 32 16,0 4-40-16,0 1-152 15,4-1-264-15,-4-3-377 0,4-1-519 16,-4 1-1184-16,8-5-2009 16,-4-6-6978-16</inkml:trace>
  <inkml:trace contextRef="#ctx0" brushRef="#br0" timeOffset="114512.5">13702 14713 17587 0,'0'0'2337'15,"0"0"-689"-15,0 0-424 16,0 0-415-16,95 47-169 0,-67-41-296 15,0 1-240-15,0-7-64 16,-5 0-40-16,-2 0-512 0,-5 0-929 16,-8 0-887-1,-8 0-2793-15,0 6-5217 16</inkml:trace>
  <inkml:trace contextRef="#ctx0" brushRef="#br0" timeOffset="116278.97">13937 13848 17163 0,'0'0'4153'16,"0"0"-1952"0,0 0-489-16,0 0-768 31,0 0-296-31,0 0-208 15,0 0-160-15,0 0-88 0,16 0 56 16,15 0 105-16,5 0-81 16,5-5-128-16,-6-2-72 0,1 1-64 15,-4-1 56-15,-8 5-64 16,-9-1 0-16,-7-1 0 16,-3 4 48-16,-1 0 96 0,-4 4 264 15,4 14 120-15,-4 8-64 31,0 18-80-31,0 10-32 0,0 7-128 16,-4 5-40-16,-5 0-88 16,1 1-48-16,1-7-48 0,3-2-120 15,4-7-760-15,0-4-1048 0,8-12-1769 16,3-12-3193-16</inkml:trace>
  <inkml:trace contextRef="#ctx0" brushRef="#br0" timeOffset="117324.4">18905 13877 17283 0,'0'0'5841'16,"0"0"-4552"-16,0 0 23 16,0 0-384-16,-4 59-184 0,-4-16-47 15,4 14-153-15,0 7-280 16,4 0-160-16,0-8-104 31,8-5 0-31,4-9-192 0,0-17-785 16,8-25-1191-16,0-6-3049 15,-4-19-4241-15</inkml:trace>
  <inkml:trace contextRef="#ctx0" brushRef="#br0" timeOffset="117524.87">19343 13751 16523 0,'0'0'3153'15,"0"0"-1481"-15,0 0 112 16,21 79-487-16,-18-41-97 16,5 19-360-16,0 26-448 0,0 18-264 15,0-9-128-15,0-16-184 16,4-15-1296-16,-4-29-3265 0,0-4-12155 16</inkml:trace>
  <inkml:trace contextRef="#ctx0" brushRef="#br0" timeOffset="118874.26">23484 13865 10906 0,'0'0'4985'16,"0"0"-3369"-16,0 0 273 16,0 0-353-16,0 0 144 0,0 0-175 15,3 0-225-15,1 6-200 16,-4 10-256-16,0 22-272 16,0 32-79-16,0 25-81 0,0 1-64 15,-4-17-40-15,1-25-120 31,-2-22-96-31,5 0-72 0,0-7 0 16,0-2-376-16,0-11-833 16,0-9-1071-16,8-9-761 15,-4-14-1464-15,0-5-1664 0</inkml:trace>
  <inkml:trace contextRef="#ctx0" brushRef="#br0" timeOffset="119280.35">23738 13789 16611 0,'0'0'3681'15,"0"0"-2521"-15,0 0-112 16,16 82-119-16,-4-34 279 0,0 3-232 16,-1 0-296-16,10-4-320 15,3-6-136-15,0-9-208 16,4-3 40-16,-5-10-48 0,5 0-8 31,0-7 0-31,4 4 0 0,-8-4 0 16,0 5 0-16,-5-5 8 15,-6 1 8-15,-2 4 40 16,-7-8 16-16,0-3 144 0,-4 4 64 16,0-4-16-16,-8 7-120 31,-11 2-39-31,-5 8-89 0,-8 6 32 15,-12 1-48-15,0 6-8 16,-12-1-273-16,4-6-279 16,-3-4-360-16,7-12-304 0,5-10-336 0,2-3-425 15,2-23-319 1,11-2-1489 0,7 0-2144-16</inkml:trace>
  <inkml:trace contextRef="#ctx0" brushRef="#br0" timeOffset="119476.83">23869 13871 12410 0,'0'0'1480'16,"0"0"-1223"-16,0 0-257 15,88-28 0 1,-60 15 0-16,0 1 80 15,0 2 72-15,0-3-64 16,8 0-88-16,-13 1-873 0,-7-1-6536 16</inkml:trace>
  <inkml:trace contextRef="#ctx0" brushRef="#br0" timeOffset="124477.63">13885 10804 13122 0,'0'0'8018'0,"0"0"-6170"16,0 0-175-16,0 0-641 31,8 104-72-31,-1-46-120 16,-3 2-63-16,5 4-233 0,-5-7-208 15,4-12-208-15,-5-7-128 16,1-16-32-16,1-3-40 0,-1-10-312 15,-4-9-793-15,0-2-1399 16,-9-11-4098 0</inkml:trace>
  <inkml:trace contextRef="#ctx0" brushRef="#br0" timeOffset="125506.05">14291 10976 11362 0,'0'0'6209'16,"0"0"-4632"-16,0 0-569 16,0 0-72-1,0 73 104-15,8-39 152 16,4 5-183-16,4-1-49 0,4 0-288 15,-1-6-288-15,6-10-160 16,-5-6-96-16,4-6-80 0,-1-10 16 16,1 0-64-16,0-23 8 0,-3-9 0 31,-2-12 0-31,-3-10 0 16,-8-3-8-16,-8 0-8 0,0 3 0 15,-8 5 0-15,-20 6-8 16,-7 8 16-16,-14 12 8 0,-2 10-8 31,-1 13 0-31,-4 10 0 16,0 22-40-16,0 8-280 0,-7 25-848 15,11-10-1465-15,12-12-4232 0</inkml:trace>
  <inkml:trace contextRef="#ctx0" brushRef="#br0" timeOffset="127057.94">10734 13414 5873 0,'0'0'9154'0,"0"0"-7242"0,83-22 225 16,-39 12-209-16,7 1-344 15,9-4-327-15,16-6-9 16,31-10-160-16,33-12-296 15,12-12-352 1,3-3-80-16,-3 10-216 0,-17 17-56 16,0 17 41-16,1 8-9 0,-5 8-24 15,-11 24-88-15,-8 10 8 16,-26 3-8 0,-17-2 0-16,-22-5 80 15,-6 1 152-15,2 9 72 16,1 4-72-16,4 10 0 0,-13-8 56 15,-7 1 80-15,-7-3-64 16,-14-4 32-16,1-2-16 0,-8-8-88 31,0-5-96-31,0-7-64 16,0-6-64-16,-4-10-16 16,-7-6 0-16,-2-6-792 0,-2-19-976 15,-17-39-513-15,8 4-1480 16,0-1-2016-16</inkml:trace>
  <inkml:trace contextRef="#ctx0" brushRef="#br0" timeOffset="127441.91">12630 12979 21092 0,'0'0'2401'16,"0"0"-1969"-16,0 0-312 0,24-114 192 15,19 38 416-15,17-20 160 16,0 7-240-16,-4 20-264 0,-17 18-216 15,-11 13-72-15,8-7-48 32,8-2-40-32,0-4 40 0,-5 10-48 15,-6 9 8-15,-6 13-8 16,-6 6 0-16,-5 6-8 0,-12 7 0 16,0 0-384-16,-4 0-984 15,-4 0-1073-15,-9 3-5632 0</inkml:trace>
  <inkml:trace contextRef="#ctx0" brushRef="#br0" timeOffset="127726.16">12925 12179 18115 0,'0'0'3825'0,"0"0"-2593"15,0 0-599-15,0 0 335 0,0 0 80 16,95-3-224-16,-55-7-368 0,3-2-256 31,-2 2-112-31,-9 4-88 16,-4 0 16-16,-13 6 40 0,-2 0 8 16,-6 15 160-16,-3 14 185 15,-4 22-1-15,-15 25-128 0,-13 19-136 16,-4-3-144-16,8-25-192 31,11-23-1057-31,13-28-2687 0,0-6-7747 16</inkml:trace>
  <inkml:trace contextRef="#ctx0" brushRef="#br0" timeOffset="129248.08">12637 15465 15211 0,'0'0'3945'0,"0"0"-2793"15,0 0-560-15,0 0-328 16,0 0-40 0,0 0 520-16,32-95-104 0,-4 41-128 15,4-7-135-15,12 1-153 0,8-3-88 32,0 9-80-32,-4 9-40 0,-1 14-8 15,-6 8 40-15,-6 10-40 16,-3 8-8-16,-9 1 0 15,2 4 0-15,-9 0-168 0,-4 0-497 16,-12 0-535-16,0 0-888 31,0 0-3001-31</inkml:trace>
  <inkml:trace contextRef="#ctx0" brushRef="#br0" timeOffset="129481.56">12933 14900 19484 0,'0'0'4073'15,"0"0"-3353"-15,0 0-496 0,0 0-16 16,0 0 464-16,80-13 32 0,-37-3-176 16,4 4-304-1,2-4-128 1,-10 6-48-16,-7 4 0 0,-8 6-48 15,-11 0 72-15,-13 6-72 16,0 20 0-16,-32 44-48 0,-5-7-1744 16,-2 7-4201-16</inkml:trace>
  <inkml:trace contextRef="#ctx0" brushRef="#br0" timeOffset="130417.07">20024 13573 16795 0,'0'0'4193'0,"0"0"-2593"16,0 0-151-16,0 0-553 0,0 0-96 15,0 0 40-15,0 0-64 16,137-48-160 0,-42 10-295-16,32-6-65 15,17 2 56-15,3 10-16 0,-11 20-128 16,-13 8-8-16,5 4-112 15,-5 0-48-15,1 0 0 0,-8 0 0 16,-6 0 8 0,-5 7 0-16,-22 12 56 15,-20 10-56-15,-18-1 48 16,-10 7-48-16,1 6-8 0,0 7 16 16,0 0 40-16,-9-4 152 15,-2-9 104-15,-1-3-112 0,-4-10-104 31,-1 1-24-31,2-2-64 16,-6 2 0-16,5-4 0 0,-8 0 32 16,-3-10-40-16,-2-2-120 15,-7-4-360-15,0-3-384 0,0-3-160 16,-11-36-689-16,-6 1-2280 31,-3 0-6089-31</inkml:trace>
  <inkml:trace contextRef="#ctx0" brushRef="#br0" timeOffset="130868.85">21587 13309 19268 0,'0'0'2184'0,"52"-114"-1592"15,15-6-152-15,17-21 384 31,12 8 81-31,7 19 159 0,-8 25-320 16,9 6 8-16,-13 7-192 16,-14 13-112-16,-21 15-127 0,-17 13-137 15,-7 4-88-15,0-4-40 32,0-1-8-32,3 2-48 15,-11 9 8-15,-3 5-16 0,-10 7 8 16,-7 7 0-16,0 3 8 15,-4 3-8-15,0 0-240 0,0 0-641 16,-19 0-839-16,-2 3-1289 16,1-3-3552-1</inkml:trace>
  <inkml:trace contextRef="#ctx0" brushRef="#br0" timeOffset="131187.01">22204 12109 20612 0,'0'0'3977'0,"0"0"-3185"0,0 0-352 15,0 0-320-15,0 0 528 16,80-3 224-16,-25-25-103 0,9-4-249 16,1 0-328-16,-11 3-136 31,-1 4-48-31,-14 9-8 0,-11 7 0 15,-8 2-160-15,-12 7-80 16,-4 0 184-16,-4 13 56 0,0 12 152 16,-4 17 56-16,-11 5 32 31,2 13 32-31,-2 4 8 16,6 0-104-16,-3-1-96 0,5-7-80 15,3-4-56-15,4-7-496 16,-4-14-1105-16,4-15-3536 0</inkml:trace>
  <inkml:trace contextRef="#ctx0" brushRef="#br0" timeOffset="131370.56">22806 12408 12346 0,'0'0'0'15</inkml:trace>
  <inkml:trace contextRef="#ctx0" brushRef="#br0" timeOffset="133252.53">23177 10842 11906 0,'0'0'7546'16,"0"0"-6418"-16,0 0-776 15,0 0-128-15,0 0 1088 16,0 0 41-16,91-3-401 0,-51 3-280 16,3 0-296-16,6 7-112 15,-6 5-40-15,-2 6-16 0,-10 6 16 32,-11 1 40-32,-13 14 48 15,-7 17 128-15,-35 23-136 16,-9-2-55-16,-4-7 7 0,1-13-64 15,6-19 120-15,2-7 168 16,3-2-24-16,8-13-136 0,4-7-112 16,12-5-80-1,5-4-16-15,3 0 16 16,4 0-32-16,0 0-96 16,0-4-40-16,15-11-40 0,9-11 80 15,20-9 8-15,8-9 0 16,4-1-8-16,7 1 0 15,-3 6-48-15,-9 9-80 16,-10 10-416-16,-9 10-472 16,-8 6-513-16,-13 3-1191 15,1 0-3033-15,-8 3-4890 0</inkml:trace>
  <inkml:trace contextRef="#ctx0" brushRef="#br0" timeOffset="133793.09">23993 10592 15859 0,'0'0'4257'16,"0"0"-2569"-1,0 0 1-15,0 0-193 16,0 0-96-16,-84 91-224 0,52-8-311 16,-4 34-209-16,5 11-136 0,6-17-104 15,18-35 40-15,7-41-104 16,0-13-328 0,20-6-24-16,8-4-168 15,15-5-64-15,6-7-88 16,6-12-32-16,1-24-128 0,-4-5-200 15,-9-6 135-15,-11-1 185 16,-16 0 160-16,-8 7 56 0,-8 9 48 16,-19 7 48-16,-14 9 48 31,-18 9 8-31,-5 7-8 16,-8 10-304-16,-39 35-1272 0,15-7-3401 15,8 0-5969-15</inkml:trace>
  <inkml:trace contextRef="#ctx0" brushRef="#br0" timeOffset="135585.6">21510 9153 10362 0,'0'0'11290'16,"0"0"-9634"-16,0 0-1351 15,0 0-201-15,0 0 376 0,129-127 408 16,-30 28-72-1,45-36 16-15,43-35-312 16,16-7-272-16,12-1-184 0,-19 23-64 16,-22 25 8-16,-30 28 88 15,-45 42-48-15,-39 28-48 16,-32 19-24-16,-20 13-192 0,-4 0-144 31,-4 0 128-31,0 0 136 0,-8 3-328 16,-16 4-416-16,-27-4-512 15,-1 1-1337-15,3-4-3144 0</inkml:trace>
  <inkml:trace contextRef="#ctx0" brushRef="#br0" timeOffset="135884.91">22694 7734 20340 0,'0'0'4081'16,"0"0"-3809"0,0 0-152-16,0 0 232 0,112-41 304 15,-68 19 8-15,8-1-248 16,-1 4-192-16,-3 3-128 16,-1 7-48-16,-6 2-40 0,-13 5-8 15,-9 2 0-15,-6 0 8 16,-9 2 104-16,-4 18 224 15,0 8 33-15,-4 16-153 16,-13 10-120 0,-3 10-96-16,-3-4-216 0,-1 0-745 15,0 5-1143-15,3-15-3153 0,6-15-7274 16</inkml:trace>
  <inkml:trace contextRef="#ctx0" brushRef="#br0" timeOffset="139582.49">23491 6768 14539 0,'0'0'2936'0,"0"0"-2064"15,0 0 369-15,0 0-105 16,83 36-224-16,-55-17-168 16,0 3-240-16,-4-3-40 15,-3-3-143-15,-10 3-57 16,2-3-24-16,-13 0-48 16,0 6 0-16,-5 3 8 0,-18 7-56 15,-5 6-56-15,-13 0 16 16,2-3 104-16,3-3 40 0,4-10 8 31,12-6-80-31,4-10-8 16,8 1 24-16,4-7-80 0,4 0-112 15,0 0 0-15,0 0-16 16,20 0-112-16,4-3 112 0,12-3 16 16,3 2-16-16,-3-2 8 31,1 3 0-31,-14-1 8 15,1 4-8-15,-11 0 0 0,-2 0 8 16,-11 10 0-16,0 9 48 16,0 9 24-16,-11 4-64 0,-10 9 40 15,-10-2-32-15,3 2 32 16,-4-5-48 0,8-8 16-16,3-9-16 15,6-10 0-15,7-3 0 0,8-3-552 16,0-3-648-16,0-12-809 15,16-39-2416-15,4 0-2224 0,8 4-4329 16</inkml:trace>
  <inkml:trace contextRef="#ctx0" brushRef="#br0" timeOffset="140152.97">24172 6613 1328 0,'0'0'13083'16,"0"0"-10403"-1,0 0-527-15,0 0-185 16,0 0-552-16,0 0-159 16,-20 98-97-16,-12-15-88 0,-7 38-264 15,-1 12-208-15,-4 7-168 16,12-13 145-16,17-35 23 0,6-25-72 15,9-26-248 1,0-16-136-16,9-6-144 16,6-6-120-16,17-7-48 15,0-6-128-15,16-25-112 0,-5-16-96 16,2-7-65-16,-2-6 41 16,-7-3 72-16,-8 6 64 0,-12 10 192 31,-12 6 112-31,-4 13 88 15,-9 9 0-15,-14 7 48 0,-1 6 24 16,-4 0 72-16,0 6 48 16,4 7-112-16,1 3-80 0,6-3-72 15,-3 2-1184-15,9-5-1777 32,-1-4-5296-32</inkml:trace>
  <inkml:trace contextRef="#ctx0" brushRef="#br0" timeOffset="158288.18">769 9197 6465 0,'0'0'14827'0,"0"0"-11770"0,0 0-1681 15,0 0-312-15,0 0-440 16,-4 0-344-1,19 7-208-15,9-1 32 16,4 4-56-16,0-1-40 16,-4 1-8-16,-4 0-112 0,-8-4-512 15,-4 3-648-15,-8 7-536 0,0 0-1057 16,-4 9-1528-16,-16 1 2297 31,0-1 1464-31,0-3 632 0,0-6 608 16,4-4 640-16,4 2 336 15,4-5 41-15,0-3-401 0,8 1-296 16,0-7-432-16,0 3-408 16,0 0-88-16,12 1 0 31,4-4 0-31,0 0-8 0,0 3-408 16,-8 0-992-16,0 10-33 15,-8 12 121-15,0 10-3153 0,0 10 1609 16,0 2 1479-16,-4 1 1385 15,0-10 480-15,0-10 1521 32,4-2 103-32,0-11-359 0,0-2-481 15,0-3-592-15,0-10-248 16,0 0-200-16,0-4-152 0,4-30 80 0,4-42-152 16,4 6-848-16,0 0-4537 15</inkml:trace>
  <inkml:trace contextRef="#ctx0" brushRef="#br0" timeOffset="158461.72">920 9042 13794 0,'0'0'2905'0,"0"0"-1737"15,12 76 577-15,-9-31-505 0,6 2-192 16,-5-6-512-16,0-5-512 15,4-17-24-15,-5-7-1960 0,6-9-5698 0</inkml:trace>
  <inkml:trace contextRef="#ctx0" brushRef="#br0" timeOffset="158708.06">940 8988 14723 0,'0'0'3056'15,"0"0"-911"-15,0 0 287 0,111-70-903 32,-55 45-569-32,4 3-160 15,0 2-208-15,4 1-248 0,-9 7-120 0,-3 6-128 16,-12 6-48-16,-8 0-40 16,-9 18 8-1,-6 14-8 1,-14 10 96-16,-3 5-104 0,-20 22-888 15,-3-11-1760-15,-5-13-4090 16</inkml:trace>
  <inkml:trace contextRef="#ctx0" brushRef="#br0" timeOffset="158875.6">1163 9121 14459 0,'0'0'5265'16,"0"0"-3857"-16,0 0 800 0,0 0-903 15,0 0-753-15,-60 73-400 32,48-47-152-32,8 9-336 0,0-10-1921 15,4-9-4032-15</inkml:trace>
  <inkml:trace contextRef="#ctx0" brushRef="#br0" timeOffset="159037.18">1223 9093 11858 0,'0'0'2072'16,"0"0"505"-16,0 0-481 15,0 0-991-15,0 0-649 0,0 0-312 0,68 22-144 16,-65 1-1232 0,-3 2-4458-1</inkml:trace>
  <inkml:trace contextRef="#ctx0" brushRef="#br0" timeOffset="159450.07">1040 9560 17147 0,'0'0'2889'16,"0"0"-1945"-16,0 0 224 0,0 0 329 16,0 0-313-16,119-82-384 15,-75 49-256-15,-1-2-176 16,-6 4-240-16,-5 5-120 0,-13 7-8 15,-3 6-168-15,-12 4-416 0,-4 3-416 32,0 3-136-32,0-4-97 15,-4 4-351-15,-12 0 272 16,4 0 720-16,-4-1 592 0,4 1 24 16,1 3 688-16,2 0 504 31,1-2 368-31,5 2-119 0,3 0-305 15,0 0-512-15,0 0-360 16,0 9-48-16,3 14-88 16,10 7 136-16,6 12 104 0,-2 12-8 15,2 3-48-15,5 7-143 16,0-1-57 0,0-2-64-16,-1-8-72 0,-2-8 0 15,-5-17 0-15,-8-12-649 16,0-13-1327-16,-8-18-2113 15,-8-14-1864-15,-5-6-4089 0</inkml:trace>
  <inkml:trace contextRef="#ctx0" brushRef="#br0" timeOffset="159625.6">1266 9506 15467 0,'0'0'5465'15,"0"0"-3961"-15,0 0 849 0,0 0-697 16,0 0-904-16,-28 69-544 15,13-18-200 1,-1 4-8-16,-4-2 0 16,-4-2-952-16,4-19-1712 15,8-10-4034-15</inkml:trace>
  <inkml:trace contextRef="#ctx0" brushRef="#br0" timeOffset="159839.15">1291 9550 15987 0,'0'0'2632'0,"0"0"-71"15,91 0-865-15,-51 10-703 16,-1 2-337 0,-2 4-336-16,-5-3-200 15,-4-4-56-15,-5 1-64 16,1-10-48-16,0-7-992 0,-4-14-2585 15,-4-5-4057-15</inkml:trace>
  <inkml:trace contextRef="#ctx0" brushRef="#br0" timeOffset="160044.59">1717 8719 20524 0,'0'0'2376'0,"0"0"-1743"0,0 0-225 15,0 0-152-15,92 15-160 16,-68-11-96-16,-1-4-280 0,-3 0-2345 31,-8-7-4000-31</inkml:trace>
  <inkml:trace contextRef="#ctx0" brushRef="#br0" timeOffset="160297.91">1573 9033 19724 0,'0'0'5225'0,"0"0"-4937"0,0 0 64 16,0 0 104-16,0 0 344 15,92-54-168 1,-44 25-280-16,7-3-208 16,-3 1-96-16,0 2-48 0,-12 7 0 15,-4 3-152-15,-8 6-760 16,-8 6-456-16,-16 7-568 0,-4 0-4682 31,0 0-3960-31</inkml:trace>
  <inkml:trace contextRef="#ctx0" brushRef="#br0" timeOffset="160518.32">1729 8992 17803 0,'0'0'4945'0,"0"0"-3864"0,-4 76 487 15,4 0-304-15,0 44-328 16,-8 26-119-16,-5 16-129 0,-2-6-208 15,-5-26-208-15,4-13 40 16,0-31-128-16,4-29-112 16,5-18-72-1,2-20-40-15,-3-10-560 0,0-9-1088 16,1 0-3954-16</inkml:trace>
  <inkml:trace contextRef="#ctx0" brushRef="#br0" timeOffset="161235.4">1689 9271 16067 0,'0'0'6193'16,"0"0"-5553"-16,0 0-55 31,79-22-321-31,-47 9-112 0,1-3-104 16,-6 0-48-16,1-3-56 15,-4-6-1009-15,-8-4-1055 0,0-3-1793 16,-9-3-712-16,-7 0 1849 16,0 7 2776-16,0 9 1080 31,-15 6 2200-31,7 7 561 0,-4 6-1096 16,4 0-161-16,4 3-919 15,0 13-793-15,4 9-416 0,-4 10-80 16,4 0-128-16,0 3-72 15,0-6-104-15,0-7-72 32,0-5-64-32,8-5 16 0,0-8-56 15,3-7-32-15,2 0-272 0,6-4 96 16,2-9 112-16,-5-2-32 0,-1 2-152 16,-2 1-24-16,-5 2-64 15,-1 7 24 1,-7 3 135-16,0 9 113 15,-7 17 120-15,-10 12 16 0,-6 13 56 16,-5 9-40-16,-4 0 48 16,8-6 0-16,0-9 272 0,9-17 57 15,6-9-33-15,5-9-128 32,4-10-72-32,0 0-96 15,8-10-40-15,12-9 40 0,8-6 104 16,0-7-64-16,4-4-32 15,0-1-8-15,-4 5 8 0,-4 7 0 16,-9 7 0-16,2 4 8 31,-14 11-8-31,1 3 192 0,0 0 160 16,-4 25 384-16,0 7 24 16,-4 12-16-16,-7 11-72 0,-13 2-151 15,0-3-249-15,-4-1-40 31,0-5-120-31,-4-13-72 16,0-6-48-16,4-14-720 0,-8-15-1505 16,8-6-2168-16,4-13-3873 0</inkml:trace>
  <inkml:trace contextRef="#ctx0" brushRef="#br0" timeOffset="161426.89">1816 9506 15387 0,'0'0'4809'0,"0"0"-3817"0,0 0 1216 16,80 76-735-16,-48-51-297 16,8 1-488-1,3-8-360-15,-2-5-248 16,6 1-80-16,1-11-384 16,0-3-1328-16,28-13-2585 0,-13-6-2000 15,-11-8-161-15</inkml:trace>
  <inkml:trace contextRef="#ctx0" brushRef="#br0" timeOffset="162788.25">2669 8842 15139 0,'0'0'4041'0,"0"0"-3929"0,0 0-64 15,0 0 0-15,88 12 96 16,-48-12 8-16,-1 0 32 16,6-5-24-16,-2-8 24 0,-3-3-32 31,-9 0 16-31,-3 4-64 0,-3 2 8 15,-10 3-16-15,1 1-88 16,-12 3 48-16,4 3 16 16,-8 0 416-16,0 0 776 0,0 0-15 15,0 0-41-15,-4 13-288 32,-11 12-384-32,-9 10-176 0,-8 16 72 15,-4 9-56-15,-5 4-7 16,2-1-161-16,-5 0-112 15,-4 1-16-15,5-7-32 0,2-6-48 32,14-13 8-32,3-13-8 0,12-8 0 15,12-15-80-15,0-2-497 16,0-9-303-16,0-13-376 0,24-29-800 16,-4 3-2849-16,4 4-2377 15</inkml:trace>
  <inkml:trace contextRef="#ctx0" brushRef="#br0" timeOffset="163029.6">2928 9007 6265 0,'0'0'9530'16,"0"0"-8146"-16,0 0 1113 0,32 83-577 31,-25-42-440-31,6 13-255 16,-5 6-233-16,-1 1-336 0,2 2-136 15,-1-3-240-15,-4-8-144 16,3-11-136-16,-3-10 0 0,0-9 0 31,1-9-416-31,-5-9-816 16,0-4-945-16,-5-4-3528 16,-6-9-2232-16</inkml:trace>
  <inkml:trace contextRef="#ctx0" brushRef="#br0" timeOffset="163275.97">3012 9287 15187 0,'0'0'2832'0,"0"0"-871"0,0 0 63 16,0 0-784-16,91 16-231 15,-59-1-137 1,4 5-152-16,4 2-120 15,-5 0-184-15,-3-3-200 0,-4 0-136 16,-8-6-64-16,-3-4-8 0,-9-2-8 16,-8-7-48-16,3 0-616 15,-3 0-1080-15,0 0-2729 0,-7-13-11603 16</inkml:trace>
  <inkml:trace contextRef="#ctx0" brushRef="#br0" timeOffset="163583.14">3414 8740 20668 0,'0'0'2304'0,"0"0"-1831"0,0 0-337 16,0 0-128-1,0 0 0 1,103-6-8-16,-75-7-385 15,0-12-1071-15,-3 0-1336 0,-10-1-2866 16</inkml:trace>
  <inkml:trace contextRef="#ctx0" brushRef="#br0" timeOffset="163741.71">3581 8538 5585 0,'0'0'11186'16,"0"0"-9121"-16,0 0-153 15,0 0-632-15,0 0-424 0,-19 91 41 16,19-53-297-16,0 3-336 15,0-2-264-15,0 2-80 0,-9 16-1897 32,-6-12-3240-32,-2-1-2945 0</inkml:trace>
  <inkml:trace contextRef="#ctx0" brushRef="#br0" timeOffset="164130.76">3398 9058 13914 0,'0'0'5074'0,"0"0"-3730"15,0 0-368-15,0 0-720 16,0 0 104-16,0 0 480 0,0 0-296 16,100-16-263-16,-73-6-225 15,1 3-56-15,-8-7-104 0,-3 4-1321 16,-6 0-847 0,-3 6-209-16,0 4 593 15,-3 5 472-15,-2 4 967 16,-3 3 449-16,4 0 705 0,-4 0 183 15,8 6 472-15,-4 13 720 16,8 3-391-16,-4 10-457 16,-4 6-528-16,0 1-352 15,-4-1-232-15,0-4-112 16,0-2 0-16,0-10-8 16,0-5 0-16,0-8 0 0,0-6-72 15,0-3-120-15,0 0-224 16,8-12 384-1,0-11 32-15,4-2 48 16,4-4-40-16,0 1 40 16,-5 5-48-16,-2 4 0 0,-9 13-1032 15,-9 6-1489-15,-6 0-5976 0</inkml:trace>
  <inkml:trace contextRef="#ctx0" brushRef="#br0" timeOffset="164312.26">3493 9217 4624 0,'0'0'11875'16,"0"0"-9194"-16,0 0-1337 0,17 98 96 16,-10-60-576-16,1 1-544 15,1-9-320-15,-1-3-72 0,-5-8-2352 16,1-16-4850-16</inkml:trace>
  <inkml:trace contextRef="#ctx0" brushRef="#br0" timeOffset="164550.63">3566 9287 4400 0,'0'0'12379'0,"0"0"-11163"16,0 0 409-1,0 0-57-15,95 16-96 16,-48-7-447-16,9 4-425 0,12 2 0 16,0-2-216-16,4-3-184 15,-1-4-136-15,-7-6-64 16,0 0-144-16,-5 0-624 0,10 0-1121 31,-18-3-975-31,-15-3-2329 0</inkml:trace>
  <inkml:trace contextRef="#ctx0" brushRef="#br0" timeOffset="164944.78">3705 8493 16955 0,'0'0'2321'16,"0"0"-1689"-16,87-19-208 15,-42 9-296-15,-6 0-120 0,-3 1 0 16,0 0 0-16,-16 2 0 16,-1 0 0-16,-10 5 0 15,-1 2 72 1,-8 0 864-16,0 0 72 15,0 0-376-15,0 2-143 0,0 12-33 16,4 4-48-16,-1 5 64 16,1 6 16-16,1 5-104 31,3 8 40-31,0-4 32 0,-5-4-184 16,1-5-208-16,0-6-72 15,-4-10 0-15,0-7-496 0,0-6-1144 16,-11 0-3185-16,-5-4-4081 0</inkml:trace>
  <inkml:trace contextRef="#ctx0" brushRef="#br0" timeOffset="165102.35">3912 8566 8617 0,'0'0'8970'0,"0"0"-7585"15,0 0 607-15,0 0-256 16,-15 98-455-16,6-56-865 15,-6-1-320-15,-17 26-96 16,4-10-2193 0,4-7-4736-16</inkml:trace>
  <inkml:trace contextRef="#ctx0" brushRef="#br0" timeOffset="165518.29">3800 9014 15891 0,'0'0'1976'16,"0"0"-743"-16,0 0-761 16,0 0-392-16,0 0-80 0,0 0-1881 31,0 0-399-31,64 54 1144 16,-59-71 551-16,-1-5-71 0,-1 3 320 15,1 1 336-15,8 1 224 16,0 2 857-16,12 2 183 31,3 4 48-31,10-2-272 0,-1 9-400 16,0-2-151-16,-5 4 279 15,-6 6-232-15,-14 17 72 0,-7 6 128 0,-4 6-136 16,-4 2-184-16,-15 8-56 16,-5-3 8-1,0-8-103 1,-4-5 239-16,7-10 368 0,10-6 16 15,3-10-288-15,4-3-272 16,4 0-328-16,0-7-80 0,8-12-64 0,12-12 64 16,20-27-1048-16,-8 8-2553 31,-4 1-3985-31</inkml:trace>
  <inkml:trace contextRef="#ctx0" brushRef="#br0" timeOffset="165887.31">4657 8677 18571 0,'0'0'2017'15,"0"0"-1361"-15,0 0 288 0,92-16 80 16,-48 6-39-16,7 1-257 15,1-4-160-15,0 4-208 16,-4-1-208-16,-4 4-104 0,-8-1-48 16,-12 5-64-1,-16-1-872-15,-8-1-1257 16,0 4-2712-16</inkml:trace>
  <inkml:trace contextRef="#ctx0" brushRef="#br0" timeOffset="166268.29">4829 8493 17587 0,'0'0'2833'0,"0"0"-1489"16,0 0 305-16,15 89-305 0,2-39-120 16,-2 8-352-16,5 5-264 31,0-2 81-31,0-1-209 0,4-7-256 15,0-8-88-15,0-7-136 16,-1-9-56-16,-6-7 48 16,-6-9-160-16,-7-7-456 0,-4-3-209 15,0-3-447-15,-15-3-552 16,-17-9 735 0,-4-5 577-16,-4 5 232 0,0-5 200 15,1 2 88-15,11 5 8 16,7 5 192-16,14-2 56 15,3 4-64-15,4-4-192 0,0-5-72 16,11-1 72 0,10-10 104-16,3 2-40 15,-5-2-56-15,-3-11-8 0,-8 7-1312 16,-8 6-4265-16</inkml:trace>
  <inkml:trace contextRef="#ctx0" brushRef="#br0" timeOffset="166649.28">4550 8738 15755 0,'0'0'3153'0,"0"0"-1953"31,47 76 288-31,-27-39-832 0,-4 2-472 16,-4 2-144-16,-8 3-40 15,-4-2-1048-15,0 2-2057 16,-7-6-1856-16,-10-10 376 0,2-2 1481 16,-2-7 3104-16,2-9 2896 15,2-4 361 1,6-2 648-16,3-4-1433 0,0 0-447 16,4 0-617-16,0 0-768 15,8 0-448-15,16 0 817 16,11 0 367-16,13-4-104 0,11-2-344 15,18-7-264 1,22-6-279-16,17-4-241 16,-5 8-88-16,-27 2-56 0,-28 7-72 15,-21 6-641-15,14 0-1271 16,-10 0-2489-16,-3-3-5585 16</inkml:trace>
  <inkml:trace contextRef="#ctx0" brushRef="#br0" timeOffset="167558.82">5873 8740 9418 0,'0'0'7209'0,"0"0"-6393"16,39-86 96-16,-11 24-319 31,8-24-393-31,-4-10 112 0,-4 5-112 15,-17 17-56-15,-7 24-88 16,-4 18-48-16,0 0 8 0,-8 3 56 16,-3 7 56-16,-6 13 456 31,6 9 440-31,-1 0-48 16,0 9-496-16,4 17-215 0,0 8-73 15,8 27 0-15,0 28-72 16,0 28 24-16,12 10 8 0,-1-22-8 15,2-29-16-15,-1-31-32 16,4-17-80 0,3 4-8-1,2-7 8-15,3-2-16 0,0-11-8 0,-1-9-48 16,1-3-144-16,4-19-560 16,4-9-185-16,0-14-519 0,0-5-272 15,-1-1 119 1,-3 7 841-16,-7 5 560 15,-10 11 216 1,-3 10 704-16,-3 12 921 0,-5 3 735 0,0 0-391 16,0 3-921-16,0 12-624 15,0 10-136-15,0-2 56 0,0 3-128 32,4-7-216-32,11-6 0 15,5-4-120-15,5-9-416 16,-2 0-232-16,1-13-80 0,-8-6 175 15,-4-3 209-15,-5 3 296 0,-7 2 168 16,0 2 8-16,-11 3 136 31,-9 2 384-31,-5 7 129 16,-6 3-113-16,4 0-224 0,-1 3-152 16,4 9-168-16,3 1-336 15,10-1-561-15,11 2-911 0,7-1-2105 16,10-8-1792-16</inkml:trace>
  <inkml:trace contextRef="#ctx0" brushRef="#br0" timeOffset="168147.27">6781 8487 17267 0,'0'0'2801'0,"0"0"-601"15,0 0-951-15,-20-83-113 0,8 58-96 16,-4-1-256-16,4 7-152 0,-4 6 16 16,4 11-87-16,-4 2-9 0,4 6-320 15,0 12-232-15,1 14 0 32,-2 3-8-32,9 6-64 0,4 1 24 15,0-8 32-15,0-1 8 16,8-11-64-16,5-3-40 0,2-10-208 15,1-2-81-15,0-7-7 32,0-3-8-32,0-16 56 15,-8-7 88-15,0-5 104 0,0-1 8 16,-8-3 16-16,0 6-104 16,0 4-16-16,0 9 24 0,-8 7 144 15,0 5 88-15,3 4 8 31,-2 9 0-31,3 14-8 16,4 8-8-16,0 11 16 0,0 8 152 16,11 17 232-16,10 16 88 15,-5 16 0-15,0-8-48 0,-9-14-32 0,2-23-56 16,-9-17 25-16,0 11-57 16,0 6-56-1,0 7-64 1,-16-4-16-16,-9 6-72 0,-6-5-88 15,-9-5 40-15,-7-8-32 16,-1-13-16-16,-5-20-88 0,2-12-464 16,7-3-529-1,4-22-295-15,12-36-288 16,8 4-1209-16,16 3-3648 16</inkml:trace>
  <inkml:trace contextRef="#ctx0" brushRef="#br0" timeOffset="168508.31">7040 8769 3512 0,'0'0'18916'0,"0"0"-16595"15,0 0-1401-15,44 82-136 31,-33-62-192-31,-6 2 32 0,-1-3-224 16,-4 0-207-16,0 0-97 16,-13 0-48-16,-2 4-40 15,-5-1-8-15,-1-3 0 0,2-1 0 0,6-5 0 16,2 0 0 0,3-10 72-1,4 0 112-15,4-3-176 0,0 0 0 16,0-6 0-16,16-7 8 15,4-2-8-15,-1-5 0 16,5 1 8-16,-3 1-16 0,-1 1-456 0,-5-5-641 31,2 3-1119-31,-13 3-4794 16</inkml:trace>
  <inkml:trace contextRef="#ctx0" brushRef="#br0" timeOffset="170594.9">7282 8429 10762 0,'0'0'9922'0,"0"0"-8682"16,0 0 224-16,24 86-527 16,-15-45-209-1,-5 0-160-15,-4-6-128 16,0-9 16-16,0-10-120 15,0-7-120-15,0-9-88 0,0 0-56 16,0-6-56-16,-9-20-16 0,5-5 0 16,-3-14-8-1,3 1-64-15,4-4-16 16,0 7-40-16,0 3 80 16,0 3 48-16,8 4 0 15,4 1 0-15,4 2 8 0,0 2-8 16,-1 8 8-16,2 6 0 15,-2 2 40 1,6 6-40-16,3 4 96 16,3 10 40-16,4 15 16 15,-3 10 88-15,4 6 112 0,-4 4 97 16,-7-1-81-16,-1-3-56 16,-5 1-112-16,2-4-104 0,-10-3-32 31,5-4-56-31,-8 1-16 15,1-10-296-15,-5-6-1361 16,0-6-3232-16,-9-10-8866 0</inkml:trace>
  <inkml:trace contextRef="#ctx0" brushRef="#br0" timeOffset="174803.31">577 10308 13258 0,'0'0'9210'16,"0"0"-8314"-16,0 0-799 0,0 0-81 15,0 0-16-15,124-3 0 0,-25-2 8 16,36-8 88-16,17-6 72 31,7-10 88-31,-7-5 64 0,-16-11-24 47,3-9 200-47,0-6-200 16,0 2-224-16,-3 4 24 0,-8 3-96 15,-9 10 8-15,-11 16 8 16,-8 13-8-16,-8 12-8 16,-21 6-8-16,-11 16 8 0,-17 0 0 15,-3 1 72-15,0 7 120 16,8 6 216-16,8 2-96 0,0-7-200 15,3-8-104-15,5-13 40 16,16-10-40-16,-5-13-8 16,1-13 0-16,15-15 0 0,1-7 0 15,24-6 0-15,0 3-16 16,-9 11-32-16,-23 14 48 0,-21 13 0 0,-14 4 0 16,-6 9 0-16,13 0 0 15,8 3 0 1,7 9 0-1,1 8 8-15,-4 2 64 0,-4 3 24 16,-5 1 120-16,1 2 48 0,-8-2 40 16,3-1 16-16,-3-3-87 0,4-6-169 15,4-6-64-15,0-1-8 32,8-9 8-32,-5 0 0 0,5 0 0 15,-5 0 0-15,-3-6 8 16,-4-4-8-16,0 1 0 15,0-1 0-15,-5 1 8 0,5-1-8 32,0 3 16-32,0 5-16 15,8 2 0-15,-8 0 64 0,4 0-56 16,-5 0-8-16,1 9 0 16,-4-2-8-16,-5-1 0 15,1 0 0-15,0-6 8 0,4 3 144 31,0-3 208-31,8 0 152 16,-1-6-120-16,5-7-40 0,0-6-160 16,-1-2-136-16,1-12-40 0,4-5-8 15,-1 0-88-15,2 0-232 16,-18 6-344-16,-7 16-200 16,-12 16-433-1,-17 7-895-15,-11 13-3033 16</inkml:trace>
  <inkml:trace contextRef="#ctx0" brushRef="#br0" timeOffset="177863.31">9116 11639 4120 0,'0'0'11323'16,"0"0"-9715"-16,0 0 465 0,0 0-481 15,0 0-104-15,39-45-31 16,-19 40-377-16,5-2-144 0,6 4-184 16,5 3-224-1,0 0-216-15,-4 3 32 16,3 7-56-16,-3 9-55 16,-4 6-9-16,-4 4 8 0,-7 12-40 15,-10 10-24-15,-7 15-24 16,-3 2-24-16,-18-2-48 15,-3 0 24 1,-4-15 0-16,-4 0 56 16,4-10 80-16,0-9-40 0,5-7 0 15,3-5-48-15,5-8 0 16,2-2 48-16,1-4 152 16,9-3-56-16,-2-3-8 0,5 0-128 31,0 0-104-31,0 0-48 15,0 0-8-15,0 0-56 0,16-3-16 16,8-9 72-16,16-4 8 16,3 0 0-16,5-3 8 15,5 5 40-15,-6 2-40 0,-3-1-8 16,-8 8 8 0,0 1-8-16,-12 1 0 15,0 0-8-15,-13 3 0 0,1-4-40 16,-8 4-56-16,1 0-520 15,-1-3-336 1,-4 3-408-16,0 0-481 16,0 0-855-16,0 0-3818 0</inkml:trace>
  <inkml:trace contextRef="#ctx0" brushRef="#br0" timeOffset="178672.16">9191 12700 16491 0,'0'0'2112'0,"-87"0"-1407"16,15-13-209-1,-24-31 8-15,-20-26-8 16,-2-16 360-16,17-10-176 0,26-2-56 16,31 6-87-16,21 3-65 15,14 0 40-15,9 7-48 0,9-4 80 16,19 0-136-16,15 1 48 31,0-5 8-31,13 11-120 16,-4 10-128-16,1 15-72 0,-14 12 40 15,4 7 80-15,10 0 97 0,6-3-73 16,9 7 8-16,3 9-8 16,9 5 48-16,16 17-104 31,20 0-104-31,0 13 56 0,-9 9-80 16,-12 1-32-16,-22-1-56 15,-10-3-8-15,-19 3 0 0,4 4-8 16,-1 2 0-16,9 17 0 15,0 6 0-15,-9 2 0 16,-11 8 8-16,-12 15 56 0,-7 10-48 16,-14 12 56-1,-3 7-24-15,-24-7 0 16,-15-3 0-16,-13-2 48 0,-16 2-40 16,-7-4 16-16,-17-7 16 15,-4-12 8 1,-11-8 56-1,-9-16 8-15,5-13-64 0,7-13-96 16,25-16 0-16,15-6 0 16,19 0 0-16,6 0-16 0,-9 0-64 15,-8-6-112-15,-3 2-232 0,-1 1-752 16,4 0-529-16,-4-6-567 16,12-1-1729-1,16-2-3152-15</inkml:trace>
  <inkml:trace contextRef="#ctx0" brushRef="#br0" timeOffset="182738.38">7374 14431 14803 0,'0'0'2584'16,"0"0"-2024"-16,0 0-456 15,0 0 192-15,37-33 1281 16,-14-24 151-16,17-36-304 16,11-36-471-16,13-14-329 15,9 0-184-15,-2 16-112 0,-4 22 16 16,1 7-112-16,8 9-56 16,-12 16-40-16,-8 19-40 15,-13 17-24-15,-2 5 8 0,10-4-72 31,1-1 8-31,12-2 88 0,-1 8 88 16,-3 2 72-16,-4 6-24 16,0 4-136-16,-5 4-32 15,1 5 0-15,-3 0 0 0,-2 7-24 32,1 3 0-32,-1 0 16 15,2 3 16-15,-2 10 16 0,-6 3 73 16,-10 3 159-16,-3 0-112 15,-5 0-112-15,-2 1 40 16,-6-2 24-16,-6 1 40 0,-1 1-8 16,-5-5-32-1,1 7-48-15,-4-2-48 16,0-1-8-16,0-4-16 16,0 2-40-16,0-7 0 0,0-5-8 15,0-2 0-15,0 1-8 16,0-4-520-16,0 0-352 0,-4 0-153 15,-3-12-567 1,-17-8-832-16,8 1-2474 16,0 3-1095-16</inkml:trace>
  <inkml:trace contextRef="#ctx0" brushRef="#br0" timeOffset="183347.74">8988 13189 17091 0,'0'0'2753'0,"0"0"-1913"15,0 0-624-15,0 0-136 0,0 0 248 16,0 0 336-16,-4-92-8 16,8 47-152-1,4-9-135-15,0 1-161 16,0-8-80-16,0 0-64 0,0 7-56 16,-4 10 8-16,0 6 40 15,0 13-48-15,-4 6 56 0,0 9 40 16,0 7 184-1,0 0 360-15,0 3-96 16,0 0-160 0,0 0-64-16,0-4-64 0,0 4-64 0,-4-2-56 15,0-2-48-15,0 4-88 16,0 0 56 0,-4 0-16-16,4-3 8 15,1 3-48-15,-6 0 40 16,1 0 16-16,0-3-56 0,0 3 40 15,-4 0-40-15,4 0 0 16,5 0 40-16,-6 0 24 0,1 0 72 31,0 10-72-31,1 5-64 16,-6 4 8-16,-2 6-16 16,-2 7 0-16,2-3 8 0,-2-1-8 15,6 1-8-15,-2-6-232 16,6-8-520-16,3-5-808 0,4-10-945 31,0-3-3360-31,0-10-656 0</inkml:trace>
  <inkml:trace contextRef="#ctx0" brushRef="#br0" timeOffset="183535.24">8949 12627 11362 0,'0'0'2504'0,"0"0"-375"15,0 0 463-15,0 0-575 16,0 0-361-16,95 38-495 0,-67-23-489 0,4 2-456 16,0-5-144-16,0-2-72 15,3-4-688 1,9-6-1249-16,-8 0-2776 16,0 0-5753-16</inkml:trace>
  <inkml:trace contextRef="#ctx0" brushRef="#br0" timeOffset="184589.56">14064 8636 19396 0,'0'0'3024'16,"0"0"-1703"-16,0 0-449 0,-35 76-104 15,14-35 96-15,-7 10-152 31,-11 22-136-31,-17 13-152 0,-15 15-231 16,-2-5-185-16,13-23 8 16,17-23-8-16,19-15 8 0,0-6-8 15,4-4 64-15,0-3 112 16,16-15 128-16,0-4-216 31,4-3-96-31,0 0 0 0,0-3 8 16,12-6 88-16,12-1 8 15,8-6-32-15,11-3 24 0,6 3-8 16,10-5 40-16,5-2 16 16,-4 0-24-16,4 1-8 15,-5 2-32 1,-3 2-32-16,-4 2-32 0,-4 3-8 16,-9 1-8-16,-3 2 0 15,-8 1-104-15,-12 5-520 0,-4 4-569 16,-8 0-567-16,-4 10-552 15,0 3-3682-15</inkml:trace>
  <inkml:trace contextRef="#ctx0" brushRef="#br0" timeOffset="184815.95">14052 8839 17411 0,'0'0'2961'16,"0"0"-1065"-16,0 0-399 0,0 136-185 16,4-18-48-16,8 28-368 15,0 13-216-15,4-7-247 16,-8-24-169-16,0-37-96 0,-1-27-128 31,2-29-40-31,7-13-745 16,8 3-1543-16,0-3-3745 0,-5-2-11027 0</inkml:trace>
  <inkml:trace contextRef="#ctx0" brushRef="#br0" timeOffset="188082.23">8139 10792 17131 0,'0'0'2681'0,"0"0"-1673"16,0 0-64-16,0 0-704 16,0 0-232-16,0 0 496 31,144-109 713-31,23-1 207 0,40-24-296 16,33-9-504-16,3 7-304 15,-13 15-32-15,-6 10-144 0,-1 9-32 16,-12 16-88-16,-16 24-24 31,-8 13-8-31,-11 25 8 16,-13 13 0-16,4 11 88 0,5 0 297 15,0 19-1-15,-2 4 48 0,2-1 24 16,-13 3-88-16,-3 4-152 0,-9-1-96 16,-12 7-24-1,-27 1-24 1,-25-5-72-16,-23-9-8 15,-19 1 0-15,-14-7 8 0,1 3 0 16,-4 3 112-16,0 0 16 0,-12-3-16 16,-9 1 32-16,-3-5 24 0,-3 1-24 15,-9-3-72-15,-4-4-32 32,0-3-40-32,-4-2-168 0,1-4-200 15,-6 0-296-15,-3-10-640 16,4-9-393-16,-15-15-1079 15,7 2-3362-15,8 3-4352 0</inkml:trace>
  <inkml:trace contextRef="#ctx0" brushRef="#br0" timeOffset="188311.62">12188 9461 3920 0,'0'0'0'0</inkml:trace>
  <inkml:trace contextRef="#ctx0" brushRef="#br0" timeOffset="188892.06">12311 9550 19452 0,'0'0'3920'16,"0"0"-1999"-16,0 0-545 15,0 0-488-15,0 0 33 0,24 95-33 16,-4-50-72-16,12 2-272 15,3-2-232-15,10-4-168 16,6-9-72-16,1-4-16 0,4-12-56 0,0-7 0 31,-13-2-8-31,-2-7 0 16,-14 0-40-16,-7 0 48 0,-12 0 8 16,-4 0 64-16,-4 0 96 15,-4 0 72-15,-16 13 16 16,-11 6-136-16,-14 13-112 0,-6 2 40 31,-5 5 0-31,-4-4-48 0,-7-4-40 16,2-12-152-16,-2-3-480 15,12-12-912-15,-10-11-1017 16,21-12-2336-16,9-4-4161 0</inkml:trace>
  <inkml:trace contextRef="#ctx0" brushRef="#br0" timeOffset="190932.6">22778 5102 15891 0,'0'0'1824'0,"0"0"-751"0,44-79 319 31,-24 37-416-31,-1-2 312 16,-6-1-47-16,2-2-297 16,-7-4-112-16,-3-6-296 0,-1-3-112 15,-4-4-168-15,0 4-16 0,-4 6-72 16,-13 7 72-16,-3 8 88 0,-3 7-16 16,-9 10-71-1,-5 6-41 1,-6 7-8-16,0 9-24 15,2 2-32-15,-2 18 56 0,7 5-112 16,8 10 8-16,4 9-88 16,8 10-8-16,8 7-40 15,8 2 40-15,0 4-56 16,24 0 56-16,4-1-40 16,15-5 0-16,5-1 40 15,8-6-40-15,4 0 48 0,0-3 8 16,-9-1-8-16,-3-2 8 0,-12 3-8 15,-8 0 8-15,-12 3 40 32,-12 0-40-32,-4 2 8 15,-16 2 32-15,-12-4-8 0,-15-3-40 16,-6-7-80-16,-7-12-176 16,-7-10 88-16,3-18 40 31,0-8-80-31,0-24 8 0,17-14 63 15,11-5 65-15,17-1 64 16,10 1-48-16,5 2 56 0,5 1-8 16,18-1 8-16,5 1 0 15,7-7 16-15,6 3-8 0,6 1 0 16,1 2-8-16,4 4-96 16,-4 6-856-1,0 6-1144-15,-8 10-1993 16,-16 13-2577-16</inkml:trace>
  <inkml:trace contextRef="#ctx0" brushRef="#br0" timeOffset="192930.58">11016 8927 21332 0,'0'0'2465'15,"0"0"-1809"-15,0 0-480 16,0 0-32 0,-44 7 16-16,44-7-8 15,16-13-56-15,36-18-8 16,56-23 256-16,55-32 16 0,44-15-192 15,16-8-96-15,0 8-64 16,-8 12-8-16,9 3 64 0,3 7-64 31,4 2-8-31,0 11 8 16,0 9 0-16,8 12 56 16,0 11-48-16,8 5-8 0,4 10 0 15,8 6 0-15,4 0 120 16,0 5-24-16,4-3-96 0,-4 2 8 31,8-3 40-31,0-2 24 16,-4-1-72-16,8-1 8 15,-4 0 88-15,-4-3 48 0,-5 0 8 0,-15 3-88 16,-11 6 32 0,-21 10 96-1,-8 0 176-15,-15 26 249 0,-22 15-249 16,-18 10-112-16,-20 9-64 15,-17 3-112-15,-27-8-8 16,-25-11-64-16,-18-12 0 0,-14-4 0 16,-3 4 0-1,-4-6-8-15,0-1 0 16,-13-12-80-16,-2-7-760 0,-9-6-313 16,0 0-695-16,-13-19-449 15,-22-19-1511-15,3 3-1137 16,-8 7-4505-16</inkml:trace>
  <inkml:trace contextRef="#ctx0" brushRef="#br0" timeOffset="193658.62">18518 7299 8585 0,'0'0'13915'16,"0"0"-12578"-16,0 0-1081 0,0 0-200 15,120-108 8-15,-64 38 120 16,8-22 144-16,-1-31-64 15,-7-11-24-15,-20 1-112 0,-16 9-40 16,-16 22-88-16,0 20 8 0,-4 24 64 16,0 24-64-1,-8 8 56-15,-8 7 32 16,-8 3 216-16,-12 4 144 16,-11 9-136-16,-9 3-176 15,-12 12-88-15,1 13-48 0,-6 8 0 31,10 4 40-31,10 8-40 0,10 3-8 16,15 2 0-16,17 7 0 16,11 7-8-16,0 2 0 15,27-2 8-15,5 0 0 0,16-4-8 16,4-7-40-16,8-5 0 31,3-1 40-31,1-1 0 16,0-2 0-16,-5 4-8 0,-3 12 16 15,-8 23-16-15,-17 24 8 16,-14 5 8-16,-17 2 0 0,-20-19-16 16,-12-21 8-16,0-21-104 15,0-15-16-15,-7-9-24 16,-10-4 80 0,-14-6 64-16,-9-6 0 0,5-13 0 15,3-19-48-15,4-16 48 16,8-12 8-16,13-20-48 0,7-19 40 15,19-22 8 1,13-13 0-16,20 10 0 16,16 19-8-16,4 32 0 15,23 3-8-15,25 9-56 0,12-3 0 16,-4 10-432-16,0 9-584 16,-37 17-1033-16,-15 2-3000 0</inkml:trace>
  <inkml:trace contextRef="#ctx0" brushRef="#br0" timeOffset="196656.61">19152 10950 17467 0,'0'0'3081'0,"0"0"-1929"0,0 0-64 31,0 0-71-31,0 0 359 15,0-25-176-15,0 25-136 0,0 0-31 16,-4 0 15-16,-8 0-248 16,-4 10-464-16,-4 2-144 0,-4 17 16 15,-12 25-104-15,-7 31-88 32,-5 36 56-32,-4 12-72 15,21-9-64-15,10-35 64 0,18-32-8 16,3-22 8-16,3-6-72 15,13 0 16-15,8-1-16 0,4-3 0 16,4-9-72-16,0-6-216 16,3-10-328-1,2-7-112-15,-1-18-81 16,-8-7 297-16,-5-3 104 0,-7-3 216 16,-8 0 112-16,-4 3 88 15,-4 6 64-15,0 4-8 0,-12 9 8 16,-4 4 0-1,-3 8 8 1,-2 4 88-16,-3 0 8 0,1 0-32 16,3 7-64-16,-1 6-8 0,6-4 0 15,2 4-656-15,2 9-976 16,7-3-1193 0,0 0-2648-16</inkml:trace>
  <inkml:trace contextRef="#ctx0" brushRef="#br0" timeOffset="198308.22">17040 13573 9642 0,'0'0'6521'0,"0"0"-4881"15,0 0 105-15,0 0 7 0,-47 22-336 16,47-22-639-16,4-16-329 15,24-16-224-15,28-22 312 16,43-21 16-16,36-18-240 16,17 8-104-16,-9 18-136 15,-15 16-64-15,-37 22 0 16,-12 7-8-16,-19 13 8 0,-15 2 0 16,-10 7 0-16,9 0 40 31,-4 0-40-31,4 7 8 0,-5 11 40 15,-6 2 104-15,-1 2 40 16,-9-3-16-16,-3 0 24 0,-4-6-64 16,-4-1-24-16,-4-5-48 15,-4-1-72-15,-4-6 8 16,0 3-8-16,0 0-160 0,0 1-808 31,-32-4-1544-31,0 0-3650 16,4-4-5296-16</inkml:trace>
  <inkml:trace contextRef="#ctx0" brushRef="#br0" timeOffset="198729.09">17941 12322 18459 0,'0'0'2105'0,"0"0"-1401"0,0 0 368 0,-36 105-168 16,24-42 49-16,0 1-1 15,8 3-232-15,4-4-152 0,0-15-224 16,4-4-200-16,16-16-136 16,0-9-8-16,4-9-48 15,8-10 0 1,0 0-24-16,-4-10-296 15,0-5-136-15,-5-4-144 16,-3-4 312-16,-3 4 112 0,-14 4 80 16,-3 2 136-16,0 0 8 15,-20 7 64-15,-4-1 64 0,-8 7 112 32,-3 0 144-32,-1 4-56 15,0 8-56-15,4 1-160 0,4-1-112 16,4 5-88-16,0-6-648 15,5 0-600-15,6-2-1297 32,2-9-4160-32</inkml:trace>
  <inkml:trace contextRef="#ctx0" brushRef="#br0" timeOffset="214007.64">31611 13801 1808 0,'0'0'0'0</inkml:trace>
  <inkml:trace contextRef="#ctx0" brushRef="#br0" timeOffset="-196800.59">812 11792 6993 0,'0'0'1944'0,"0"0"3346"16,0 0-3874-16,0 0 120 0,-16 0 265 16,16 0-377-16,0 0-104 31,0 0-400-31,0 0-288 0,0 0-79 15,4 0-73-15,13 0-40 16,6 0 208-16,13 6-104 0,4 4-136 16,4 2-160-16,0 1-32 31,-1 3 8-31,-3 2-152 16,-8 8 0-16,-8 3 24 0,-8 6 24 15,-8 6 112-15,-8 7 56 16,-4 3-15-16,-20-1-89 0,-4-3 200 15,-4-5 128-15,-4-4-200 16,1-6-104-16,3-3-16 16,0-10 104-1,8-4 136-15,11-5-56 16,2-7 16-16,7 1-80 0,4-4-152 16,0 0-160-16,0 0-48 15,0 0-48-15,4 0-96 0,12-7 120 16,16-3 72-1,4-5 8-15,7-1 56 16,9 0-56-16,-4 0-8 16,0 3-32-16,-9 4 16 0,-3-1-16 15,-8 7-16-15,-4-3 32 16,-4 3-280-16,-8 3-256 0,1 0-336 31,-2 0-480-31,-3 0-417 16,-4 0-1023-16,4 3-2266 0,-8 3-3447 15</inkml:trace>
  <inkml:trace contextRef="#ctx0" brushRef="#br0" timeOffset="-194871.74">1824 11966 16579 0,'0'0'5417'0,"0"0"-4449"16,0 0-143-1,0 0-81-15,0 0 72 16,0 0-192-16,20-6 0 15,4 3-104-15,4 0-288 0,8-7-152 16,8-2-80-16,-5-5-64 16,2 1-1104-16,2-5-1264 0,-11 2-1993 15,-12 6-1569-15</inkml:trace>
  <inkml:trace contextRef="#ctx0" brushRef="#br0" timeOffset="-194672.27">1940 12214 16643 0,'0'0'4561'0,"0"0"-3545"16,0 0-64-16,0 0-167 0,0 0-441 0,24 0-152 16,8-13 176-16,7 1-88 15,6-8-280-15,18-17-264 0,-11 8-1849 16,-8-3-3824-16</inkml:trace>
  <inkml:trace contextRef="#ctx0" brushRef="#br0" timeOffset="-194398.01">2641 11389 22956 0,'0'0'2769'16,"0"0"-1993"-16,0 0-80 31,0 104-72-31,8-60 193 16,0 8-97-16,-4 2-336 0,0 2-232 15,-4 5-88-15,0-4-64 16,0-3-48-16,0-6-552 0,8-17-945 15,-8-12-2255-15,4-15-3418 0</inkml:trace>
  <inkml:trace contextRef="#ctx0" brushRef="#br0" timeOffset="-194056.92">2832 11554 19036 0,'0'0'2824'16,"0"0"-335"-16,40 92-481 0,-20-47-448 16,0-1-279-16,-4-3-561 0,8-6-368 15,0-10-184-15,-5-12-168 16,9-7-112 0,-3-6-96-16,-1-6 104 15,-5-13-88-15,1-7 80 16,-3-2-128-16,-10-4-248 0,-3-3-280 15,-4-3 295-15,0 0 113 16,-16-1 64-16,-7 2 128 0,-14-1 168 31,-3 6-8-31,-7 4 8 16,-5 12 8-16,0 16 48 0,-8 3-56 16,0 25-928-16,-23 35-1568 15,11-6-2802-15,12-5-2823 0</inkml:trace>
  <inkml:trace contextRef="#ctx0" brushRef="#br0" timeOffset="-193440.57">888 13369 9722 0,'0'0'10530'15,"0"0"-9114"-15,0 0-360 0,0 0 257 31,0 0 55-31,0 0-336 16,-16 42-536-16,4-7-352 0,-4 9-128 16,-4 0-8-16,4 4-8 15,1-7 0-15,-2-2 88 16,2-7-48 0,2-7-40-16,2 1 0 0,3-11 0 15,-1-2 160-15,5-4 80 16,4-6-96-16,0-3-120 0,0 0-24 15,13 0-144-15,15 0 144 16,8-3 0-16,3-6 168 16,9-7 153-16,0-3-9 15,0 0 0-15,-1-3-144 16,1 0-104-16,0 2-64 16,-8 8-208-16,-4-1-593 0,-4 1-903 15,-8 5-2249-15,-9 1-2592 16</inkml:trace>
  <inkml:trace contextRef="#ctx0" brushRef="#br0" timeOffset="-193201.21">1064 13490 17451 0,'0'0'3745'0,"0"0"-1969"31,0 0 9-31,0 0-513 15,0 0-328-15,0 0-416 0,0 0-120 16,51 105 33-16,-27-60-65 16,-4 2-88-16,0-2-216 15,0-1-72-15,-5-6 40 0,-2-4-40 16,2-5-552 0,2-9-889-16,-6-11-2912 15,2-6-4112-15</inkml:trace>
  <inkml:trace contextRef="#ctx0" brushRef="#br0" timeOffset="-192975.81">1506 13477 20308 0,'0'0'2240'0,"0"0"-1319"15,0 0-177-15,87 0-400 16,-59 3-184-16,0-3-160 0,-4 0 0 16,0 0-240-16,0-9-969 15,-4 0-975-15,-4 2-3201 0</inkml:trace>
  <inkml:trace contextRef="#ctx0" brushRef="#br0" timeOffset="-192781.33">1605 13687 18780 0,'0'0'3944'0,"0"0"-2655"16,0 0-105-16,0 0-344 0,0 0-288 16,0 0-256-16,0 0 16 15,52-7-24-15,-24-2-192 0,4 0-88 16,-4-3-8-16,15-15-1016 15,-7 5-1704-15,0 0-5466 0</inkml:trace>
  <inkml:trace contextRef="#ctx0" brushRef="#br0" timeOffset="-192422.28">2262 13093 16931 0,'0'0'6594'0,"0"0"-5554"15,0 0 104-15,0 0-256 16,0 0-112-16,0 0-272 0,13 99-23 16,-9-51-49-1,3 2-136 1,-3-2-128-16,5-7-120 0,-1 1-48 16,-8-11-96-16,7-3-432 0,-7-2-465 15,4-3-951 1,0-7-1777-1,-4-10-2128-15</inkml:trace>
  <inkml:trace contextRef="#ctx0" brushRef="#br0" timeOffset="-192023.33">2634 13125 18780 0,'0'0'4761'16,"0"0"-3769"-16,0 0 464 0,11 108-624 31,5-73-48-31,8-3-295 16,4 2-249-16,7-4-128 15,1-9-112-15,5-5-8 0,-6-12-48 16,1-4-64-16,-8-10-313 15,-4-16 25-15,-8-9 128 0,-9-9 136 32,-7 0-8-32,0-1-112 15,-4 1 64-15,-19 6 88 16,-1 3 112-16,-8 3 40 0,-3 13 24 0,-10 7 56 16,2 8 128-16,-5 4 0 15,4 13-64-15,8 9-80 16,5 4-96-1,10-4-8-15,21-6-848 16,0-4-2785-16,8-8-4984 16</inkml:trace>
  <inkml:trace contextRef="#ctx0" brushRef="#br0" timeOffset="-191659.32">3076 12982 22052 0,'0'0'2657'15,"0"0"-1353"-15,15 86-312 16,-3-42-136-16,8-2-63 16,4-1-161-16,12-3-328 0,0-3-176 15,8-3-40-15,-1-7-88 16,2-3-88-16,-14-12-408 0,-3-7-232 31,-5-3-57-31,-10-13 153 16,-5-12 152-16,-8-10 192 15,0-6 168-15,-12-7 64 0,-12-3 40 16,-8 1 16-16,-7-4 8 0,-10 6 56 16,6 7-56-16,-9 9 0 15,4 13 64 1,0 13-48-16,-8 6-24 15,-24 35-1608-15,9 2-3433 16,7 5-8442-16</inkml:trace>
  <inkml:trace contextRef="#ctx0" brushRef="#br0" timeOffset="-190957.2">1123 15107 18924 0,'0'0'2200'16,"0"0"-1720"-1,0 0 72-15,16-96-128 0,-16 46-16 16,0-7 25-16,0-8-161 15,-16 2 40-15,-4 9-72 0,-8 7 8 16,4 12 176-16,-4 15 224 16,0 11 312-1,0 9-272-15,-4 7-264 16,1 11-256-16,-1 8-120 0,9 2-40 16,6 4-8-16,9 3 0 15,8 6-104-15,4 4 96 0,28 9-40 16,15 3 24-16,9 7 24 31,4-1 0-31,4-6-8 0,-8-6-8 16,-8-9 8-16,-8-11 0 15,-12-3 8-15,-13-2 0 0,-6 2 8 16,-9 1 128-16,0 3-32 16,-17 0-8-16,-7 3 41 31,-8-10 31-31,-3 0-24 0,-9-6 48 15,0-6-96-15,0-10-24 16,5-3-64-16,7 0-8 0,4-16 0 16,12-9-64-16,8-10 16 15,8-22-64-15,12 3-8 16,19-12-96 0,33-36-1129-16,-8 29-1247 0,-4-1-3714 15</inkml:trace>
  <inkml:trace contextRef="#ctx0" brushRef="#br0" timeOffset="-190685.92">1749 14675 17187 0,'0'0'8306'16,"0"0"-7450"-16,0 0-704 0,0 0-152 15,0 0-48-15,0 0 48 32,56-29 96-32,-13 1-96 15,5-4-56-15,7-10-1424 0,-10 7-1593 16,-9 10-2520-16</inkml:trace>
  <inkml:trace contextRef="#ctx0" brushRef="#br0" timeOffset="-190520.35">1936 14808 18531 0,'0'0'3801'0,"0"0"-3273"15,0 0-248-15,0 0-280 0,0 0 0 16,0 0 321-16,84-70-129 15,-29 26-192 1,-7 9-1473-16,-8 3-5224 16</inkml:trace>
  <inkml:trace contextRef="#ctx0" brushRef="#br0" timeOffset="-190206.2">2665 14218 18836 0,'0'0'4889'0,"0"0"-4105"15,0 0 320-15,0 0-464 0,-8 91-152 16,20-43 64-16,4 6-64 16,8 6-151-1,0 1-201-15,-5-7-136 16,5-4 0-16,1-2-673 0,-1-7-1047 16,-5-9-2217-16,-3-13-2352 15</inkml:trace>
  <inkml:trace contextRef="#ctx0" brushRef="#br0" timeOffset="-189861.12">2999 14336 5177 0,'0'0'17019'16,"5"72"-14986"-16,3-32-897 0,3 2-424 15,6-10-488-15,2-6-136 16,5-17-88-16,4-9-72 0,4-4-96 16,-4-24-64-16,-4-10-104 31,-8-6-32-31,-4-4-576 0,-8 1 208 16,-4 2 423-16,0 7 89 15,-20 13 224-15,-4 5 64 16,-8 14 96-16,-8 6 193 0,1 0 103 15,-6 19 56-15,10 7-216 32,3 5-176-32,11-2-120 0,14-10-488 15,7-9-1465-15,12-7-3752 16,8-3-4785-16</inkml:trace>
  <inkml:trace contextRef="#ctx0" brushRef="#br0" timeOffset="-189577.88">3375 14179 11682 0,'0'0'9930'0,"23"73"-8105"15,-7-35-89-15,3 1-640 0,-2-15-672 32,-1-11-384-32,0-13-40 15,0 0-200-15,0-18-128 0,0-8-136 16,-4-6-248-16,-1 1-168 15,-6-1 23-15,-1 3 321 0,-4 7 320 32,0-1 160-32,-13 6 56 15,-2-3 72-15,-9 4-64 0,-4 6 40 16,-4 10-32-16,4 0 32 16,-12 35-48-16,12 4-1032 15,4 2-3321-15</inkml:trace>
  <inkml:trace contextRef="#ctx0" brushRef="#br0" timeOffset="-189255.75">3785 13970 11066 0,'0'0'13235'15,"0"0"-11851"-15,60 105-904 16,-29-61 144-16,1-6 0 16,0-6-40-16,-4-10-279 0,-4-13-225 0,-1-9-80 31,-2-2-96-31,-5-18-153 16,-4-14-159-16,-9-11-312 0,-3-6-216 15,0-3-48-15,-11 0 224 16,-13 7 288-16,-8 11 304 15,-13 11 128 1,-6 16 40-16,-25 9 0 16,-35 47-417-16,7 4-2495 0,12 3-6282 15</inkml:trace>
  <inkml:trace contextRef="#ctx0" brushRef="#br0" timeOffset="-188612.47">1079 16192 6361 0,'0'0'12346'0,"0"0"-10073"16,0 0-65-16,0 0-351 0,-91 73-209 16,70-41-280-16,2 9-407 31,6 20-145-31,-2 18-200 15,15 16-184-15,0-6 32 0,12-19-208 16,8-16-200-16,8-20-56 16,8 2-16-16,7-5-56 0,9-5-224 15,-4-22-568-15,0-8-144 16,-9-24 168 0,-11-17 167-16,-8-2 1 15,-12-1 48-15,-8 7 256 0,-4 9 216 16,-24 16 152-16,-4 12 120 15,-11 4 0-15,-5 17-32 0,-3 8-8 16,6 3-80 0,6 1 0-16,15-10-544 15,12-9-1936-15,8-7-5146 16</inkml:trace>
  <inkml:trace contextRef="#ctx0" brushRef="#br0" timeOffset="-188339.2">2035 16075 5825 0,'0'0'16683'16,"0"0"-14826"-16,0 0-1489 0,0 0-248 16,0 0-104-16,88-3-16 15,-60-17-16 1,0-2-40-16,4-3-528 16,-4 3-1609-16,-13 15-3040 0</inkml:trace>
  <inkml:trace contextRef="#ctx0" brushRef="#br0" timeOffset="-188160.66">2175 16332 20284 0,'0'0'3905'16,"0"0"-3481"-16,0 0-240 0,0 0 64 31,0 0 160-31,0 0-152 15,104-142-256-15,-73 81-1000 0,-7 4-4369 16</inkml:trace>
  <inkml:trace contextRef="#ctx0" brushRef="#br0" timeOffset="-187507.42">2967 15615 8673 0,'0'0'13507'0,"0"0"-11082"0,0 0-1081 16,0 0-136-16,0 0-488 0,9 98 1 16,-5-57-97-16,8 0-224 15,-5 3-272-15,6-2-80 16,2-4-48-16,-2-6-56 15,-2-3-400 1,1-7-424-16,1-6-417 0,-10-12-1039 16,1-4-2937-16,-4 0-2849 0</inkml:trace>
  <inkml:trace contextRef="#ctx0" brushRef="#br0" timeOffset="-187178.3">3302 15366 17555 0,'0'0'5297'31,"0"0"-4152"-31,0 0 31 0,0 0-168 16,49 93-8-16,-34-45-208 16,1 2-95-16,-4 4-153 0,0-3-160 15,-4-4-96-15,0-2-136 16,-4-13-104-16,0-3-48 16,-1-11-8-1,2-8-544-15,-5-10-913 0,0-10-1519 16,0-15-4122-16,-8-4-4536 15</inkml:trace>
  <inkml:trace contextRef="#ctx0" brushRef="#br0" timeOffset="-186669.66">3562 15437 8465 0,'0'0'12091'0,"0"0"-10075"16,0 0-423-16,0 0-577 0,0 0-176 16,51 89 176-16,-31-58-272 15,8 1-255-15,-4-1-233 16,4-5-128-16,-5-7-48 0,2-6-80 16,-1-10-160-1,-9-3 8-15,5-6 16 16,-3-19-16-16,-6-14-89 0,-3-9-119 15,-8-2-192-15,0-1-120 16,0 0 208 0,-11 6 232-16,-14 5 160 15,-6 8 72-15,-1 6 8 0,-8 10 40 16,8 10 32-16,0 6 8 16,1 13-8-16,3 15-80 0,0 11-248 15,-13 18-1264-15,5-9-3065 31,8-11-3321-31</inkml:trace>
  <inkml:trace contextRef="#ctx0" brushRef="#br0" timeOffset="-186019.4">577 17630 11882 0,'0'0'9354'0,"0"0"-7754"16,0 0-351-16,0 0-41 0,25 128-344 16,-10-39 56-16,9-1-288 15,4-15-272-15,-5-25-207 0,-2-13-153 16,3-3-56-16,0-4-449 15,11-15-1111-15,-10-13-2209 16,-10 0-2776 0</inkml:trace>
  <inkml:trace contextRef="#ctx0" brushRef="#br0" timeOffset="-185640.41">916 17564 13770 0,'0'0'5642'16,"0"0"-3890"-16,100-3-48 0,-48 3-647 31,-1 0-161-31,1 16-128 0,-9 2-240 16,-6 11-120-16,-9 9-32 15,-5 19-112-15,-10 23-144 16,-13 18 16-16,0 4-136 0,-21-17 0 15,-3-24 0-15,5-26 8 32,3-10 64-32,-5-3 312 0,6-2 81 15,-2-8 63-15,6-2 120 16,3-10-192-16,8 0-240 0,0 0-216 16,0 0 0-16,0-10-224 0,16-6 112 15,8-9 112-15,4-3-56 16,7-2 48-16,5-4-64 15,4 2-624 1,20-9-1009-16,-12 6-1127 16,-5 9-3682-16</inkml:trace>
  <inkml:trace contextRef="#ctx0" brushRef="#br0" timeOffset="-185421">1676 17649 23236 0,'0'0'3681'0,"0"0"-3441"31,0 0-168-31,0 0 16 16,84 4-88-16,-52-4-8 15,9-16-40-15,-6-3-240 0,1-4-1360 16,-4 5-1201-16,-8 5-2392 15,-8 10-3353-15</inkml:trace>
  <inkml:trace contextRef="#ctx0" brushRef="#br0" timeOffset="-185220.54">1785 18024 20348 0,'0'0'2968'15,"0"0"-1839"-15,0 0-569 16,0 0-208-16,0 0-80 16,0 0 248-16,67-32-248 0,-31 7-248 0,-1-4-24 31,10-12-1056-31,-13 3-1945 16,-8 9-4744-16</inkml:trace>
  <inkml:trace contextRef="#ctx0" brushRef="#br0" timeOffset="-184834.56">2505 17341 13482 0,'0'0'10131'16,"0"0"-8635"-1,0 0-728-15,0 0 464 16,0 0 89-16,0 0-361 0,56 128-400 15,-24-61-112-15,0-1-16 16,-8-9-112-16,-4-19-176 0,0-3-128 16,0-3-16-1,-9-10-224-15,2-6-520 16,-5-10-768-16,-8-6-1017 16,0 0-2296-16,0-6-4393 0</inkml:trace>
  <inkml:trace contextRef="#ctx0" brushRef="#br0" timeOffset="-184591.22">2944 17138 21196 0,'0'0'4553'15,"0"0"-4001"-15,0 0 288 31,0 0 153-31,60 77 135 0,-44-43-192 16,-5 8-368-16,2 5-328 16,-2 5-136-16,2 1-104 0,-5 1-256 15,-1-6-968-15,10-5-1129 16,-6-11-2312-16,-3-5-5953 0</inkml:trace>
  <inkml:trace contextRef="#ctx0" brushRef="#br0" timeOffset="-184049.67">3598 17141 13450 0,'0'0'8994'15,"0"0"-7345"-15,0 0-321 16,19 93-616-16,5-55 208 0,8 0-336 16,0 3-272-16,-1-9-167 15,5-7-145 1,-3-6-8-16,-6-12-49 16,-3-7-231-16,0-4-304 0,-7-18-208 15,-6-16-88-15,-11 0 456 16,0-9 192-16,0 5 160 0,-16 4 80 15,-7 9 24 1,-5 4 56 0,-8 3 32-16,-5 6 32 0,2 7 56 15,3 2 56-15,4 3 32 0,8 4 32 16,8 0-112-16,4 7-128 16,8 6-80-16,4 3-456 0,12 6-1184 31,4-6-2657-31,5-3-3569 0</inkml:trace>
  <inkml:trace contextRef="#ctx0" brushRef="#br0" timeOffset="-183711.57">4092 17002 12514 0,'0'0'11019'0,"0"0"-9523"0,0 0-824 16,47 98 120-16,-27-66 16 31,4-3 57-31,-5-10-385 16,2-4-336-16,-1-5-144 0,4-10-8 0,-5 0-120 16,6-15-56-16,-10-17-225 15,1-7-47-15,-8-8-8 0,-4-7-16 16,-4 6 144-1,-4 3 232 1,-15 5 104-16,-9 11 0 16,-4 10 216-16,-5 2 72 0,2 17 80 0,-5 0 80 15,4 14-80-15,1 11-127 16,-1 3-241-16,-1 10-385 0,14-5-1335 16,-1-8-3465-16</inkml:trace>
  <inkml:trace contextRef="#ctx0" brushRef="#br0" timeOffset="-166200.7">5598 17891 14251 0,'0'0'9490'0,"0"0"-8298"0,0 0-928 15,0 0-56-15,0 0 40 16,7 10-64-16,10-7-112 0,10-3 152 15,13 0 160-15,4 0-240 16,8 0-72 0,-5-13-16-16,5-2 88 15,-3-2-80-15,-2 1-64 0,-3 0 8 16,-8 4-8-16,-8-1 8 16,-5 3-8-16,-7 4 0 0,-12 3 0 15,0 3 8-15,0 0 112 31,-4 0 360-31,0 0 241 0,0 0-1 32,0 0-168-32,0 0-152 15,0 0-88-15,0 3-16 0,4 10-8 16,5 8-24-16,2 12 40 16,6 11-56-16,2 10-56 15,5 10 0-15,8-1-144 0,0 4-32 16,-1-4-8-16,-3-9 64 15,0-3-64-15,-3-13 64 0,-6-3-72 16,-7-10 0-16,0-5 0 16,-4-7 0-16,0-8-360 15,-8-1-272 1,4-4-296-16,-4 0-376 0,0 0-105 16,0-6-471-16,-4-39-240 15,-8 1-1889-15,-4-1-2657 0</inkml:trace>
  <inkml:trace contextRef="#ctx0" brushRef="#br0" timeOffset="-165869.58">6481 17529 7737 0,'0'0'13595'15,"0"0"-11410"-15,0 0-817 16,0 0 168-16,0 0 64 0,0 0-215 16,-11 89-569-16,-9-16-144 15,-7 28-120-15,-14 11-160 32,2-5-136-32,3-24-80 0,4-23-40 15,8-19 112-15,0 1-135 16,-4-1-113-16,-4 10 0 0,0 0 0 15,8-10 0-15,5-13 0 16,2-5-185-16,13-17-767 16,1-18-1640-16,3-14-2785 0,0-6-5274 0</inkml:trace>
  <inkml:trace contextRef="#ctx0" brushRef="#br0" timeOffset="-165274.18">7003 17808 6529 0,'0'0'12995'15,"0"0"-11139"-15,0 0-1384 0,0 0-280 0,0 0 528 32,0 0 305-32,0 0-329 15,88 0-336-15,-60 0-136 0,0-3-128 16,-4-3-80-16,4-1-16 15,-3 3-712-15,-2 2-1393 16,-3-1-2504-16,-9 3-4417 0</inkml:trace>
  <inkml:trace contextRef="#ctx0" brushRef="#br0" timeOffset="-165037.79">7143 18072 19412 0,'0'0'3104'0,"0"0"-2384"15,0 0-383-15,0 0 127 16,0 0 648-16,0 0-136 0,72 6-520 0,-48-6-200 16,0 0-152-16,0 0-104 15,4 0-8-15,-1-6-568 16,10-4-1064-1,-5 1-3393-15,-4 3-7834 16</inkml:trace>
  <inkml:trace contextRef="#ctx0" brushRef="#br0" timeOffset="-163942.7">8120 17665 17051 0,'0'0'5033'16,"0"0"-4441"-1,0 0-336-15,0 0 401 16,0 0 223-16,83-9-16 15,-51 9-104-15,4 0-176 0,0 9-224 16,0 4-72-16,-4 6-40 16,-4 0 40-1,-4 6-96-15,-5 11 25 16,-10 11 47-16,-9 7-56 0,0 6-128 16,-13 7-32-16,-15 0 0 15,0-7 0-15,-8-12-32 0,8-4 88 16,-3-12 160-16,11-10 88 31,0-6-64-31,9-6-40 0,2-8 56 16,5 2 104-16,0-4-120 15,4 0 0-15,0 0-168 0,0 0-16 16,0 0-48-16,0 0-56 31,0 0-72-31,0 0-40 16,4-4-64-16,16-1 64 0,8-5 112 15,12-3 16-15,-1 1 32 16,6-1-40-16,2-3 0 0,5 3-8 16,-5 0-32-16,5 4 32 15,1 2 0-15,-6 4-16 16,1 1-176 0,-8-2-456-16,-5 4-816 0,10-15-1185 15,-10-2-2408-15,-10-5-5249 16</inkml:trace>
  <inkml:trace contextRef="#ctx0" brushRef="#br0" timeOffset="-162646.08">8944 17230 14371 0,'0'0'4200'15,"0"0"-3559"-15,0 0 135 0,0 0 112 0,0 0 480 16,0 0-280-16,-60-76-23 31,45 60-353-31,-6 3-392 0,6-2 32 16,-5 2 40-16,-1 3 168 15,6 4 16-15,-1 6 72 16,0 0 161-16,0 6-209 0,-7 13-304 16,2 10-112-16,6 9-112 31,-2 6-72-31,6 8 48 0,11-2-48 16,0-2-8-16,4-7 0 15,11-2-48-15,2-5-40 0,7-9 8 16,3-2 16-16,-3-7-32 31,4 0 8-31,0-10-120 16,0 0-184-16,-4-6-104 0,-9 0-9 15,2-3 201-15,-6-16 48 16,-3-9 120-16,5-7 24 16,-2-4-48-16,-3-2-120 0,4 0-128 15,-4 9 80 1,0 7 176-16,-4 8 40 15,-4 9 120-15,0 1 8 0,0 7 64 16,0 0 120-16,0 0 144 16,0 0 120-16,0 0-64 15,5 0-136-15,-5 0-232 0,7 10-24 0,1 2-64 32,5 7 64-32,2 0 0 15,-3 1 0-15,4-2-8 0,-5-2-40 16,2-6-440-16,-5-4-728 15,-4-6-1089-15,-1 0-2984 16,-3-3-3016-16</inkml:trace>
  <inkml:trace contextRef="#ctx0" brushRef="#br0" timeOffset="-162416.6">9196 17192 19468 0,'0'0'2864'0,"0"0"-1848"15,0 0-471-15,0 0-105 16,0 0 112-16,0 0-280 0,35 23-176 16,-19-21-96-1,0 1-96-15,0 1-432 16,0-1-713-16,-8 0-823 0,-1 4-2025 15,-7-1-3032-15</inkml:trace>
  <inkml:trace contextRef="#ctx0" brushRef="#br0" timeOffset="-162218.14">9279 17386 20252 0,'0'0'3032'0,"0"0"-1727"15,0 0-529-15,0 0-136 0,0 0 144 32,0 0-192-32,24 79-224 0,-13-56-280 15,2 2-88-15,-5-6-16 16,3 7-704-16,2-7-1808 16,-9-8-5250-16</inkml:trace>
  <inkml:trace contextRef="#ctx0" brushRef="#br0" timeOffset="-160467.81">9307 17285 17203 0,'0'0'4617'15,"0"0"-3625"-15,0 0-383 0,0 0-321 16,0 0 96-1,0 0-40-15,-4 3-56 16,4 0-120 0,0-3-16-16,0 2 128 0,0 5 304 15,0 3 128-15,0 3-192 0,4 2-40 16,-1 5-144-16,1 2-71 0,1 3-193 31,3 4-8-31,-4-4-56 16,0 1-8-16,-1-7 24 15,1-7-24-15,-4-5-8 0,0-7 0 16,0 0-64-16,0 0-120 0,0 0-121 16,0-13 65-16,-4-6 152 31,-7-3-16-31,3-7 112 16,-1 4 0-16,-2 0 8 0,3-1-8 15,-4 3-16-15,4 5 16 16,4 5 0-16,-4 3 8 0,8 3 0 15,0 7 40-15,0 0-48 32,0 0 8-32,0 0 0 15,0 0 40-15,0 0-40 0,0 11 224 16,8 4 56-16,4 14 225 0,4 9 63 16,-4 6 112-16,8 4-256 0,-9-3-40 15,-3-4-160 1,5-10-104-1,-9-8-128 1,-1-7 16-16,5-7-16 16,-8-5 0-16,5-2-8 0,-5-2-176 15,0 0-448-15,0 0-872 16,0 0-465-16,4 0-2144 0,-4 0-5889 16</inkml:trace>
  <inkml:trace contextRef="#ctx0" brushRef="#br0" timeOffset="-160078.85">9709 17973 19396 0,'0'0'5273'0,"0"0"-3889"15,0 0-464 1,0 0-536-16,0 0-72 15,0 0-48-15,0 0 1 0,60 13 335 16,-24-13-336-16,4 0-88 16,0-3-168-16,-1-10-8 0,-3-3 0 15,-4 0 0 1,1-6-672-16,-6-3-865 16,1-10-1263-16,-12 6-3330 15,-5 4-5736-15</inkml:trace>
  <inkml:trace contextRef="#ctx0" brushRef="#br0" timeOffset="-159858.45">9937 17745 19492 0,'0'0'4369'0,"0"0"-3185"15,0 0-40-15,0 0-200 0,0 0 25 31,0 0-401-31,11 82-376 16,6-24-120-16,-2 5-72 0,-3-6 0 16,4 0-72-16,1-11-905 15,10-3-1007-15,-3-14-2353 16,-4-14-5257-16</inkml:trace>
  <inkml:trace contextRef="#ctx0" brushRef="#br0" timeOffset="-159092.41">11092 17605 6649 0,'0'0'12387'31,"0"0"-9411"-31,0 0-975 15,0 0-785-15,0 0-624 0,0 0-256 16,0 0-136-16,-40-6-88 16,28 2-16-16,-4 1-88 15,0-1 208 1,4 2 216-16,1 2 152 0,2 0 17 16,1 0 207-16,8 0-112 15,-4 0-384-15,4 0-144 0,0 0-168 16,0 0-112-16,8 0-184 15,16 0 168-15,0 0 128 16,12 0 8-16,0 2 112 16,3 5-56-16,2 0-56 15,-2 6 96-15,-3 6-32 16,-4 6 16-16,-8 7 56 0,-12 13 80 31,-12 7 200-31,-4 7-88 16,-19 4-184-16,-14-3-16 15,-3-3-128-15,-8-8 104 0,1-6-64 16,-1-4 8-16,0-11-56 0,9-6 48 16,2-3-48-16,9-6 8 15,13-6-8-15,3-5 8 32,3-2-8-32,9 0 0 0,0 0-48 15,0 0-80-15,4 0-80 16,20-9 32-16,12-10 136 0,12-3 32 15,8-4 16-15,8 1 0 16,-4-4-8-16,3 4 0 16,-3 3-8-1,-9 3 8-15,-2 0-192 16,-10 3-912-16,-7-7-456 0,-8 1-921 16,-12 3-3120-16</inkml:trace>
  <inkml:trace contextRef="#ctx0" brushRef="#br0" timeOffset="-158328.46">11698 17104 4384 0,'0'0'10523'15,"0"0"-8595"-15,0 0-272 0,0 0-495 32,-8-77-113-32,3 55 184 15,-3-3-120-15,1 3-191 16,-5 2-217-16,-1 1 16 0,2 6 152 15,-9 1-8-15,-1 3-184 16,-2 5-127-16,-1 1 143 0,0 3-176 16,0 0-88-1,1 16-40 1,-1 7-224-16,-4 8-80 0,3 14-80 16,1 5 80-16,5 11-80 0,3-4 56 15,4-3 8 1,12-4-72-16,0-9-56 0,8-2 48 15,8-8-88-15,7-2 40 16,-2-7 48 0,3-6-112-16,-5-3 104 0,1-10-280 15,-3-3-56-15,-2 0 152 0,2-6-16 32,-2-17 104-32,1-8-8 15,0-7 48-15,4-7-96 0,-1-2-56 16,-2 2 16-16,3 4-64 15,-8 3-41-15,-1 10-39 16,-6 4 208-16,-1 12 72 0,-4 3 72 16,0 2 40-16,0 4 40 0,0-3-32 31,0 2-40-31,-4 1 112 16,4 3 80-16,0 0 137 15,0 0 23-15,0 0 256 0,0 3-128 16,0 10-224-16,0 7-8 15,0 8-104-15,4 4 88 0,4 3 16 32,-1 0-16-32,6-7-24 15,2-2-216-15,-3-4-32 16,8-3 24-16,-3-6-56 0,2-4-480 0,1-6-752 16,4-13-769-16,-4-11-1928 15,-4-5-3528-15</inkml:trace>
  <inkml:trace contextRef="#ctx0" brushRef="#br0" timeOffset="-157813.83">11840 17037 14915 0,'0'0'4057'31,"0"0"-2529"-31,0 0-152 16,0 0-256-16,0 0 81 15,0 0-177-15,97 25-144 0,-78-12-352 16,-6-1-56-16,-6 5-16 16,-3 4-96-1,-4 8-127-15,0 3-65 0,-16 9-160 16,-3 1 0-16,-9-7 8 15,7-4 32-15,-2-8 96 16,7-11 176-16,8-2 128 0,4-7-208 16,4-3-240-1,0 0-72-15,8 0-72 16,12-13 144-16,7-3 0 0,10-9-8 16,2-7-120-16,5 4-920 15,8 2-1097-15,-12 7-2872 16,-5 15-6706-16</inkml:trace>
  <inkml:trace contextRef="#ctx0" brushRef="#br0" timeOffset="-157560.52">12251 17913 21220 0,'0'0'2689'0,"0"0"-2153"0,0 0-488 15,0 0 72-15,0 0 312 16,120-9-168 0,-77-4-104-16,2-2-160 0,-9-8 0 15,-1-10-1240-15,-14 5-3497 16,-10 6-6042-16</inkml:trace>
  <inkml:trace contextRef="#ctx0" brushRef="#br0" timeOffset="-157371.02">12394 17612 12882 0,'0'0'10867'15,"0"0"-9115"-15,0 0-184 0,-7 73-872 16,7-26-408-16,12 7 1 31,3 3-193-31,6 1-96 0,7-11-457 16,15 4-1639-16,-7-13-3769 15,4-13-10011-15</inkml:trace>
  <inkml:trace contextRef="#ctx0" brushRef="#br0" timeOffset="-157156.59">13176 17919 4977 0,'0'0'12170'0,"0"0"-10866"16,0 0-1128-16,0 0-176 0,91 0-2328 15,-71 0-5522-15</inkml:trace>
  <inkml:trace contextRef="#ctx0" brushRef="#br0" timeOffset="-156996.02">13625 17904 21404 0,'0'0'2713'16,"0"0"-2713"-16,0 0-168 0,0 0-2057 15,0 0-4216-15</inkml:trace>
  <inkml:trace contextRef="#ctx0" brushRef="#br0" timeOffset="-156847.41">13953 17792 5937 0,'0'0'15371'15,"0"0"-13915"1,0 0-1456-16,0 0-2328 0,0 0-7290 16</inkml:trace>
  <inkml:trace contextRef="#ctx0" brushRef="#br0" timeOffset="-156290.89">14916 17697 21068 0,'0'0'4961'0,"0"0"-4377"0,0 0-432 15,0 0 304-15,84 0 721 0,-28 0-297 32,4 0-424-32,0-3-192 15,-4-6-264-15,-13 2-16 16,-11 5-248-16,-15-9-1184 0,-10 8-2561 15,-7 0-4265-15</inkml:trace>
  <inkml:trace contextRef="#ctx0" brushRef="#br0" timeOffset="-156112.39">15068 17472 17299 0,'0'0'5609'16,"0"0"-4056"-16,0 0-81 15,32 114-80-15,0-9-279 32,-1 15-465-32,-3-2-464 0,-7-32-184 15,-1-32-1096-15,-5-29-1873 16,-3-15-6697-16</inkml:trace>
  <inkml:trace contextRef="#ctx0" brushRef="#br0" timeOffset="-155468.71">15758 17316 13930 0,'0'0'5882'0,"0"0"-4274"16,0 0-192-16,0 0 9 0,0 0 71 16,99 45-456-16,-63-26-376 15,0 0-176 1,-1 2-135-16,-7 2-57 16,0 3-80-16,-8 2-48 0,-12 7-24 15,-8 6-8-15,0 6-56 16,-20 11-72-16,-7-4 32 0,-10-3-40 15,2-7-120-15,-5-9 120 16,0-9 0-16,4-8 8 16,4-1 0-16,5-8 8 15,7-3 64-15,7-2-16 16,5-1 40-16,5-3 40 16,3 0 88-1,0 0-40-15,0 0-192 16,20 0-56-16,12 0 56 15,15-7 8-15,13-8 8 0,7-7 72 16,6-3-80-16,-2-2 16 16,-3 5-24-16,-12 3-8 0,-4 6 8 15,-17 6-216-15,-7 2-936 16,-12-8-1401-16,-8 1-2608 16,-8 2-5889-16</inkml:trace>
  <inkml:trace contextRef="#ctx0" brushRef="#br0" timeOffset="-154613.99">16490 16961 4440 0,'0'0'10763'0,"0"0"-8851"16,0 0-424-16,0 0-207 15,0 0 7-15,0 0 48 16,0 0-295-1,0 0-185-15,-36-89-240 16,21 73 80-16,-1-3-64 16,-4 2-32-16,4 2-256 0,-4 3-64 15,-4-1-64-15,8 3-40 16,-3 3-31-16,2 5-33 0,-3 2 80 16,1 0 32-16,-1 2 56 31,4 15-40-31,-4 8-144 0,0 7 24 15,4 6 32-15,-4 12 32 16,8 1-16-16,0 7 72 16,0-5-72-16,8-5-88 0,4-3-8 15,0-8-72-15,0-2 0 16,8-9 0 0,8-4-112-16,-4-3 64 0,3-3 40 15,2-6-56-15,-2-4-8 16,6-6-48-16,-5 0-80 15,7-10-16-15,1-12-64 16,4-12 128-16,0-4-112 16,0-4-120-16,-8 7-257 15,0 3-247-15,-4 4-160 0,-8 5 40 16,-4-2 264-16,0 0 240 16,-1-1 183-16,-3-2 33 15,5-4 192 1,-5 6 88-16,0 1 0 15,0 6 0-15,0 7 8 16,0 5 8-16,0 4 40 0,0 0 152 16,0 3 409-16,0 0 167 15,4 6-8-15,-4 7-104 0,4 9-80 16,0 6-48-16,0 5-136 31,3 2-152-31,2-1-40 16,-1 1-87-16,0 0-65 0,3-7 80 15,2-5-136-15,-2-4 0 16,2-6-32-16,-5-7-32 0,3-2-545 16,2-4-1151-16,-6-10-1249 15,-3-3-3560 1</inkml:trace>
  <inkml:trace contextRef="#ctx0" brushRef="#br0" timeOffset="-153897.91">16638 17027 10578 0,'0'0'8033'0,"0"0"-5848"16,0 0-969-16,20 86-184 0,-12-58-87 31,-4 1 71-31,-4-4-440 15,3-5-232-15,-3-5-256 16,0-5-88-16,5-7 0 0,-5-3-72 16,0 0-392-16,0 0-272 0,0-13 320 15,0-6 176-15,0-2 40 32,0-2 88-32,0 4 112 15,0 0-16-15,0 3-32 0,4 0 40 16,0 6-8-16,8 1 8 15,-5 0 0-15,2 5 8 0,-1 4 0 16,-1 0 48-16,1 0 72 31,5 13-24-31,-6 0 72 16,1 2 48-16,1 2 16 0,-5 1-64 0,0-1-72 16,-1-2-96-16,-3 2 8 15,4-8-16-15,-4-3 16 0,0-3-8 16,0-3 0-1,0 0-72 1,0 0-128-16,0-13-88 16,0-2 72-16,0-7 48 0,0 2 16 0,0 5-56 15,8 2 112-15,-3 0 88 16,-1 3 8 0,3 1 0-16,1-4 8 15,5 0-8-15,-2 1 0 16,1 6 16-16,0-1 32 15,0 4 32-15,0 3 112 0,4 0 232 16,-5 6 24-16,6 7 8 0,-6 3 96 16,6 0-8-16,-9 0 64 31,-1-1-216-31,2 4-80 16,-1 4-48-16,-4-4-128 0,3 6-88 15,-3-2 8-15,1-4 0 16,-1-1-56-16,-4-5 0 0,0 0-624 15,0-6-1456-15,-4-1-4698 0</inkml:trace>
  <inkml:trace contextRef="#ctx0" brushRef="#br0" timeOffset="-147722.21">18411 17227 9418 0,'-8'0'8905'0,"0"0"-6024"16,-4 16-761-16,-8 10-727 0,-4 9-257 0,1 19-96 15,-5 25-64-15,7 16-87 16,6-3-161-16,11-19-256 15,4-19-232 1,0-22-160-16,8 3-80 16,11-4-32-16,5 1-160 15,4-9-408-15,8-11-616 0,0-9-473 0,16-9-911 16,-8-16-3258-16,-8 3-4008 16</inkml:trace>
  <inkml:trace contextRef="#ctx0" brushRef="#br0" timeOffset="-147034.06">18730 17408 12778 0,'0'0'7978'0,"0"0"-6482"16,0 0-151-16,35 92-425 15,-22-38 192-15,-2 0-232 0,-3 0-312 16,1-12-280-16,-5-8-216 16,0-14-56-1,-1-8-16 1,-3-9 0-16,0-3-120 0,0 0-280 16,0 0-72-16,0-12-24 0,0-11 56 15,-3-2 152-15,-1-12 152 16,4-2 128-1,0 1-72-15,0 3 80 16,11 3 0-16,2 6-8 16,6 5 16-16,-2 1-8 0,6 11 0 15,1 2 8-15,0 7 64 0,4 4-24 16,-8 12 112-16,-4 6 16 0,0 6 40 31,-8 1 72-31,-4 3-104 16,-1-4-40-16,-3-2-40 15,0-11-32-15,0-5-64 0,0-7-8 16,0-3-128-16,0 0-112 0,0-3-64 16,0-13 152-16,0-7 32 31,0-2-48-31,0-3-24 16,0-1 72-16,8 1-16 0,1-4 128 15,2 3 8-15,6 7-8 16,-2 3 8-16,2 6 0 0,2 8 0 15,1 5 56-15,-4 0 416 32,-4 15 208-32,0 10 208 15,0 7 0-15,0 6 169 0,-1 3-97 16,2 4-328-16,-1-4-176 16,4 1-192-16,-8-7-144 0,3-7-112 0,-2-6-8 15,-5-9-96 1,0-3-536-1,-4-10-1016-15,0 0-2025 16,-4 0-4225-16</inkml:trace>
  <inkml:trace contextRef="#ctx0" brushRef="#br0" timeOffset="-146403.75">19837 17408 14523 0,'0'0'4873'15,"0"0"-3113"-15,0 0-328 16,0 0-279-16,0 0 7 16,0 0-128-16,8 4-408 0,-8 11-80 15,0 5-184 1,-19 14-128-16,-9 8-176 15,-4 5 152-15,-9-2-15 0,2-4 95 16,7-6 32-16,4-10-80 16,9-5 0-16,2-11-8 15,10-3 16-15,7-6-40 16,-4 0-136-16,4 0-72 31,0 0-72-31,0 0 64 0,0 0-64 16,0 0 64-16,0 0 16 15,11 0 40-15,6 0 120 16,11 0 48-16,7 0 8 0,9 3 152 16,4 4 56-16,7-4-120 15,-3 3-168-15,-4-3-24 0,0 1-72 16,-13-4 0-16,-3 0-48 16,-12 3 8-16,-3-3-8 31,-9 0 0-31,-5 0-296 0,1 0-448 15,-4 0-608-15,0 6-833 16,-7-4-1487-16,-5 5-3274 0</inkml:trace>
  <inkml:trace contextRef="#ctx0" brushRef="#br0" timeOffset="-146135.47">19725 17904 11450 0,'0'0'7522'0,"0"0"-5906"0,0 0-512 0,0 0-136 16,0 0 601-16,0 0-193 16,92 9-464-16,-55-6-336 0,6 0-216 15,-7-3-136-15,-1 0 8 16,-3 0-136-16,-8 0-96 15,-7 0-40 1,2 0-1032-16,-6-15-1976 16,-6 2-5050-16</inkml:trace>
  <inkml:trace contextRef="#ctx0" brushRef="#br0" timeOffset="-145066.33">20419 17672 8329 0,'0'0'9354'15,"0"0"-7329"-15,0 0-1129 16,0 0-48-16,0 0-120 16,43-86-264-16,-15 29-240 0,17-29-112 15,2-22-56 1,1-10-40 0,-12 24-16-16,-16 20-88 0,-16 33-1224 0,0 6-392 15,-4 0-289-15,0 3 1129 16,0 4 656-1,-4 12 208 1,-4 3 248-16,0 7 336 0,-4 3 408 16,1 3 233-16,2 0-25 15,1 6 192-15,4 13-95 0,1 22-417 0,3 29-328 16,11 29-72-16,6 16-32 31,6-8 24-31,1-24 24 16,-8-26-112-16,0-19-136 0,-4-9-64 15,4-1-128-15,0 4-40 16,3-4-16-16,-2-8 0 16,-2-12-208-16,-2-1-536 0,6-7-424 31,-3-12 96-31,5-17 104 0,-6-9 167 31,2-4-95-31,-6-8 184 16,-3 2 352-16,4 7 248 15,-4 3 112-15,0 9 0 0,-1 7 16 16,2 16 40-16,-5 3 128 16,0 3 768-16,0 9 192 0,3 10-183 15,2 7-313-15,3-1-216 16,-1-6-136-16,2 0-112 16,-2-6-184-16,6-7-56 0,-2-6-56 0,2 0-16 15,-2 0-80 1,-2-10-80-1,-6-9 96-15,1-3 88 0,-4-3 88 16,0-4-56-16,-4 4 64 16,0 2 8-16,-12 1 8 15,-8 9 0-15,1 1-8 0,-9 9-424 0,7 3-416 16,6 0-321-16,2 0-1711 16,13 22-1945-1,0-6-2945-15,4 0 3377 0</inkml:trace>
  <inkml:trace contextRef="#ctx0" brushRef="#br0" timeOffset="-144524.78">21399 17097 8609 0,'0'0'7658'0,"0"0"-4673"15,0 0-777-15,0 0-576 0,0 0-15 16,0 0-265-16,0 0-392 15,-87-28-264-15,62 56-191 0,1 10-161 32,9 10-32-32,-2 6-8 15,10 2-8-15,7-4-104 16,0-11-192-16,0-12-32 0,12-10-104 16,4-10 32-16,4-9-136 0,-5 0-96 15,6-13-280-15,-1-12-129 16,-5-7-303-1,2-3-152-15,-9-3-240 16,-5 3 183-16,1 7 449 16,-4 6 448-16,0 9 304 0,0 6 56 15,0 7 416-15,0 0 720 0,0 7-279 16,0 11-481 0,0 14-112-16,0 7 176 15,0 8 48-15,0 10 16 16,4 1 96-16,0 2-48 15,5 4 24-15,-5-1-72 0,-4-2 25 32,3-1 95-32,-3-3-64 0,0-3-128 15,-12 0-120-15,-4 0-168 16,-4-7-8-16,-8 2 8 16,-4-12-72-16,-3-5-72 0,-5-6 0 15,4-11-136-15,1-6-256 31,3-5-376-31,4-4-568 0,0-39-841 16,11-5-2536-16,6-3-6209 0</inkml:trace>
  <inkml:trace contextRef="#ctx0" brushRef="#br0" timeOffset="-143977.2">21598 17205 8769 0,'0'0'10451'16,"0"0"-7547"0,0 0-1495-16,0 0-329 15,0 0-144-15,0 0-328 16,0 0-256-16,108 12-144 0,-76-12-160 16,0-6-40-16,0-3 64 31,-4-1-64-31,-9 8-8 0,-3-5 0 15,-8 7 8-15,-4 0-8 16,-4 0 0-16,0 0 48 16,0 0 48-16,0 0 0 0,0 0 472 15,0 0 41-15,0 9 79 16,5 14-208 0,3 9-264-16,-5 12 48 0,9 3 56 15,1 7 64-15,-2-3-24 16,6-6-72-16,-2-1-32 15,5-6-184-15,-4-6-24 0,0-7-48 16,-4-5 0 0,0-8-72-16,0-6-456 15,-5-6-624-15,-7-12-985 16,4-14-2127-16,-4-6-2962 0</inkml:trace>
  <inkml:trace contextRef="#ctx0" brushRef="#br0" timeOffset="-143736.84">22049 17104 17451 0,'0'0'5241'16,"0"0"-3384"-16,0 0-73 16,0 0-584-16,-68 91 49 31,40-30-361-31,-4 24-304 0,-3 17-208 15,3 0-208-15,4-27-168 16,8-19 0-16,8-28-552 0,3-6-856 16,-6-16-961-16,-2-2-3112 15,10-8-9530 1</inkml:trace>
  <inkml:trace contextRef="#ctx0" brushRef="#br0" timeOffset="-143435.65">22109 16913 3168 0,'0'0'15515'0,"0"0"-13058"16,67 73-785-16,-35-32-327 0,-4 4 175 16,0 6-280-16,-4 18-384 0,-1 30-295 15,-14 18-249-15,-9 0-48 16,-4-5-96-16,-16-33-144 31,-4-25-24-31,-24 10-1105 0,8-20-1663 16,-7-3-4386-16</inkml:trace>
  <inkml:trace contextRef="#ctx0" brushRef="#br0" timeOffset="-142912.9">21475 17764 6305 0,'0'0'8338'15,"0"0"-6434"-15,0 0 208 16,0 0-143-16,0 0-153 0,0 0-415 16,63-10-265-16,-42 14-192 15,-5 8-168-15,-4 4-224 32,-1 3-56-32,-2 3-159 0,-5 4-145 15,-4 2-136-15,0-3-40 16,0-2 88-16,-9-4-32 0,-3-3-72 15,-3-3 8-15,-1-4 40 32,-1 0-40-32,6-5 56 15,3-1-56-15,4-3 72 0,4 0-72 16,0 0-8-16,0 0-120 16,8-3-72-16,7-10 144 0,9-13 40 0,8-2-40 15,-4-10-729-15,17-16-1215 16,-6 9-2321-1,-7 11-5537-15</inkml:trace>
  <inkml:trace contextRef="#ctx0" brushRef="#br0" timeOffset="-131256.83">25770 6728 17827 0,'0'0'4217'15,"0"0"-2736"-15,0 0-577 16,0 0-216-16,0 0-104 0,24 15 304 16,12-5-280-16,11 0-232 15,9-1 32 1,8-3-143-16,0 4-137 0,-5-1-112 15,-10-2 16-15,-14-1-32 16,-3-3-248-16,-11-3-977 16,-14-9-1015-16,-3-7-2177 0,-4-4-4105 0</inkml:trace>
  <inkml:trace contextRef="#ctx0" brushRef="#br0" timeOffset="-130775.1">26053 6756 12874 0,'0'0'6338'0,"0"0"-4370"16,0 0-32-16,0 0-311 16,-43 77-449-16,30-24-192 0,5 26-360 15,1 1-160-15,-2-7-79 16,9-9 303-16,0-17-8 0,0 4-184 31,9 5-80-31,-2-1-128 16,1-5-144-16,5-2 16 15,-10-3-80-15,1-7-16 0,0-3 8 16,-4-3-16-16,0-10 40 16,0-3 40-16,0 0 8 0,0-6 0 15,0-6 0 1,0 2-16-16,0-6 16 15,0-3-8-15,0 0 41 16,-4 0-177-16,4 0 0 0,0 0 0 16,0 0 0-1,0 0 0-15,0 0 0 16,16 0 0-16,8 0 0 0,0 0 0 16,0-3-73-16,4 0-55 15,-9-3-272-15,5 2-344 16,4-3-704-16,4-2-569 0,20-13-967 31,-12-1-2273-31,0-2-3497 0</inkml:trace>
  <inkml:trace contextRef="#ctx0" brushRef="#br0" timeOffset="-130453.96">26654 6928 6969 0,'0'0'12043'0,"0"0"-8331"16,0 0-2487-16,0 0 111 15,0 105-48-15,0-55-176 0,0 10-175 16,-4 1-257-16,4-4-208 16,-4-6-200-1,0-10-224-15,4-6-40 16,0-10-8-16,0-12-40 0,0-3-896 16,0-7-1201-16,0-3-3504 15,4 0-7402-15</inkml:trace>
  <inkml:trace contextRef="#ctx0" brushRef="#br0" timeOffset="-130040.08">27344 7385 18571 0,'0'0'4505'16,"0"0"-2904"-16,0 0-321 0,-48 101-320 16,16-47-112-16,-8 1-351 15,8-5-297-15,4-15-200 0,17-13-8 16,19-25-1233-16,16-22-3008 15,8-10-1480-15</inkml:trace>
  <inkml:trace contextRef="#ctx0" brushRef="#br0" timeOffset="-129442.66">27659 6896 6889 0,'0'0'14219'15,"0"0"-11890"-15,0 0-905 0,0 0-920 16,0 0-272-16,0 0 544 0,0 0-80 16,103 10-328-16,-47-17-184 31,-4-6-88-31,0-3-24 15,-9 4-64-15,-11 2 0 0,-8 3-8 16,-12 1 0-16,-3 6 0 16,-9 0 96-16,0 0 48 0,0 0 337 31,0 0 255-31,0 6-128 16,0 7-152-16,0 6-48 0,3 4-96 15,1 2-72-15,4 7-152 16,4 0 64-16,4 9-136 0,4 4 104 15,3 2-72-15,2 0-40 32,2-2 72-32,1-3-16 15,0-8-64-15,-3-8 0 0,-2-4-56 16,-3-9-64-16,-4-4-72 16,-4-6-432-16,-4-3-576 0,-1 0-553 0,-2-35-967 15,-1-3-1649-15,-4 0-2400 16</inkml:trace>
  <inkml:trace contextRef="#ctx0" brushRef="#br0" timeOffset="-129179.37">28324 6775 7521 0,'0'0'9338'0,"0"0"-7097"31,0 0 255-31,0 0-487 16,0 0-33-16,-84 22-616 0,52 26-520 15,-11 28-143-15,-9 23-9 16,4-7-32-16,8-16-80 0,16-25-56 31,12-16-272-31,-4 3-200 16,1-3-48-16,-2 0-168 0,9-7-440 16,5-12-784-16,3-13-937 31,0-3-2064-31,0 0-3272 0</inkml:trace>
  <inkml:trace contextRef="#ctx0" brushRef="#br0" timeOffset="-128631.83">28300 6433 16051 0,'0'0'4017'15,"0"0"-3553"-15,0 0 576 16,0 0 240-16,0 0-39 16,84 6-185-16,-61 0-408 15,1 1-304-15,-3-1-176 0,-6-3-96 16,1 0-56-16,-4-3 56 15,-3 3-64-15,-5-3 48 16,-4 3 144-16,3-3 200 0,-3 0 208 31,0 3 153-31,0 1-129 0,0-1-56 16,0 3-80-16,0 10-80 16,0 3 32-16,8 6-112 15,-4 10-72-15,9 4-120 0,-6 5-16 31,5 7-40-31,4 6-16 16,0 0 24-16,0 7-48 0,8 11 0 16,-4-4-40-16,0-1 8 15,-1-1 32-15,-3-12-40 16,1 4 56-16,-2-10-64 0,2-10 0 16,-10-5 0-16,1-12 0 15,-4-8 0 1,-4-3 56-16,0-4-40 0,-4 1 56 15,-20 2-72-15,-16 4-16 16,-27 10-296-16,-5-1-528 16,-32-5-792-16,17-5-1089 0,23-15-4048 15</inkml:trace>
  <inkml:trace contextRef="#ctx0" brushRef="#br0" timeOffset="-127402.96">30132 7020 14507 0,'0'0'0'16,"0"0"-3577"-16</inkml:trace>
  <inkml:trace contextRef="#ctx0" brushRef="#br0" timeOffset="-119985.41">25324 6743 7329 0,'0'0'11162'0,"0"0"-8633"16,0 0-257-16,0 0-607 15,-108-34-361-15,56 49-504 0,-8 17-304 16,-7 16-88-16,3 12-47 16,8 4 7-16,9 5-208 0,14 1-120 15,18-3-40-15,15 0-8 16,7-1-56-16,29-5-64 15,5-7-88-15,6-7-193 0,-3-9-87 32,0-6 64-32,-12-3 72 15,-1-7 88-15,-14-3 152 0,-9 0 112 16,-8 0 8-16,0 6 8 0,-21 4 112 16,-7 3 40-16,-11 9 72 15,-5-3-56-15,0 0-16 16,1-3-64-1,7-9 32-15,8-4-112 16,4-7-16-16,12-8-72 0,7-3-592 16,5-4-1360-16,17-17-2705 0,3-2-1561 15</inkml:trace>
  <inkml:trace contextRef="#ctx0" brushRef="#br0" timeOffset="-119399.97">25168 7452 11146 0,'0'0'2760'16,"0"0"-983"-16,0 0-129 0,4 98 233 16,0-63 7-16,1 0-224 15,2-1-351 1,1 5-353-16,-4-11-384 15,0-6-256-15,1-6-184 0,2-6-136 16,-3-7 0-16,8-3-96 16,0-3-48-16,4-13 0 0,0-12-136 15,0-4-176 1,0-3-96-16,-4 1 88 16,-5-2 224-16,-7 4 96 15,0 0 88-15,0 7 48 0,0 0 8 16,0 9 0-16,0 3 0 15,0 4 0-15,0 9 96 0,0 0 240 32,0 0 296-32,0 9-376 15,0 10-32-15,0 3 112 0,5 4-56 16,3-2-80-16,0-1-88 16,-1-4-56-16,2-2-48 15,-1-5-8-15,-1-6-64 0,1 1-392 31,5-7-424-31,-2 0-481 16,2-7-1287-16,2-11-1489 0,-7 1-1848 0</inkml:trace>
  <inkml:trace contextRef="#ctx0" brushRef="#br0" timeOffset="-118776.64">25488 7375 13298 0,'0'0'2553'16,"0"0"-521"0,0 0-535-16,7 89-153 15,-3-60-32-15,0 6-360 0,-4-4-271 16,4 1-129-16,0-3-192 16,-4-7-184-16,0-10-64 0,5-5-112 15,-5-7-8-15,0 0-64 16,0-9-24-16,0-14 96 15,0-9-8 1,0-2 0-16,0-1 8 16,0 0 0-16,0 6 0 15,0 6 0-15,0 11 8 0,0 7 0 16,0 5 56-16,7 0 8 31,-3 0 72-31,12 12 296 0,-4 4-152 16,0 6 0-16,0 0 40 15,-4 6 0-15,0 1-48 16,-1-4-176-16,-3 1-32 0,1-6-64 16,-1-5 0-16,-4-6-8 15,0-5-120-15,4-4-608 0,-4-7 72 16,4-9 368 0,-1-9 192-16,1-1 80 15,4-2 8-15,-3 2 0 16,-1 4 0-16,3 0 8 0,1 0 0 15,1 3 8 1,-5 4 8-16,3 1 64 16,-3 11 32-16,0 3 184 15,4 3 416-15,1 19-192 0,2 10 48 16,6 10-112-16,-10 2-111 16,5 1-105-16,0-4-144 0,0-6-88 31,0-4-8-31,0-5-40 0,4-11-440 15,12-8-1281-15,-1-7-2936 16,-2 0-8050-16</inkml:trace>
  <inkml:trace contextRef="#ctx0" brushRef="#br0" timeOffset="-118056.56">29101 6877 19316 0,'0'0'4313'0,"0"0"-3385"15,0 0-184 1,0 0-264-16,0 0 192 16,0 0-40-16,0 0-304 15,88 29-184-15,-45-29-144 0,2 0 8 0,-6-4 0 16,-3-5-8-16,-8 2-592 16,-13 4-856-1,-15 3-672-15,0 0-3410 16,-7 3-6448-16</inkml:trace>
  <inkml:trace contextRef="#ctx0" brushRef="#br0" timeOffset="-117870.06">29089 7064 20580 0,'0'0'3665'0,"0"0"-3217"16,0 0 216-16,0 0 352 15,80 29-384-15,-49-23-368 0,5 1-208 32,0-7-56-32,12 0-776 15,-8-4-1472-15,-5-5-4986 0</inkml:trace>
  <inkml:trace contextRef="#ctx0" brushRef="#br0" timeOffset="-112878.12">30400 6578 14947 0,'0'0'2896'15,"0"0"-1031"-15,0 0 23 16,7-67-176-16,-7 49-191 16,0 2-385-1,-7 0-264-15,-5 0-248 16,-4 6-8-16,-4 1 281 0,0 5-129 16,0 4-200-16,-8 0-64 15,-4 7-120-15,-7 16-160 16,-5 8-80-16,-4 14 0 0,-8 21 16 31,0 23 16-31,-4 16-56 16,17-10 48-16,19-15-104 0,12-26-16 15,8-17 24-15,4 2-16 16,0 4-40-16,19 3-8 16,9-8 0-16,8-10 0 0,8-5 8 15,9-11 32 1,-2-6-48-16,5-6 16 15,4-3-8-15,-8-12-8 0,-1-8-112 16,1-5-400-16,-9-4-584 16,13-22-944-16,-11 9-1721 15,-14 1-3321-15</inkml:trace>
  <inkml:trace contextRef="#ctx0" brushRef="#br0" timeOffset="-112161.04">30838 6257 15859 0,'0'0'4481'0,"0"0"-3793"0,0 0 16 16,0 0 192-16,0 0 369 15,0 0 39 1,108 20-320-16,-56-14-432 16,-5 4-232-16,1-4-152 0,-8 1-80 15,-8-7-88-15,-12 3 0 16,-4-3-32-16,-9 0-984 0,-7 0-984 15,-4-3-2073-15,-7-4-3641 16</inkml:trace>
  <inkml:trace contextRef="#ctx0" brushRef="#br0" timeOffset="-110842.58">30898 6306 10962 0,'0'0'4537'0,"0"0"-3601"15,0 0 776-15,0 0 409 0,0 0-97 16,0 0-487-16,0 0-465 15,0 0-280-15,0 0-168 16,0 0-96-16,0 3-96 0,0 9-88 31,0 1 112-31,0 9 25 0,0 3-1 16,0 14-8-16,-4 8-16 16,-8 17-64-16,-4 18-88 15,-4 20 56-15,0 6 24 0,4-13-136 16,0-6-128-16,5-25-32 31,-2-7-40-31,2-13 0 0,2-6-40 16,-3 13 40-16,1 3-40 15,-6 3 48-15,10-9-48 16,-1-10 64-16,4-10-56 0,-1-12-8 16,5-6 0-16,0-3-8 0,0-7-48 15,-4 0 40 1,4 0 8-1,0 0 0-15,0 0 56 0,0 0-40 16,0 0-8-16,0 0 0 16,0 0 0-16,0 0 0 0,0 0-8 15,0 0-8 1,0-4-64-16,4 1 8 16,13-7 64-16,3 4 0 15,3-1 0-15,1 1 8 0,4 3-8 16,4 0 8-16,0 3-8 15,-4 0-8-15,4 0 8 0,-4 0 0 16,-4 0-48-16,-5 0-232 31,1 0-392-31,-3 0-480 0,-2 0-648 16,5-3-873-16,0-4-2816 16,-4 1-8226-16</inkml:trace>
  <inkml:trace contextRef="#ctx0" brushRef="#br0" timeOffset="-108083.84">31683 6810 10098 0,'0'0'368'0,"0"0"3513"16,0 0-1729-16,0 0-736 15,0 0 113-15,-9-57-329 0,-2 42 88 16,3-2-184-16,-5 2-111 31,-2 2-145-31,-1 0-24 0,0 3-104 16,-4 4-192-16,-8 3-136 15,0 3-160-15,-12 16-104 16,-7 25-64-16,-9 32-56 0,0 29 48 16,8-10-8-16,21-13 0 15,14-25 16 1,10-22-56-16,3 6 8 0,0 0-16 15,3-3 0-15,14-7-8 16,-2-9-48-16,5-9 8 16,8-7 0-16,4-3-72 0,4-15-48 15,7-14-88 1,2-3-224-16,-2-6-104 16,-3-4 96-16,-7 1-8 15,-14 3 184-15,1 0 120 0,-12 3 144 16,0 0 48-16,-8 4 8 15,0 2-8-15,0 4 48 0,0 5-40 32,0 5 40-32,0 5-40 15,0 3 200-15,0 7 280 0,0 0 176 16,0 13-104-16,0 13-344 16,0 12-48-16,0 3 80 0,0 7 112 31,3-7-72-31,6 0-55 15,3-6-113-15,-1-3-40 16,6-3 48-16,-1-4-128 0,0-6-8 16,4-3-40-16,-1-7-8 15,-2-2-136-15,-2-4-377 0,-3-3-591 16,-4-10-792-16,0-9-2353 16,-4 4-4961-1</inkml:trace>
  <inkml:trace contextRef="#ctx0" brushRef="#br0" timeOffset="-107870.41">31917 7061 12738 0,'0'0'7666'0,"0"0"-6322"16,0 0-208-16,0 0 281 0,0 0 127 15,-3 95-432-15,-1-60-392 16,0-2-336-16,0-9-263 0,0-1-89 31,0-11-32-31,4-2-128 16,0-4-633-16,0-6-1119 0,0 0-1897 15,0-6-3392-15</inkml:trace>
  <inkml:trace contextRef="#ctx0" brushRef="#br0" timeOffset="-107339.83">32265 6207 18019 0,'0'0'2425'0,"0"0"-1817"15,0 0-456-15,0 0 400 16,0 0 704-16,0 0-335 16,0 0-193-1,19 22 24-15,5-9-368 0,0-1-96 16,4 1-128-16,-4-3-88 0,-8-1 0 16,0 1-16-16,-4-4-8 15,-4-2 16-15,-5-1 96 0,-3-1 168 31,0-2 64-31,0 7 136 16,0 3 137-16,0 8 39 0,-3 17 32 16,-9 10-112-16,-4 22 104 15,-4 25-40-15,8 16-31 16,0 6-657 0,8-6 0-16,4-16 0 15,0-25 0-15,0-13 0 16,8-10 0-16,0-6 0 0,0 4 0 15,4 2 0-15,-4 3 0 16,-1-2 0-16,-2-13 0 0,-1-4 0 16,-4-9 0-16,0-3 0 15,-16-6 0 1,-12-7-713 0,-55-3-1631-16,3 0-2033 0,-12 3-4417 0</inkml:trace>
  <inkml:trace contextRef="#ctx0" brushRef="#br0" timeOffset="-106939.9">28774 8775 11362 0,'0'0'10170'32,"0"0"-8994"-32,0 0-760 0,108 0 57 15,-61 4 271-15,1-4-40 16,0 3-248-16,-4-3-264 0,-4 0-192 16,-8 0-184-16,-4 0-1096 0,-12-10-1361 15,-4-6-2680-15,-9-2-4489 16</inkml:trace>
  <inkml:trace contextRef="#ctx0" brushRef="#br0" timeOffset="-106713.49">29065 8503 16411 0,'0'0'4313'0,"0"0"-2321"0,0 0-727 16,0 0-153-1,0 0 112-15,0 0-264 16,0 0-432-16,-7 89-71 15,7-14-137-15,0 24 40 0,-9 6 40 16,1-16-112-16,0-23-192 31,8-28-96-31,0-9-16 0,0-1-256 16,16-2-856-16,20-7-1057 16,-5-13-1800-16,-3-6-2504 0</inkml:trace>
  <inkml:trace contextRef="#ctx0" brushRef="#br0" timeOffset="-106274.68">30046 8575 20340 0,'0'0'2536'0,"0"0"-1591"15,-21-85-249-15,10 53 336 0,-6 3 160 16,-3 10-336 0,1 10 17-16,-5 9-9 15,-12 0-56-15,-5 19-256 16,2 19-192-16,-17 19-192 0,1 20 8 15,7-5 16-15,16-2-32 16,20-7-56-16,12-11 8 0,0 2-32 31,16 6-64-31,12-6-16 16,7-7-40-16,14-8-32 0,2-11 8 16,5-9-8-16,0-9 16 15,0-10-128-15,-4-3-256 31,-5-16-496-31,-7-7-664 0,0-22-785 16,-8 4-2272-16,-9 6-4401 0</inkml:trace>
  <inkml:trace contextRef="#ctx0" brushRef="#br0" timeOffset="-106012.39">30603 8153 20212 0,'0'0'3921'0,"0"0"-3337"16,0 0-336-16,0 0-152 15,0 0 112-15,0 0 512 0,88-13-184 16,-41 9-320-16,-2 2-216 15,-10-1-272-15,-7 3-1328 16,-12 0-3009 0,-12 0-6890-16</inkml:trace>
  <inkml:trace contextRef="#ctx0" brushRef="#br0" timeOffset="-105742.1">30623 8224 19540 0,'0'0'2488'0,"-16"88"-1520"16,4-8 225-16,-4 27 63 15,5 8-280-15,6-10-488 16,5-27-224-16,0-24-24 0,0-12 24 16,8-8-40-1,0 5-120-15,8-1-104 16,0 3-48-16,-1-9-48 0,6-3-216 15,-5-8-448-15,3-1-504 16,6-10-200 0,-1-4-329-16,19-9-567 15,-2-13-1593-15,-6-3-3633 0</inkml:trace>
  <inkml:trace contextRef="#ctx0" brushRef="#br0" timeOffset="-105293.31">31360 8417 14739 0,'0'0'2832'0,"0"0"-1599"0,0 0 703 16,-79-86 296-16,43 82-359 31,-8 4-529-31,0 13-568 0,0 16-448 16,4 16-16-16,1 18-184 15,11 0 64-15,7 7 89 16,14-3-65-16,7-10-40 0,7-3-160 16,10-10-16-16,11-15-8 15,-1-16-112-15,5-13-120 0,4-10-121 16,4-25-23 0,-4-9-224-16,-5-7-360 15,-3-9 104-15,-7-4 432 16,-6 1 72-16,-7 3 144 0,-8 9 208 15,0 12 8 1,0 14 32-16,-4 12 504 16,0 10 520-16,-4 3 104 15,4 19-256-15,1 16-632 0,3 13-127 16,0 2 95-16,3 5 184 16,13-4-224-16,4-11-200 0,4-7-24 15,0-8-704-15,8-10-977 16,-9-4-2528-1,-2-9-4553-15</inkml:trace>
  <inkml:trace contextRef="#ctx0" brushRef="#br0" timeOffset="-105007.06">31603 8531 17995 0,'0'0'4585'0,"0"0"-4201"15,0 0-272-15,0 0 529 0,24 89 399 16,-24-64-368-16,0 4-432 31,-12 3-176-31,-8 2-64 0,-8 1-152 16,0 0-56-16,4-6 152 16,5-7 48-16,6-6 8 0,9-13 64 15,4 0-64-15,0-3-120 0,21-6 120 16,7-13 0-16,3-7 48 15,5-2-48-15,0-4-56 16,7-15-936-16,-6 12-2049 16,-14-1-5185-1</inkml:trace>
  <inkml:trace contextRef="#ctx0" brushRef="#br0" timeOffset="-104628.08">31981 8106 20196 0,'0'0'2744'15,"0"0"-2231"-15,0 0-329 0,0 0-16 32,0 0 360-32,88-4 128 15,-72 8 112-15,0 5-232 16,-4 3-48-16,0 4 104 0,-8 7 129 15,-4 8-1-15,0 8-144 32,0 12-40-32,-4 2 56 0,-8 2-104 15,4 1-80-15,-4 1 0 16,4-2-216-16,1-4-96 16,2-1-32-16,1 1-16 0,0 0-40 0,4-3 0 15,0-1-8 1,0-5 0-1,0-5-8-15,0-2 0 0,0-9-200 16,0-7-528-16,0-6-464 16,0-13-937-16,-4 0-2103 15,-3-13-4426-15</inkml:trace>
  <inkml:trace contextRef="#ctx0" brushRef="#br0" timeOffset="-104351.83">32400 8531 19852 0,'0'0'4169'0,"0"0"-3833"0,103-12-176 16,-47-1-88-16,0 3 0 15,0 1-24-15,-13-1-48 16,-2-3-448-16,-14 0-3953 0,-14 7-4769 0</inkml:trace>
  <inkml:trace contextRef="#ctx0" brushRef="#br0" timeOffset="-104198.23">32567 8306 20444 0,'0'0'4089'15,"0"0"-3673"-15,-19 73-304 0,15-23 376 32,0 8 128-32,4 21-488 15,0-16-128-15,0-5-5529 0</inkml:trace>
  <inkml:trace contextRef="#ctx0" brushRef="#br0" timeOffset="-103835.2">28416 10458 16523 0,'0'0'2008'15,"0"0"-2008"1,0 0-24-16,0 0-1128 16,0 0-1520-16,95 54-3618 0</inkml:trace>
  <inkml:trace contextRef="#ctx0" brushRef="#br0" timeOffset="-103668.65">29009 10433 16331 0,'0'0'2705'0,"0"0"-2705"16,0 0-825-16,0 0 409 15,0 0-1152-15,96 45-2921 0</inkml:trace>
  <inkml:trace contextRef="#ctx0" brushRef="#br0" timeOffset="-103565.92">29344 10455 9129 0,'0'0'2105'16,"0"0"-313"-16,0 0 57 16,0 0-857-1,124-54-672-15,-85 32-320 0,1 0-3777 16</inkml:trace>
  <inkml:trace contextRef="#ctx0" brushRef="#br0" timeOffset="-102936.61">30448 10013 17683 0,'0'0'4649'0,"0"0"-4137"0,0 0 281 16,-92-31 487-16,52 31 16 16,0 0-368-16,1 10-256 0,7 9 17 15,4 9-81-15,4 11-208 31,3 8-128-31,2 9-112 0,7 2-56 16,8 3-40-16,0-8-64 16,4-2-56-16,4-13 8 15,20-2-32-15,4-18-88 0,11-6-184 16,10-8-136-16,10-4-256 31,5-22-233-31,39-32-935 0,-15 3-2041 16,-13 1-3705-16</inkml:trace>
  <inkml:trace contextRef="#ctx0" brushRef="#br0" timeOffset="-102575.58">30873 9557 6689 0,'0'0'15723'16,"0"0"-13970"-16,0 0-1377 16,0 0-48-16,0 0 992 0,0 0-232 15,105 3-600-15,-62 0-272 32,1-3-216-32,24 0-40 0,-16-10-1592 15,-5-3-4177-15</inkml:trace>
  <inkml:trace contextRef="#ctx0" brushRef="#br0" timeOffset="-102209.55">31010 9617 20916 0,'0'0'4185'16,"0"0"-3729"-1,-45 120 120 1,26-34 336-16,-1 25 0 0,4 7-135 16,4-4-233-16,0-16-272 15,8-27-200-15,0-21-56 0,4-11 56 16,0-14-72 0,0-3 16-16,0 0-8 15,0-3 40-15,0-9-48 16,4-7 0-16,0 3 8 0,0-6-8 15,4 0 16-15,0 0-8 16,8 0 8-16,-5 0-8 0,13 0-8 16,4 0 0-16,4-13-72 31,13-2-288-31,2-8-768 0,37-21-897 16,-13 9-2200-16,-3 0-2480 0</inkml:trace>
  <inkml:trace contextRef="#ctx0" brushRef="#br0" timeOffset="-101552.31">31803 9855 14131 0,'0'0'3768'0,"0"0"-2976"0,0 0 1121 32,0 0-321-32,3-86-39 15,-6 67-145-15,-10 0-288 0,-11 3-320 16,-3 7-152-16,-14 2 57 15,2 7-65-15,-5 0-80 16,0 23-208 0,5 8-56-16,-1 14-80 15,3 21-56-15,5 20 8 0,9-7-40 16,3-2-40-16,12-17-80 16,4-15-8-16,4-4-8 15,0 0-48-15,0-9-8 0,12-13 8 31,3-13-88-31,10-6-88 16,10-6 40-16,6-23-8 0,2-5-80 16,2-11-104-16,-2-6-96 15,0 1-96-15,-6-2 183 16,-5-2 81-16,-5 0 0 0,-7 1 56 16,-3 9 88-1,-10-1 64-15,-3 13 40 16,-4 10 64-16,0 9 8 15,0 10 136-15,-4 3 280 0,-3 6 16 16,3 19-256-16,-5 10-88 16,9 10 81-16,0-1 103 0,0 4 16 15,13-3-112 1,6-4-80-16,5-3-96 16,4-3-8-16,0-3-64 15,8-8-544-15,-8-11-705 0,0-9-1631 16,-4-4-3258-16,-13 0-7641 15</inkml:trace>
  <inkml:trace contextRef="#ctx0" brushRef="#br0" timeOffset="-100842.85">32057 9992 16643 0,'0'0'5969'31,"0"0"-5313"-31,0 0-335 0,4 95 575 16,-4-57 160-16,-4 0-200 0,-3-3-416 15,-2-4-200-15,1-8-136 16,4-4 40-16,1-9 16 0,-1-8-104 15,4-2-56-15,0 0-48 16,0-12-192-16,4-13 96 0,7-8-8 16,6-7-112-1,-2-5-248-15,5 4 152 16,0 3 200-16,0 6 88 16,0 7 0-16,0 6 72 0,-4 9 0 15,0 7 8-15,-4 3-8 16,-5 3 96-16,6 16 184 0,-13 4 40 31,0 8-32-31,0 4-48 16,0 0-112-16,-9-1-16 0,5-1-16 15,-3-12-40-15,3 2 0 16,0-14-56-16,0-2 0 0,4-7-8 16,0 0-88-16,0-10-232 31,8-8 144-31,3-11 64 15,6 0-96-15,-6-3-88 0,6 0 184 16,-6 4 112-16,6 2-40 16,-6 8 40-16,1 1 8 0,-3 8 0 15,-2 6 0-15,-3 3 16 16,4 0-16 0,-4 6 312-16,1 11 192 15,-2 4-64-15,1 8-56 0,0-1 0 16,-4 4 17-16,4 0 15 15,-4-3-128-15,0-4-24 0,0 0 72 16,-4-5-168 0,0-8-96-16,4-2-72 15,-4-7-80-15,4-3-808 16,0-19-985-16,0-10-1103 0,0 0-3946 16</inkml:trace>
  <inkml:trace contextRef="#ctx0" brushRef="#br0" timeOffset="-100312.2">32416 9392 3776 0,'0'0'19268'16,"0"0"-17267"-16,0 0-1537 0,0 0-200 15,83 21 656-15,-51-8 40 16,0 0-191-16,0 3-337 0,-4 0-192 16,-4-4-120-16,-4 4 288 15,-8-5-32 1,-5-6-152 0,-7 2 16-16,0-1 136 0,0-3 152 0,0 3 32 15,0 4-200-15,-11 3 121 16,-1 6-481-16,0 0 0 15,4 3 0 1,0 7 0-16,4 0 0 16,4 5 0-16,0 7 0 15,0 4 0-15,0 6 0 0,12 3 0 0,-4 3 0 16,8 0 0-16,-4-3 0 16,4-7 0-16,0 1 0 0,0-9 0 31,-1-5 0-31,-2-2 0 15,-1-3 0-15,-9-4 0 16,1-6 0-16,-4-3 0 0,0 0 0 16,-4-4 0-16,-11 1 0 15,-9-1 0-15,-8-1 0 0,-9 1 0 32,-2-2-233-32,-5-1-599 15,-7 1-808-15,-25 3-1073 0,12-4-2232 16,8-3-4489-16</inkml:trace>
  <inkml:trace contextRef="#ctx0" brushRef="#br0" timeOffset="-80406.42">25387 15681 11618 0,'0'0'9786'0,"0"0"-7217"16,0 0-793-16,0 0-352 16,0 85 121-16,0-31-137 15,0 7-448-15,0 2-400 0,0-2-224 16,0-4-96-16,0-3-144 31,0 0-48-31,9-2-48 0,-1-12-8 16,-1-2-408-16,1-13-632 15,8-21-1024-15,-8-4-1985 16,0-7-2481-16</inkml:trace>
  <inkml:trace contextRef="#ctx0" brushRef="#br0" timeOffset="-79950.63">25351 15713 11866 0,'0'0'9922'16,"0"0"-8650"-16,0 0-495 0,0 0-25 15,116 16 64-15,-52-16-240 0,3 0-280 16,1 0-176-16,8 0-56 16,-20 0-64-16,4 0 0 0,-13 0 8 31,-7 0 0-31,0-7 64 15,-12-2 40-15,0-4 0 0,-4 4 16 16,-4-4 176-16,-9 7-56 16,-2-1-16-16,-5 7 152 0,-4 0 297 15,0 0 103-15,0 0-104 32,0 0-40-32,0 0-88 0,0 16-144 15,4 12-120-15,3 17-64 16,6 16-16-16,-1 24 25 15,3-5-233-15,-2-4 0 0,-2-10 0 16,-7-18 0-16,9 6 0 31,-2 6 0-31,-3-3 0 0,1-3 0 16,-6-3 0-16,1-6 0 16,-4-7-441-16,0-13-783 0,0-22-1376 15,-11-3-1721-15,-2-3-4873 0</inkml:trace>
  <inkml:trace contextRef="#ctx0" brushRef="#br0" timeOffset="-79708.28">25456 16465 16859 0,'0'0'7922'0,"0"0"-6818"15,0 0-776-15,0 0-56 16,0 0 264-16,0 0 737 0,131-16-273 16,-39-3-584-16,23-9-304 31,0-17-112-31,-14-2-248 0,-15-13-1313 16,-34 15-2871-16,-16 10-7779 0</inkml:trace>
  <inkml:trace contextRef="#ctx0" brushRef="#br0" timeOffset="-79108.89">25901 15643 18491 0,'0'0'6026'16,"0"0"-5498"-16,0 0-384 31,0 0 528-31,128-109 424 0,-37 27-24 16,29-32-159-16,8-13-377 15,-5 3-304-15,-15 10-152 16,-16 22-72-16,-21 19 56 0,-11 16-64 16,-17 13-8-16,-6 8-80 15,-1 1-64 1,-1 0-304-16,1 4-192 15,-12 9-89-15,-8 6 41 0,-8 3 104 16,-4 1-48-16,0 2-280 16,8-6-520-16,8-13-1057 15,-1 8-2800-15,5-2-5505 16</inkml:trace>
  <inkml:trace contextRef="#ctx0" brushRef="#br0" timeOffset="-78781.76">27185 13964 7497 0,'0'0'11723'0,"0"0"-10227"15,0 0-1080-15,0 0 768 0,0 0 505 16,19 95-281 0,-3-45-480-16,-4 7-368 15,1 4-272-15,-6-4-168 16,-3-5-112-16,0-12-8 0,0-15-576 15,-4-12-1112-15,0-7-2585 16,-8-6-4089-16</inkml:trace>
  <inkml:trace contextRef="#ctx0" brushRef="#br0" timeOffset="-78448.65">27168 13964 19356 0,'0'0'4497'0,"0"0"-4169"31,0 0-320-31,0 0 224 16,120 0 584-16,-52-4 224 0,4 4-432 15,-1-7-304-15,1 5-208 16,-16-2-40-16,0 4-40 0,-13 0-8 16,-7 0 8-16,-16 0-8 31,-4 0 0-31,-12 0 56 15,4 0 320-15,-8 19 393 0,0 7 175 16,0 9-320-16,-8 9-200 16,-8 4-120-16,0-1-120 0,0-2-120 15,4-8-72-15,0-1-96 16,0-7-600 0,1-4-936-16,-13 3-1161 15,3-5-3096-15,-3-4-9547 0</inkml:trace>
  <inkml:trace contextRef="#ctx0" brushRef="#br0" timeOffset="-78200.31">27081 14513 21236 0,'0'0'2881'15,"0"0"-2265"1,0 0-448-16,0 0 168 15,0 0 552-15,95-26 48 16,-11 16-360-16,24-5-240 0,12-4-191 16,-25 3-73-16,-23 3-72 15,-29 4-48-15,-2-1-169 0,-2 4-1279 32,17 0-1344-32,-9-1-3202 15,-15 4 345-15</inkml:trace>
  <inkml:trace contextRef="#ctx0" brushRef="#br0" timeOffset="-75836.54">27455 15815 13730 0,'0'0'4393'31,"0"0"-2552"-31,0 0-193 16,0 0-32-16,0 0-423 15,-12 114-257-15,5-57-296 0,7 7-152 16,0 5-128-16,0-8-184 16,0-1-88-16,0-6-88 0,7-10 0 31,1-9-120-31,5-13-1216 16,-6-6-1273-16,-3-16-4104 0</inkml:trace>
  <inkml:trace contextRef="#ctx0" brushRef="#br0" timeOffset="-75388.71">27471 15824 5401 0,'0'0'14523'0,"0"0"-12979"15,0 0-1184 1,112-41-136-16,-57 24 456 15,10 2-72-15,-6 2-343 16,-3 4-177-16,-12 2-40 0,-8 4-48 16,-8-3 8-16,-9 2 0 15,-3 1 0-15,-4 3 8 0,-3 0 304 32,-2 0 232-32,-3 0 144 15,0 0 8-15,0 0-56 16,0 0-120-16,-4 0 48 0,4 0 81 15,1 10-41-15,-2 0 8 16,1 8 104-16,0 11-128 0,0 6-56 31,0 9-136-31,0 8-96 16,4 5-40-16,-4 4-71 16,8 1-201-16,-4-5 0 0,4 1 0 0,0-7 0 15,0-10 0 1,4-3-137-1,-9-10-455-15,-3-2-512 0,-4-10-648 16,-11-7-921-16,-13-6-3400 16,-8-3-7650-16</inkml:trace>
  <inkml:trace contextRef="#ctx0" brushRef="#br0" timeOffset="-75194.23">27511 16367 17819 0,'0'0'2577'0,"0"0"-1353"15,100-10-112 1,-41 1-279-16,10-5-481 16,-2-4-224-16,1-4-128 15,12-16-320-15,-20 6-1985 0,-17 3-2888 16</inkml:trace>
  <inkml:trace contextRef="#ctx0" brushRef="#br0" timeOffset="-74684.59">27739 14643 9538 0,'0'0'9858'0,"0"0"-7594"0,0 0-1192 15,0 0-303-15,0 0 71 16,0 0-8-16,19 41-408 31,13 32 184-31,8 45 352 0,-8 15-72 16,-9 3-183-16,-6-18-161 31,-13-23-152-31,3-9-176 0,2-20-120 16,-1-12-80-16,-1-12-16 15,-3-8 0-15,5 5-280 0,14 2-1184 16,-7-6-2225-16,4-13-5009 0</inkml:trace>
  <inkml:trace contextRef="#ctx0" brushRef="#br0" timeOffset="-73603.44">29105 15751 10202 0,'0'0'9554'15,"0"0"-7146"-15,0 0-1680 0,0 0 385 16,-4 108-1-16,4-61-152 15,8 10-280-15,-1 2-328 16,2-3-200-16,-1 0-104 0,3-7-48 31,-2-10-8-31,3-11-672 16,-5-19-1040-16,2-9-1993 0,-5 0-3473 0</inkml:trace>
  <inkml:trace contextRef="#ctx0" brushRef="#br0" timeOffset="-73068.77">29105 15639 12666 0,'0'0'7410'0,"0"0"-6722"0,0 0-528 31,0 0 352-31,84 0 272 15,-45 0 8-15,5-2-279 0,8-4-273 16,4-1-136-16,0 1-56 16,-5-1-40-16,-3-2 0 0,-8 6 0 15,-5-4 8-15,-2 4-8 32,-10 3 0-32,-6 0 40 0,-2 0 56 15,-2 0 288-15,-2 0 112 16,-3 0 16-16,5 0-16 15,-10 0-96-15,5 0-80 0,0 0 72 16,-3 3 104-16,-1 0 177 16,-4 4 79-1,3-1-16-15,1 4-112 16,4 3-16-16,0-5-224 16,4 9-104-16,-4-1-48 0,0-1-8 15,4 7-64-15,-4 1 0 0,0 8-7 16,-4 5-161-1,-1 8 0 1,-3 4 0-16,0 5 0 0,0-2 0 16,0-3 0-16,-3-10 0 15,-1-6 0-15,4-11 0 0,0-4 0 16,0-7-705-16,0-4-767 0,-4-6-952 31,-8 0-1697-31,4-4-4305 16</inkml:trace>
  <inkml:trace contextRef="#ctx0" brushRef="#br0" timeOffset="-72797.49">29189 16287 17379 0,'0'0'3833'16,"0"0"-2929"-16,0 0 16 0,0 0-127 15,0 0-281-15,0 0-144 32,0 4-256-32,32-4 80 0,11 0 152 15,13-4 40-15,19-8 0 16,17-7-24-16,-4 0-240 16,-12 0-104-16,-16 0-16 0,-17 6-72 0,-3-3-624 15,0-3-896 1,-17 2-1017-1,-6 9-3464-15</inkml:trace>
  <inkml:trace contextRef="#ctx0" brushRef="#br0" timeOffset="-72329.75">29336 15789 13498 0,'0'0'7610'16,"0"0"-6346"-16,0 0-1216 15,0 0 0-15,0 0-32 0,0 0 224 31,68-80 176-31,-4-2-103 16,23-32-185-16,9-20-32 0,-1 1-80 16,-7 12 32-16,-16 20 24 15,-9-4 104-15,-7 4 8 16,-7 2-40-16,-2 4 8 0,-4 7 144 16,-6 14 64-16,-5 20-24 15,-9 19-176 1,-3 10-56-16,4-1 32 15,-3 1-80-15,-2 5 16 0,-7 8-56 16,-8 2 32-16,4 10-48 16,-8-3 0-16,0 3 8 0,4 0-8 15,-4 0 0 1,0 0-8-16,0 0-832 16,0 0-912-16,-12-4-2089 15,0 4-4745-15</inkml:trace>
  <inkml:trace contextRef="#ctx0" brushRef="#br0" timeOffset="-72059.47">30261 13964 19204 0,'0'0'3824'0,"0"0"-3480"16,0 0-279-16,0 0-17 15,0 0 728-15,23 104 208 0,-7-63-496 16,0 3-344-16,-4-2-144 16,4-7-176-1,-4-6-760-15,-4-17-1337 16,-4-8-3104-16,-4-4-6193 0</inkml:trace>
  <inkml:trace contextRef="#ctx0" brushRef="#br0" timeOffset="-71706.41">30352 13865 17803 0,'0'0'3049'15,"0"0"-2377"-15,104-29-160 16,-17 14 384-16,24 2 361 16,9 6-169-16,-21 4-368 0,-22 3-336 15,-29 0-168-15,-12 0-80 16,3 0-16-16,-3 0-56 0,-4 0-56 31,-8 0 56-31,-9-3-8 16,-2 3 104-16,-9 0-64 15,0 0 176-15,-4 0 401 0,0 10 47 16,-4 8-168-16,-13 14-176 16,2 7-136-16,-9 3-96 0,-4-5-72 15,0 1-72-15,-4-6-400 16,-19 12-1144 0,3-12-2081-16,-5 0-3761 15</inkml:trace>
  <inkml:trace contextRef="#ctx0" brushRef="#br0" timeOffset="-71459.07">30336 14287 18852 0,'0'0'2360'15,"0"0"-1736"-15,131-41 344 16,-39 25 81-16,20 4-329 0,-13 8-136 16,-15 1-200-16,-28 3-240 15,-24 0-144-15,0 0-64 0,-17 3-1192 32,2 7-2809-32,-17-1-4265 0</inkml:trace>
  <inkml:trace contextRef="#ctx0" brushRef="#br0" timeOffset="-71100.02">30815 14275 16483 0,'0'0'4625'0,"0"0"-3921"15,0 0-400 1,0 98 472-16,0 6 625 16,3 20 7-16,5 7-400 15,4-17-352-15,4-22-256 0,-4-6-88 0,8-6-87 16,-8-5-81-16,-9-2-8 16,2-9-64-16,-5-10-24 0,0-13 48 31,0-2-16-31,0-2-16 15,0 2-56-15,-5-2-8 16,5-11 0-16,0-13-56 0,0-7-544 16,0-3-769-16,0-3-767 31,0 0-825-31,-3-3-2912 0,-5-3-3809 16</inkml:trace>
  <inkml:trace contextRef="#ctx0" brushRef="#br0" timeOffset="-70846.62">30631 15534 21828 0,'0'0'2785'0,"0"0"-2065"15,0 0-608-15,0 0 200 16,-5 116 728-16,14-62-120 15,-1 3-279 1,-4 2-369-16,0 2-152 16,-4-10-120-16,0-7 0 0,3-9-392 15,-3-9-521-15,4-13-1031 16,9-13-2305-16,-2-4-2344 0,-2-15-3714 16</inkml:trace>
  <inkml:trace contextRef="#ctx0" brushRef="#br0" timeOffset="-70397.82">30686 15665 9778 0,'0'0'10394'0,"0"0"-8706"0,0 0-1224 31,41-89 224-31,2 54 425 16,9 1-97-16,12 5-144 0,0 3-256 15,-8 13-288-15,-5 7-96 16,-15 6-32-16,-4 0 16 31,-9 0 40-31,-6 0-104 0,-6 4-7 16,-2-4-137-16,-1 2 64 15,-4-2-56-15,-4 0 32 0,0 4-40 16,0-1 152-16,0 6 440 16,-4 8 104-16,-9 5-344 15,-2 10-264-15,-5 3 0 0,0-4 72 16,4 1-80-1,0-6-88-15,12-11-8 16,0-2-40-16,4-4-8 0,0 1-8 16,0-3 64-16,0-2-8 15,0 2 8 1,4-4-64-16,-4 4 56 16,4-4-40-16,0 6 48 0,4 4-160 15,-4 6-152-15,0 3-96 16,0 1-384-16,-4 1-73 0,3 2-295 15,2-7-672-15,7-9-729 16,-4-4-1920-16,0-2-1416 16</inkml:trace>
  <inkml:trace contextRef="#ctx0" brushRef="#br0" timeOffset="-70167.43">30802 15992 19140 0,'0'0'2816'15,"0"0"-2208"-15,0 0-24 16,0 0 561-16,99-35 359 16,-50 19-544-16,3-6-616 0,-5 3-232 15,1-3-112 1,-4 0-40-16,0-19-1208 15,-8 12-1729-15,-12 0-4784 0</inkml:trace>
  <inkml:trace contextRef="#ctx0" brushRef="#br0" timeOffset="-69412.46">27754 14030 15243 0,'0'0'2832'0,"0"0"-1791"16,52-105-17-16,23 23 584 16,45-26-32-16,32-9-23 15,19-1-337-15,13 10-408 0,-6 16-360 16,10 0-104-16,7 6-56 16,13 7 161-16,-6-4 175 0,-18 10-384 31,-25 7-232-31,-23 7 40 15,-45 16 0-15,-27 11-48 16,-17 10 72-16,-19 7-64 0,4-2 40 16,-4 1-40-16,0-3 8 15,-11 6-8-15,-6-3 80 0,-3 4-40 16,-4-1-40 0,-4 1 0-1,0 2-8-15,0 0-80 0,0-2-536 16,0 5-521-16,-12-2-479 0,-4-1-688 15,0 1-1793-15,-4-1-2377 16</inkml:trace>
  <inkml:trace contextRef="#ctx0" brushRef="#br0" timeOffset="-69156.14">30125 12052 20284 0,'0'0'2600'0,"0"0"-2055"0,0 0-537 15,0 0 144-15,12 70 1480 16,8-19-328-16,0 9-624 0,-1 6-440 31,1-5-176-31,5 0-64 16,-5-11 0-16,-5-9-264 15,2-9-1064-15,-14-19-1080 0,-3-10-3346 16,0-3-6368-16</inkml:trace>
  <inkml:trace contextRef="#ctx0" brushRef="#br0" timeOffset="-68763.17">30265 12052 21516 0,'0'0'4033'16,"0"0"-3825"-16,0 0-160 15,0 0 144-15,87 0 640 16,-35-3-240-16,7 3-232 0,5-3-264 0,8 3-88 16,0 0 0-16,-1 0 0 15,-7 0-8 1,-8 0 0-16,-12 0 0 15,-12 0 64-15,-9 0-56 16,-10 0 0-16,-5 3 0 16,-5 0 48-16,-3 0 65 0,0 1 375 15,0 4 80-15,0 9-120 0,-3 5 168 32,-5 10-144-32,-12 3-120 15,-5 3-160-15,2 3-104 16,-5 4-96-16,-4-7-48 0,1 3-480 15,3-3-936-15,-17 0-969 32,10-10-3208-32,3-5-7778 0</inkml:trace>
  <inkml:trace contextRef="#ctx0" brushRef="#br0" timeOffset="-68564.72">30304 12541 19948 0,'0'0'2864'0,"0"0"-2135"15,0 0 143-15,92-16 24 0,-40 13-176 16,8 0-368 0,3-1-272-16,1 4-80 15,8 0-312-15,-16 7-1856 0,-17 3-3690 16</inkml:trace>
  <inkml:trace contextRef="#ctx0" brushRef="#br0" timeOffset="-68159.8">30607 12650 15779 0,'0'0'3169'0,"0"0"-1225"16,0 0 32-16,-4 97-279 15,16-17-257-15,4 34-328 16,4 16-272-1,-4 0-167-15,-4-12-57 0,4-36-112 16,-4-21-96-16,4-17-160 16,-1-9-104-16,2 6-32 0,2 4-32 15,1 5 16-15,1-5 0 16,-6-3-8 0,-3-5-8-16,-4-8 8 15,0-7-88-15,-4-6 8 0,-4-7-8 16,0-6-72-16,0-3-416 15,0 0-952-15,0-3-1201 0,-4-6-4440 16</inkml:trace>
  <inkml:trace contextRef="#ctx0" brushRef="#br0" timeOffset="-66936.98">29320 16783 9554 0,'0'0'5305'0,"0"0"-3441"16,0 0 369-16,0 0 87 16,0 0-135-16,0 0-833 31,0 60-440-31,0-18-288 0,0 21-136 15,0 0-104-15,0 4-80 16,0-4-152-16,0-14-88 0,4-2-56 16,0-12 40-16,0-10-48 15,0-9-8-15,0-10-56 16,-4-2-80 0,0-4-128-16,0-4-224 15,0-11-160-15,0-17-136 0,0-10 40 16,0-5 24-16,0-7 55 0,0 3 193 15,0 3 192-15,0 11 168 16,-4 5 72 0,0 9 48-16,0 8 64 15,0 2 80-15,0 3 168 16,0 7 136-16,0 0 105 16,4 0-49-16,0 3-40 0,0 0-32 15,0 13 88-15,4 28 280 0,12 25-80 31,0 23-120-31,-4 1-23 0,0-18-41 16,-4-21-16-16,0-19-272 16,4 3-152-16,0 2-88 15,-1-1-8-15,2-14-80 0,-5-3-200 16,-1-13-488-16,2-2-633 31,-5-4-1047-31,15-35-1209 0,-3-4-1680 16,5 1-8778-16</inkml:trace>
  <inkml:trace contextRef="#ctx0" brushRef="#br0" timeOffset="-66330.49">29954 16808 20860 0,'0'0'3009'15,"0"0"-2233"-15,0 0-440 16,0 0 304-16,0 0 344 0,-20 86-328 16,20-13-288-16,0 0-112 0,0-3-7 31,4-13 111-31,-1-13-8 15,1 1-152-15,0-4-184 0,5-9-8 16,-5-10 24-16,-4-9-32 31,4-10-8-31,-4-3-200 0,0 0-584 16,0-9-337-16,0-17-87 16,-8-2-256-16,-5-14 31 0,9-3 233 15,1 1 664-15,-1-6 328 16,4-4 160-16,0 0 48 15,0 0 0-15,0 6 8 0,0 7 0 16,0 6 136-16,0 6 408 31,0 11 312-31,-4 4-8 0,-4 5 33 16,3 3-33-16,5 6-176 16,-4-4-88-16,4 4-72 15,0 0-152-15,0 4-80 0,0 15 32 0,4 25 193 16,5 26 7-1,-1 22-8 1,-1-3 40-16,-3-19-80 0,0-23-104 16,5-22-80-16,-1 5-144 15,-1-5-136-15,10-4-80 16,-6-10-272-16,13-11-1160 0,-3-11-1209 0,-6-4-3904 16</inkml:trace>
  <inkml:trace contextRef="#ctx0" brushRef="#br0" timeOffset="-65643.34">29129 17792 19740 0,'-96'0'976'0,"-8"-22"-976"15,33-7-304-15,15-2 304 16,16-1 320-16,8-6 384 16,4-7-408-16,4-9-224 0,5-9 24 15,10-16 144-15,13-20 8 16,28-25-8-1,20-12 160-15,4 6 1 0,0 6-41 16,-5 23-80-16,-6 14-32 16,-6 27 48-16,-11 16-64 15,0 9 64-15,0 0 16 0,8 1-8 16,3-5-16 0,2 7 8-16,2 7 24 15,9 3-88-15,24 6-80 0,32 16 128 16,27 9 128-16,12 32 9 15,-3 16 39-15,-13 7-120 16,-20 0-120 0,-10 2-80-16,-13 7-80 15,-17 3 56-15,-15 1-104 0,-13-1 0 16,-15 0-8-16,-7 4 0 16,-14 2 216-16,-7 4 160 15,-20 6 8-15,-16 3 32 0,-7-3 88 31,-1-16-120-31,8-15-72 16,0-13-72-16,4-10-96 16,-7 9-32-16,-13 4-112 0,-25 9 0 15,-18 1 0-15,-36-11 16 16,-21-12-8-16,-3-25-8 0,7-16-88 16,21-32-208-1,16-13-56-15,27-2-232 16,13-24 8-16,18-8-328 15,22-1-488-15,7-15-193 0,20 15-439 16,4 1-985-16,4 19-2880 16,3 15-7914-16</inkml:trace>
  <inkml:trace contextRef="#ctx0" brushRef="#br0" timeOffset="-62235.25">29277 14589 12042 0,'0'0'9154'0,"0"0"-7234"15,0 0-831 1,0 0-1 0,0 76-176-16,-5-25-120 15,5 6-256-15,-4-3-56 0,4-3-119 0,0-10-97 16,4-3-104-16,4-9-64 15,0-4-96-15,9-5-56 16,-10-5-424-16,5-2-553 16,-8-4-839-1,-4-6-1001-15,0-3-2440 16,-16 0-2136-16</inkml:trace>
  <inkml:trace contextRef="#ctx0" brushRef="#br0" timeOffset="-61799.42">29093 14909 17683 0,'0'0'4649'16,"0"0"-3056"-16,0 0 7 0,0 0-304 15,0 0-376-15,4 64-279 16,12-23-177-16,0 0-152 0,3-2-144 31,2-4 16-31,-5-10-64 16,-1-6-112-16,2-3 0 16,-10-6 0-16,1-4 40 0,-4-3-40 15,0-3 0-15,-4 0 0 16,0 3 0-1,0-3 40-15,0 0 16 0,0 0-16 16,5 0-48-16,-1 0 48 16,-1 3-40-16,5-3-8 15,0 0-8-15,1 0 8 0,-2-3-8 16,9-13-64-16,0-6 64 0,4-10-376 16,0-12-576-1,-4-10-361-15,7-26-607 16,-6 11-849-16,-6 12-3360 15</inkml:trace>
  <inkml:trace contextRef="#ctx0" brushRef="#br0" timeOffset="-54051.84">29372 15878 7905 0,'0'0'1737'0,"0"0"-545"16,0 0-552-16,0 0 80 0,0 0 1233 15,12-73-953-15,-8 63-648 16,-4 4 24-16,0 0 56 31,0 2 144-31,0 1 240 0,0 0 345 16,-4 0-113-16,0-1-264 15,-8 4 16-15,4 0 64 0,-4 0-168 16,0 0-39-16,0 4-33 16,-4 9-192-16,0 9-112 15,1 0-160 1,2 7-80-16,1-1 8 0,9 1-16 15,-1-4-24-15,4 0-48 16,0 1 0-16,0 3 0 0,4-8-8 16,-1 2-40-1,5-7 40-15,0-7-40 16,1-2-88-16,-2-7-64 16,5 0-136-16,4-13-24 0,4-9 96 15,0 0 48-15,-4-7-144 16,-4 4-177-16,3 3-23 0,-6-1-48 15,-1 4 96-15,-4 0 184 32,3 6 72-32,-2 1 40 0,-5 5 128 15,4 1 80-15,-4 6-88 16,0-3 88-16,0 3 8 0,0 0-8 16,0-3 8-16,0 3 0 15,0 0 0-15,0 0 8 31,0 0 0-31,0 0-8 0,0 0 0 16,4 0 0-16,0 0 72 16,0 0 200-16,3 9 24 0,2 1-64 15,-1 2-8-15,-1 1-80 16,1 0-88 0,1-4-48-1,-5 1-8-15,3-4 0 0,-3 0-96 0,0 7-896 16,0-3-1569-16,1-4-2680 15</inkml:trace>
  <inkml:trace contextRef="#ctx0" brushRef="#br0" timeOffset="-53451.45">29638 15839 17307 0,'0'0'2737'0,"0"0"-2041"16,0 0-64-16,0 0-40 0,0 0-80 16,0 0-152-16,9 70-240 31,-9-60-72-31,4-3 16 0,0 1 232 15,-4 6-7-15,0-5-121 16,4 4-24-16,-4-3-48 16,0-1-40-16,0-3-48 0,0-6-8 15,0 0-64-15,0 0-272 16,0 0-17 0,0 0-15-16,0-12 80 0,0-1 192 15,-4-3 48-15,-4-4 48 16,4 8 0-16,-1 3 0 15,2 2 48-15,-1 5-48 0,4-2 56 16,0 4-56 0,0 0 40-16,0 0-40 15,0 0 0-15,0 0 0 16,0 0 56-16,0 0 112 0,0 0 513 16,0 6 143-16,0 10-240 15,7 6-128-15,2 4-56 0,-1-1-8 31,-4 2-24-31,-4-6-152 0,7-5-80 16,-7-3-56-16,4-1-64 16,1-5-8-16,-5-1 0 15,0-6 56-15,0 0-64 0,0 0-520 16,0-13-928-16,-9-6-2305 31,-6-3-7585-31</inkml:trace>
  <inkml:trace contextRef="#ctx0" brushRef="#br0" timeOffset="-52117.77">28966 15439 8553 0,'0'0'1777'0,"0"0"-889"16,0 0-248-16,0 0 432 0,0 0 49 15,0 0 151-15,0 0 384 0,0-2 761 16,0 2 23-1,0 0-327 1,0 0-449-16,0 0-560 0,0 0-384 16,-9-6-160-16,2-5-127 15,-10-4-145-15,-6-4 0 0,-1-10 24 16,-12 1-48 0,0-7 112-16,-8-4-32 15,1-8-128-15,-9 0-32 16,-1-5-64-16,6-2-40 0,-5 1-64 15,12 8 64-15,1 1-32 16,2 9 16-16,2 0-56 16,7 0 0-16,-4 3 48 0,9 0-48 31,-5 4 0-31,7 2 0 0,5 4 0 16,4 6 0-16,5 0 40 15,-1 4-40-15,-1 2-8 16,1 1 0-16,1-1 0 0,3 4 0 15,0 0 8-15,-1-1-8 32,-2 1 16-32,3 0 24 0,-4-1-32 15,-5-2-8-15,6-1 0 16,-5-3 8-16,3 4-8 16,2 2 8-16,-1 1 0 0,4 3 0 0,4 0 0 15,0 3 0 1,0 0-8-1,0 0 0-15,0 0 0 16,-4-3-8-16,4-1 8 0,-4 1 0 16,4 0 0-16,-4 3 0 15,4-3 8-15,0-1-8 0,-4 2 8 16,4-2-8 0,-4 1 0-16,0-3 0 15,0 3 0-15,0-1 0 16,0 1 0-1,4-1 0-15,0 4 0 16,0 0 0-16,0-2 0 16,0 2 8-16,0 0 32 0,0 0-32 15,0 0 0-15,0 0 64 16,0 0-16-16,0 0-8 0,0 0 24 16,0 0 0-16,0 0 0 15,0 0-64-15,0 0 0 0,0 0-8 31,0 0 16-31,0 0-16 16,0 0 0-16,0 2-80 16,0 15 8-16,8 5 72 0,0 10 56 15,0 0 8-15,0 3-64 16,-4-3 48-16,4-7-48 0,-4-6 0 16,3 0 0-1,-2-3-16-15,-1-6-32 16,0-4 40-16,-4 0-256 15,4-6-600-15,-4 0-360 0,4 0-241 16,-4 0-343-16,0 0-192 16,0-3-585-16,0-6-1648 15,-4-4-1000-15</inkml:trace>
  <inkml:trace contextRef="#ctx0" brushRef="#br0" timeOffset="-51831.54">28061 14497 13314 0,'0'0'4561'0,"0"0"-3664"15,0 0 223-15,0 0 128 0,0 0-120 16,0 0-280-16,8-10-223 16,12 4 287-16,4-4-96 0,4-6-96 31,0 4-104-31,4 0-192 15,-4 1-160-15,0-1-64 16,-1 5-80-16,-3 1-56 0,-4 6-56 16,-1 0-8-16,2 0 0 15,-5 0-64-15,3 0-656 0,2 3-912 16,-1 10-985-16,-5-4-2952 16,-7 4-6569-1</inkml:trace>
  <inkml:trace contextRef="#ctx0" brushRef="#br0" timeOffset="-46334.08">27356 13036 16347 0,'0'0'4049'0,"0"0"-2273"0,0 0-95 16,0 0-25-16,0 0-256 16,0 0-624-1,0 16-448-15,8 10-151 16,4 8 639-16,3 11 16 15,-2-1-280-15,-2 5-288 0,-3-12-136 16,5 1-80-16,-6-3-40 16,-3-3-8-16,4-6-120 0,1-4-712 31,-2-7-832-31,1-5-817 16,5-4-2424-16,-6-6-3249 0</inkml:trace>
  <inkml:trace contextRef="#ctx0" brushRef="#br0" timeOffset="-45978.03">27703 13014 12362 0,'0'0'7682'0,"0"0"-5786"15,0 0-79-15,0 0-545 0,-28 73-216 16,28-35-232-1,0-3-368 1,4-3-256-16,11-6-136 0,9-8-64 16,0-8 0-16,4-6 0 15,0-4-16-15,0-4-112 0,-4-19-32 16,0-5 16-16,-8-7 48 0,-8-3 48 31,-8 0 48-31,0 0 0 16,-24 3 48-16,-8 6 24 0,-4 4 24 15,-3 0 32-15,-2 12-8 16,5 0-72-16,5 7-40 16,6 3-8-1,2 3-152-15,7 9-776 16,4 7-1784-16,4 7-5506 0</inkml:trace>
  <inkml:trace contextRef="#ctx0" brushRef="#br0" timeOffset="-44797.19">26045 16732 18459 0,'0'0'4473'0,"0"0"-3976"31,0 0 103-31,0 0 288 16,-28-86 152-16,21 64-320 0,-10 3-400 16,6 4-208-16,-2-2-64 15,5 7-48-15,-8 4 64 0,4 6-16 16,-3 0-40 0,-5 10 0-16,-5 13-8 15,1 9 0-15,5 2 0 16,3 1 0-16,8-7-8 0,4 1-40 15,4-10-24-15,0-3 64 16,0-6-56-16,0-8-16 0,8-2-272 16,0 0-64-1,4 0 128-15,4-9 112 16,4-7 80-16,-5-3-24 16,5 0-16-16,-3 0 64 0,-6 3 72 15,-3 6-8-15,-4 8 0 16,-4-2 8-16,4 4 48 0,-4 0 192 31,0 0 216-31,5 16-128 16,-1 9 24-16,-1 14 24 0,1 8-80 15,4 14 16-15,-8 11-104 16,4 2-80-16,1-4-63 0,-1-1-17 31,-1-15-48-31,5-3-8 16,24-6-793-16,-4-14-2175 15,4-15-5066-15</inkml:trace>
  <inkml:trace contextRef="#ctx0" brushRef="#br0" timeOffset="-44206.66">27675 16563 18115 0,'0'0'3057'0,"0"0"-1961"16,0 0 337-16,0 0-81 15,0 0-128-15,0 74-456 16,0-39-312 0,0 6-168-16,0 3-136 15,-5-2-56-15,1-4-88 0,4-6-8 16,0-7-200-16,0-13-928 0,13-12-1696 16,6-6-3314-16,1-9-2312 15</inkml:trace>
  <inkml:trace contextRef="#ctx0" brushRef="#br0" timeOffset="-43892.5">27909 16634 18724 0,'0'0'4440'0,"0"0"-3711"0,0 0 767 16,-19 98-416-16,19-69-264 15,0-7-424-15,19-6-312 32,2-7-80-32,7-9-80 0,3 0-32 15,-3-13-64-15,0-12-104 16,-8-10-112-16,-4 4 80 0,-8-4 160 16,-8 0 96-16,-4 3 56 15,-12 0 48-15,-8 7 24 16,-4-1-8-1,0 11 8-15,-3 2-72 0,-1 6-192 16,0 7-936-16,4 0-1641 16,12 0-4336-16</inkml:trace>
  <inkml:trace contextRef="#ctx0" brushRef="#br0" timeOffset="-43722.95">28137 16522 18651 0,'0'0'2713'0,"0"0"-2625"0,0 0-88 31,0 0-1648-31,0 0-5746 0</inkml:trace>
  <inkml:trace contextRef="#ctx0" brushRef="#br0" timeOffset="-41626.55">27384 13719 17899 0,'0'0'2897'16,"0"0"-2177"-1,0 0-544-15,0 0 64 16,0 0 1241-16,0 0-297 15,-25-29-320-15,6 1-208 0,3-11-128 16,-12-24-264-16,5-32 120 16,-9-32-16-16,4-13 57 15,0 7-113-15,4 19 104 16,0 18 152 0,-1 7-56-16,2 1-32 0,-9-1-24 15,-8 0-96-15,-7-3-48 0,-17-10-176 31,-5-10-8-31,-2 2-56 16,3-1-64-16,12 9 56 0,4 4-56 16,5 9 256-16,-5-1-120 15,-4 8-72-15,13 13-64 0,3 15 40 16,3-13 112-16,2-19-7 31,-5-19-153-31,1-19 0 0,3 7 0 16,8 16 0-16,0 8 0 15,0 8 0-15,-4 2 0 16,8 7 0-16,0 12 0 0,5 13 0 16,-2 7 0-16,1 0 0 15,-8-20 0-15,-12-15 0 0,1-1 0 16,-1 7 0 0,9 16 0-1,3 13 0-15,0-7 0 0,-4-3 0 16,8 6 0-16,-1 4 0 0,1 2 0 15,1 4 0-15,-1 3 0 16,-4 5 0-16,0 1 0 16,0 6 0-16,0 7 0 15,4 3 0 1,1 4 0-16,3-1 0 0,-1 4 0 16,2-4 0-16,-5-2 0 0,-4-4 0 15,0-3 0-15,-4-7 0 16,4 1 0-1,-8-3 0-15,8-1 0 16,-3-3 0-16,3 7 0 16,0-4 0-16,4-6 0 15,-3 4 0-15,-1-5 0 0,0 2 0 16,-4-1 0-16,4 3 0 0,0-3 0 31,0 7 0-31,-4-5 0 16,4 5 0-16,0 6 0 15,4 0 0-15,1 6 0 0,-1 0 0 16,7 0 0-16,-2 3 0 16,2 0 0-16,-7-5 0 0,1-1 0 31,-5-3 0-31,4-5 0 16,-4 2 0-16,8 0 0 15,1-4 0-15,-2-2 0 0,6-7 0 0,6-7 0 16,1-2 0-1,1-8 0 1,3 5-57-16,4 2-39 0,0 7 48 16,0 9 40-16,0 10-8 15,-5 7-32-15,1 4 48 16,0 2 48-16,-3 6-48 0,-1-3-48 16,-1 2 48-1,1-2 8-15,1-3 8 16,3 2-16-16,0-6 0 0,0 1-72 15,-1-1 72-15,5 0-64 16,0 7-104-16,0 0 40 16,0 0-40-16,0-1 24 0,5 1 32 15,-1-7 56-15,8-3 8 32,-1-3 40-32,-2 0-40 0,-1 3 40 15,-1 3 8-15,-3 4 8 16,-4 3-8-16,0 2 0 0,0 1 0 15,0 3 8-15,0 0 40 16,0 0-40-16,0 0-8 31,0 0-8-31,-11 13 0 0,-10 9-8 16,-7 13 8-16,-7 16-8 16,3 6-72-16,0 3 80 0,0 1-32 15,13-14-72-15,2-3 40 0,10-11-552 16,3-14-512-1,4-6-208 1,0-7-169-16,11-6-287 0,6 0-913 16,10-17-1048-16,1-1 849 15,-8-8-1825-15</inkml:trace>
  <inkml:trace contextRef="#ctx0" brushRef="#br0" timeOffset="-41446.04">24283 8102 4689 0,'0'0'8681'0,"0"0"-5720"0,0 0-641 15,0 0-295-15,13-31-345 16,2 24-423-16,9-6-313 0,12-2-216 16,12-1-64-16,8 3-352 31,0 3-232-31,-1 8-72 0,-3 2-8 16,-3 12 0-16,11 20-1008 15,-9-4-1753-15,-12 1-4200 0</inkml:trace>
  <inkml:trace contextRef="#ctx0" brushRef="#br0" timeOffset="-32149.55">20709 587 21068 0,'0'0'4217'0,"0"0"-3209"15,0 0-72-15,17 3-360 16,3 10-183-16,8 6 487 0,8 3-160 16,3-3-312-16,10 1-88 15,-6-11-208-15,0-3-8 16,-2-6-32-16,-9 0-8 16,-9-13-56-16,-3 4 48 15,-12 3-56-15,1 2-80 16,-9 1-288-16,0 0-496 0,0 0-769 15,-4-3-1151-15,-16-4-1737 16,3 4-1416-16,2-5-4922 0</inkml:trace>
  <inkml:trace contextRef="#ctx0" brushRef="#br0" timeOffset="-31754.61">21025 609 15331 0,'0'0'5089'15,"0"0"-2513"-15,0 0-791 0,0 0-441 31,0 0-88-31,-4 76 145 16,-5-25 15-16,2 16-368 16,-5 19-368-16,0 15-248 0,4-8-176 15,4-21-103-15,4-20-153 16,0-21 0-16,0 1 0 0,4-4 0 16,4-2 0-16,-5-8 0 15,2-8 0 1,-5-3 0-16,0-4 0 15,0 3 0-15,0 0 0 0,-5 1 0 16,-2-4 0-16,-1 3 0 16,8 0 0-16,-4-6 0 0,4 0 0 15,0 0 0 1,0 0 0-16,0 0 0 16,12 0-89-16,8 0 33 15,12 0 56-15,4 7 0 0,3-1 16 16,-3 0-16-16,4 1 0 15,0-3-368 1,-4-4-848-16,8-11-1000 16,-4-8-1713-16,-9-3-3713 0</inkml:trace>
  <inkml:trace contextRef="#ctx0" brushRef="#br0" timeOffset="-31483.33">21495 635 19948 0,'0'0'3969'0,"0"0"-2401"0,0 0-72 16,0 0-199-16,8 73 407 16,-5-22-392-1,-3 6-304-15,0 6-543 16,0-2-465-16,0-1 0 0,0-3 0 15,0-9 0-15,9-7 0 16,-1-6 0-16,0-7 0 0,3-2-753 16,9-10-1679-1,-3-7-2577-15,-6-2-3033 16</inkml:trace>
  <inkml:trace contextRef="#ctx0" brushRef="#br0" timeOffset="-31235">22064 1159 21372 0,'0'0'4961'31,"0"0"-4121"-31,0 0 753 15,-83 88-833-15,51-55-376 0,4 1-232 16,0-2-152-16,0 0-312 16,4-7-1136-16,0-15-1345 0,9-8-2920 15,7-2-6666 1</inkml:trace>
  <inkml:trace contextRef="#ctx0" brushRef="#br0" timeOffset="-30884.93">22399 712 5089 0,'0'0'15867'0,"0"0"-13595"0,0 0-871 15,0 0-217-15,0 0 216 32,20 110-279-32,-12-59-161 0,0 0-424 15,-3 3-320-15,-2-10-144 16,1-3-72-16,0-9-8 0,0-7-624 15,0-8-704-15,5-17-1361 16,-2 0-3664-16,1-10-6194 0</inkml:trace>
  <inkml:trace contextRef="#ctx0" brushRef="#br0" timeOffset="-30649.56">22674 527 19836 0,'0'0'3905'0,"0"0"-2521"15,0 0 104-15,24 97-184 0,-16-51 17 16,1 4-529-16,2 1-336 0,-3 0-200 16,8 0-160-16,-8-4-88 15,3 1-8 1,2-13 0-16,-9-3-352 15,4-10-712-15,4-13-761 16,-8-9-2560-16,0 0-5753 0</inkml:trace>
  <inkml:trace contextRef="#ctx0" brushRef="#br0" timeOffset="-30157.88">22934 222 23044 0,'0'0'2737'0,"0"0"-2089"16,0 0-304-16,0 0-152 0,79 51-24 16,-48-48-104-16,-3 0-64 15,0-3 8-15,-3 0-8 0,-10 0-8 16,-2 0 0-16,-10 0 8 15,1 0 16 1,-4 0 80-16,0 0 48 16,0 0 440-16,0 0 281 0,0 0-73 15,0 6-288-15,4 7-216 16,0 10 48-16,5 5 72 0,-2 10-56 16,1 6-88-1,0 8-72-15,8 11-24 16,-8 0 48-16,8 1-48 15,-4 5 17-15,-4-11-185 0,4 5 0 16,0-2 0-16,-1-4 0 16,-2-7 0-16,-5-5 0 0,0-9 0 31,-4-6 0-31,0-7 0 16,0-7 0-16,0-3 0 0,-8-4-17 15,-16 1-623-15,-4 5-616 16,-32 14-992-16,8-1-1849 31,1-1-3937-31</inkml:trace>
  <inkml:trace contextRef="#ctx0" brushRef="#br0" timeOffset="-29504.53">20578 1870 9097 0,'0'0'11739'0,"0"0"-10451"16,0 0-648-16,100-38 729 16,0 9 79-16,55-6-48 15,29 4-127-15,14 2-217 0,6 4-256 16,-24 2-248-16,11 4-80 16,3 0-160-1,-3 0-120-15,2-6-96 0,-2 2 152 16,-17 5 16-16,-6-2-120 15,-16 11-8-15,-14-1 16 16,-14 7-63-16,-12 3-89 0,-24 0 0 16,-21 0 0-16,-23 0 0 15,-4 3 0-15,0 1 0 16,3 2 0-16,-2 0 0 16,-6 0 0-1,-7-2 0-15,-8-1 0 0,-12-3 0 16,0 0 0-16,-8 0 0 0,0 0-345 15,-8 0-519-15,-12-13-1200 16,-16-9-945 0,-3 3-1608-16,7 3-1744 0</inkml:trace>
  <inkml:trace contextRef="#ctx0" brushRef="#br0" timeOffset="-25594.98">24335 619 11826 0,'0'0'9610'0,"0"0"-8218"15,0 0-807-15,17 0 87 16,2 0 672-16,13 0-408 0,9 0-376 15,2 0-296-15,9 0-144 32,-5 0-120-32,-2 0 48 15,-6-3-48-15,-11 3-8 0,-7 0-496 16,-2-3-1296-16,-7 3-2209 16,-8-4-2616-16</inkml:trace>
  <inkml:trace contextRef="#ctx0" brushRef="#br0" timeOffset="-25356.62">24467 813 20140 0,'0'0'5121'0,"0"0"-3753"15,0 0-64-15,0 0-103 16,0 0-337-16,0 0-456 0,0 0-160 15,64 0 8-15,-24-6-160 16,-1 2-96-16,1-3-104 0,-3 1-1072 31,18-13-1249-31,-7 3-2704 16,-9 1-5849-16</inkml:trace>
  <inkml:trace contextRef="#ctx0" brushRef="#br0" timeOffset="-23371.64">26105 571 14523 0,'0'0'4393'15,"0"0"-2097"-15,0 0-15 0,-84-6-585 16,36 25-400-16,1 13-264 16,-9 12-167-16,7 10 119 0,6 9-112 31,15 1-272-31,4 3-240 16,16-7-120-16,8 0-128 0,4-8-104 15,20-5-8-15,8-6-8 16,8-9-88-16,12-6 8 15,4-11-16-15,11-9-40 0,-3-6-688 32,-8-16-904-32,15-34-641 15,-19 2-2032-15,-12-2-2960 0</inkml:trace>
  <inkml:trace contextRef="#ctx0" brushRef="#br0" timeOffset="-23128.29">26435 292 20340 0,'0'0'4161'15,"0"0"-4025"-15,0 0-136 16,0 0 192-16,104 57 48 0,-64-38-96 15,3-3-144-15,-2-13-56 32,-2-3-2497-32,-11 0-2992 0,-7-6-112 15</inkml:trace>
  <inkml:trace contextRef="#ctx0" brushRef="#br0" timeOffset="-22806.14">26615 400 12226 0,'0'0'5657'16,"0"0"-3600"-16,0 0 367 16,-12 98-447-16,4-34-337 15,3 18-408-15,-6 23-351 0,-1 12-89 16,4-9-144-16,0-25-168 16,8-23-184-1,0-22-128-15,0-3-104 0,8-3-64 16,8 0-40-16,4-1-24 15,0-11-8-15,4-5 16 16,-4-8-80-16,8-7 40 0,-5 0-72 16,5-10-216-16,0-12-224 15,0-10-321-15,-4-3-695 16,4-22-1136-16,-5 10-3066 47,-6 3-4072-47</inkml:trace>
  <inkml:trace contextRef="#ctx0" brushRef="#br0" timeOffset="-22625.64">27001 651 18451 0,'0'0'5082'15,"0"0"-4290"-15,0 0 448 16,0 95 8-16,0-51-240 0,0 4-423 15,0 3-233-15,0 0-224 16,0-4-80-16,0-6-48 16,0-9-264-16,8-16-945 0,0-9-2775 15,4-7-4410-15</inkml:trace>
  <inkml:trace contextRef="#ctx0" brushRef="#br0" timeOffset="-22408.21">27224 590 10906 0,'0'0'11218'16,"0"0"-9433"-16,0 115-233 0,4-61-320 16,4 0-400-16,-3-10-440 15,2 0-288-15,-3-12-104 0,4-3-312 31,5-13-1384-31,-6-7-3209 16,1-6-5913-16</inkml:trace>
  <inkml:trace contextRef="#ctx0" brushRef="#br0" timeOffset="-22018.26">27488 283 17763 0,'0'0'4793'16,"0"0"-4481"-16,0 0-184 15,0 0 96-15,0 0 161 0,0 0-73 16,95 18-176 0,-79-14-128-1,0-4 40-15,-4 3 72 0,-5-3 456 16,2 6 120-16,-5 4 96 0,4 2-40 15,-1 11-72-15,1 8-79 16,-3 7-33-16,3 10-160 16,-1 6-16-16,1 0-80 15,1 9-8 1,-5 2-80-16,3-3-56 0,-3 2-48 16,0-1 40-16,0 1-80 0,-4-1-72 15,0 1 0-15,-16-1 56 16,-19 1-64-1,-25 6-488-15,-32 3-1864 16,12-20-3026-16,13-11-15122 16</inkml:trace>
  <inkml:trace contextRef="#ctx0" brushRef="#br0" timeOffset="-21597.38">28184 736 18956 0,'0'0'2864'16,"0"0"-2304"-16,0 0-160 15,0 0 473 1,112 32 23-16,-61-29-128 15,5 0-112-15,-4-3-272 16,-8 0-248-16,-12 0-88 16,-16 0-48-16,-4 0-480 0,-12-22-1336 15,0 6-1985-15,0 0-3713 0</inkml:trace>
  <inkml:trace contextRef="#ctx0" brushRef="#br0" timeOffset="-21447.79">28476 549 16235 0,'0'0'4697'31,"0"0"-3489"-31,0 0 329 0,7 134-41 16,5-36-352-16,-3-6-584 16,-2-23-408-16,5-24-152 0,12-10-1448 15,0-6-3769-15,4-7-5569 0</inkml:trace>
  <inkml:trace contextRef="#ctx0" brushRef="#br0" timeOffset="-21089.74">29419 714 16875 0,'0'0'5681'16,"0"0"-4953"-16,0 0 417 0,-111-31 287 16,63 31-336-16,-4 22-312 15,-3 15-207-15,7 15-1 0,4 5-136 16,16 0 8-16,16 0-200 31,12-7-128-31,0 1-104 16,20-9-16-16,12-10-8 0,8-4-88 15,12-9 24-15,4-6-40 16,0-13-736-16,7-4-369 0,16-46-807 16,-15-1-2305-16,-12 0-5905 0</inkml:trace>
  <inkml:trace contextRef="#ctx0" brushRef="#br0" timeOffset="-20863.35">29722 406 17859 0,'0'0'5529'0,"0"0"-5096"16,0 0-1-16,0 0 184 15,100-3-88-15,-72 3-288 0,4 0-168 32,-8 9-72-32,-4-5-1296 15,-8 4-2569-15,-9-1-1088 0,-3-3-2561 16</inkml:trace>
  <inkml:trace contextRef="#ctx0" brushRef="#br0" timeOffset="-20567.13">29754 530 17651 0,'0'0'5754'15,"-20"79"-4378"-15,5-3 408 0,-6 26-263 16,6 6 15-16,7-19-480 16,-1-26-296-1,9-25-280-15,0-6-216 16,0 0-184-16,9 3-16 0,7 3-64 15,-5-9-8-15,6 3-40 16,3-7 40-16,-1-6 0 0,-3 0-64 16,4-6-16-1,-4-7-56-15,4-6-96 16,0 0-264-16,8-10 192 16,7-12-104-16,6-3-608 0,14-16-1169 15,-7 5-3024-15,-12 12-5473 16</inkml:trace>
  <inkml:trace contextRef="#ctx0" brushRef="#br0" timeOffset="-20263.9">30265 609 20268 0,'0'0'3721'0,"0"0"-2777"16,-24 80 208-16,20-36-208 16,4 0-64-16,0 3-255 15,0 2-161-15,4-8-256 0,7 0-152 0,-2-9-56 16,-5-4 0-16,3-2-232 15,-3-7-704-15,4-9-1193 16,1-4-2928-16,2-6-6081 0</inkml:trace>
  <inkml:trace contextRef="#ctx0" brushRef="#br0" timeOffset="-19971.68">30615 796 11266 0,'0'0'11794'0,"-20"83"-9977"0,12-35-209 16,8-1-752-16,0-8-504 15,16-14-344-15,12-12-8 16,4-7-264-16,8-6-1096 0,-5-13 256 16,-3-12 448-16,-4-4 352 31,-8 1 200-31,-8-7 104 0,-8 0 64 15,-4-3 104-15,-8-3 440 16,-12 5 256-16,-3 5-112 16,-5 9-168-16,-9 6-104 0,1 9-408 31,-11 7-72-31,7 4-1424 16,4 8-3649-16</inkml:trace>
  <inkml:trace contextRef="#ctx0" brushRef="#br0" timeOffset="-19483.99">30970 403 19068 0,'0'0'4176'0,"0"0"-3775"15,0 0-305-15,0 0 48 0,0 0 168 32,0 0 16-32,83 44-120 15,-67-35-120-15,0-2-80 0,-4 0 48 16,-4-4 40-16,-8-3 192 15,0 3 384-15,0-3 136 16,0 3 8-16,0 10-79 0,0 9-89 31,0 13-72-31,0 12 104 16,0 11-128-16,0 2-152 0,0 0-224 16,8 1-112-16,-1-4-56 15,6 3-8-15,2-3 8 0,2-3 64 16,-9-5-64-16,-5-6 0 0,1-2 8 15,-4-9 40 1,-4-3-8-16,-11-6 48 16,-9-8-96-16,-8-5-680 15,-24-13-1168-15,9-14-1801 16,6-8-4465-16</inkml:trace>
  <inkml:trace contextRef="#ctx0" brushRef="#br0" timeOffset="-19144.73">31779 759 15283 0,'0'0'5065'16,"0"0"-4553"-16,0 0 24 15,0 0 488-15,110 15-208 0,-73-12-303 0,-1 4-321 16,-4-4-192-1,-8-3-889 1,-13 0-1639-16,-7 0-3369 0,-4-3-7290 16</inkml:trace>
  <inkml:trace contextRef="#ctx0" brushRef="#br0" timeOffset="-18967.2">31854 628 19412 0,'0'0'2536'15,"0"0"-2040"-15,0 0-232 16,0 0 745-16,0 0 391 16,20 92-536-1,-8-47-552-15,-4-1-312 16,4 10-144-16,-1-9-2112 16,2-13-5362-16</inkml:trace>
  <inkml:trace contextRef="#ctx0" brushRef="#br0" timeOffset="-18659.91">32600 590 20876 0,'0'0'2408'0,"0"0"-1471"16,-80 10 31-16,31 9-256 0,2 9 16 16,3 4-48-16,8 3-224 15,12 3-368-15,12 0-88 0,12-4-64 0,0-1 56 32,17-7-64-32,6-1 8 15,9-6 56-15,4-6-104 16,8-11-376-16,-1-2-672 0,17-18-448 15,-8-8-2081-15,-16-2-5041 16</inkml:trace>
  <inkml:trace contextRef="#ctx0" brushRef="#br0" timeOffset="-18427.51">32858 406 17627 0,'0'0'2705'16,"0"0"-2425"-16,0 0-264 0,0 0 272 15,0 0 592-15,0 0 144 16,0 0-319-16,96 0-353 0,-68 3-208 16,0 4-136-16,4-7-8 15,-8 0-216 1,-5 0-2257-16,-10 0-5809 15</inkml:trace>
  <inkml:trace contextRef="#ctx0" brushRef="#br0" timeOffset="-18125.33">32905 444 18956 0,'0'0'3792'16,"0"0"-3552"-16,0 0-232 15,0 98 473-15,0-53 847 0,0 6-224 32,-7 0-480-32,-13 2-256 15,0 1-168-15,0 1-40 0,1-8 32 16,2-5 48-16,10-4-96 16,3-9-136-16,4-8 8 0,0-5-16 15,0-3-16-15,0-4-88 31,11-9 16-31,6 0-40 16,6 0-64-16,5 0 24 0,4-6-728 16,3-13-1056-16,-7 0-2457 15,-7 6-3273-15</inkml:trace>
  <inkml:trace contextRef="#ctx0" brushRef="#br0" timeOffset="-17551.87">33117 885 15699 0,'0'0'1904'0,"0"0"-1456"0,84-34-328 0,-52 14-64 15,-8 2 208-15,-4-5 353 16,-5 1-113-16,-7 0-168 0,-4-7-208 31,-4 4-32-31,0-4-24 16,-19 7 192-16,-2 5 448 15,-7 2 152-15,0 9-128 0,0-1-127 16,0 7-209-16,5 0-176 0,7 0-136 16,0 13-32-16,13 2-56 31,-2 12 0-31,5 7 48 15,0 5 168-15,0 2 0 0,8 1-48 16,4 2-64-16,4-6-56 16,4 0-48-16,-4-6 8 0,0-1 0 31,-4-6 0-31,-12 1 56 16,0-7-8-16,0-6 8 0,-16-1 8 15,-5-5 8-15,2-7-32 0,-5 0-32 16,0-3-16-16,-4-13-96 15,5 0-72 1,3-6 32 0,-5 2 80-16,10 8-16 0,2-1 64 15,6 4-8 1,7 6-64-16,0-7-352 16,4 1-432-16,20-4 87 0,8-6-151 15,7-7-800-15,21-5-1385 16,-12-1-1592-16,-8 7-648 15</inkml:trace>
  <inkml:trace contextRef="#ctx0" brushRef="#br0" timeOffset="-17069.15">33444 390 17235 0,'0'0'3985'0,"0"0"-3985"16,0 0-152-16,0 0 152 16,0 0 176-16,0 0 240 0,88 6-80 31,-64-2-176-31,3-4-80 16,-3 3-32-16,-4 0 72 0,-4-3-24 15,-12 0 80-15,0 3 360 0,-4-3 161 16,0 3 247-16,0-3 152 15,0 4-168-15,-8 2-192 16,0 7-304 0,-8 8-87-16,4 6 199 15,-3 7 32-15,2 4-88 0,1 3-208 0,5 7-88 16,-2 6-40-16,9 0-88 16,0 7 32-16,0 2-16 15,0-6-72 1,0-6 88-16,9-7-16 15,-2-9-72-15,1-6 24 16,-4-7-24-16,0-3-8 0,1-3 8 16,-5 0 0-16,0-3 40 31,0-4-48-31,-24 0-48 0,-29 4-768 16,-26 0-568-16,-25 0-153 15,-3-4-679-15,23-2-761 0,28-7-3016 16</inkml:trace>
  <inkml:trace contextRef="#ctx0" brushRef="#br0" timeOffset="-13483.74">23969 2206 8225 0,'0'0'8962'15,"0"0"-5865"-15,0 0-1577 16,0 0-112-16,0 0-15 16,0 3-113-1,4 7-312-15,1 9-320 0,-2 6 305 16,5 10-177-16,-8 6-272 15,0 4-168-15,0-3-240 16,0-8-96-16,0-1-32 16,0-5-464-16,4-10-1089 15,4-18-1375-15,4 0-3145 16,0-9-2425-16</inkml:trace>
  <inkml:trace contextRef="#ctx0" brushRef="#br0" timeOffset="-13235.4">24272 2121 6209 0,'0'0'14443'0,"0"0"-11562"16,0 0-969-16,0 0-688 16,0 0-168-16,0 107 97 0,0-43-137 15,0 0-248-15,0 2-312 31,0-2-168-31,0-13-104 0,0 3-176 16,0-10 8-16,4-9-16 16,0-10-48-16,-1-3-384 15,2-12-712-15,7-13-1073 0,-1-16-2103 16,-2-6-2162-16</inkml:trace>
  <inkml:trace contextRef="#ctx0" brushRef="#br0" timeOffset="-13033.94">24507 2254 13850 0,'0'0'8690'0,"0"0"-6569"16,0 0-985-16,0 0-352 0,0 0-200 16,0 0-104-16,0 0-208 15,0 0-176 1,103 3-96-16,-67-9-96 15,5-4-888-15,-9 1-1480 16,-13 3-3866-16</inkml:trace>
  <inkml:trace contextRef="#ctx0" brushRef="#br0" timeOffset="-12847.44">24539 2432 19052 0,'0'0'4993'16,"0"0"-4273"-16,0 0-472 0,0 0 112 16,0 0 240-16,96 0-344 31,-53 0-256-31,26-16-120 0,-18 0-1928 16,-7-3-4490-16</inkml:trace>
  <inkml:trace contextRef="#ctx0" brushRef="#br0" timeOffset="-8177.88">25400 1981 13378 0,'0'0'6930'0,"0"0"-5346"0,0 0-320 15,11 111-287-15,-7-19 231 16,0 0-24 0,1-16-224-16,-5-28-167 15,0-16-257-15,4-1-304 0,0-1-192 16,-1-6-40-16,-3-8-72 16,4-10-64-16,-4-6-608 0,4-6-1305 31,0-10-2160-31,0-8-2224 15</inkml:trace>
  <inkml:trace contextRef="#ctx0" brushRef="#br0" timeOffset="-7912.59">25698 1968 17251 0,'0'0'5065'0,"0"0"-4001"0,0 0 177 15,-12 86 7-15,8-45-144 16,1 3-216-16,-1 8-263 31,4-2-161-31,0 1-152 0,0 3-56 16,0-6-104-16,4-4-64 16,-1-9-88-16,1-10-16 0,0-6-88 15,0-6-80-15,0-10-920 0,8-3-1409 16,-4 0-2280-1,4-9-2577 1</inkml:trace>
  <inkml:trace contextRef="#ctx0" brushRef="#br0" timeOffset="-7551.55">26017 2108 20444 0,'0'0'2985'0,"0"0"-1561"16,-20 95-152-16,16-50-248 0,4-7-144 16,0-3-519-16,0-10-265 31,12-9-96-31,8-7-64 0,0-5-8 16,3-4-72-16,5-6-153 15,0-14 65-15,-4-5 32 0,-3-4-16 16,-10 1 8-16,-3-4 128 15,-8 0 32-15,0-3 40 32,-4 0 0-32,-11 4 8 0,-13-1 0 15,0 6 16-15,-4 8 64 16,-4 7-32-16,12 9-48 0,0 2-48 16,12 2-264-16,9 15-928 0,6 5-760 15,13-3-2201 1,12-7-3657-1</inkml:trace>
  <inkml:trace contextRef="#ctx0" brushRef="#br0" timeOffset="-7338.13">26412 1898 19668 0,'0'0'5001'16,"0"0"-4265"-16,0 83 552 15,0-32-240-15,0 6 81 0,0 3-265 16,0 0-384-16,8-2-288 31,-5-8-120-31,1-5-72 0,4-7-144 16,1-6-992-16,14-4-1017 16,-3-6-4080-16,4-9-4881 0</inkml:trace>
  <inkml:trace contextRef="#ctx0" brushRef="#br0" timeOffset="-6827.49">28499 2238 19380 0,'0'0'2560'0,"0"0"-1480"15,0 0 137-15,0 0 159 0,0 0-448 16,0 0-480-16,0 64-208 16,0-23-72-16,0 7-32 15,-4-4-128-15,4-3 8 0,-8-3-16 16,4-6-64-16,4-9-1264 16,0-14-2689-1,0-6-3880-15</inkml:trace>
  <inkml:trace contextRef="#ctx0" brushRef="#br0" timeOffset="-6472.44">28723 2270 19644 0,'0'0'2560'0,"0"0"-1392"0,0 73-111 16,0-41-169-16,7-7-456 0,5-3-288 31,4-3-144-31,9-9-8 0,-2-10-88 16,5 0-72-16,4-6-192 15,-1-13-48-15,-3-9 112 16,0-5 48-16,-11 1 88 0,-6-3 88 16,-11 7 72-16,0-1 56 31,-15 7 56-31,-9 3 40 0,-8 10 144 15,-4 5 272-15,-4 4 16 16,4 4-280-16,0 14-240 16,8 1-64-16,13 4-184 0,10-11-880 31,18 1-1513-31,11-3-2208 16,3-7-1896-16</inkml:trace>
  <inkml:trace contextRef="#ctx0" brushRef="#br0" timeOffset="-6238.07">29172 2162 19140 0,'0'0'4337'0,"0"0"-4257"15,0 0-72-15,0 0-8 16,0 0 72-16,92-6 0 0,-56 2-72 16,-4 4-112-16,-4-3-1273 15,0 0-631-15,-8-4-2497 0,-9 1-5553 16</inkml:trace>
  <inkml:trace contextRef="#ctx0" brushRef="#br0" timeOffset="-6058.53">29172 2314 19740 0,'0'0'2432'0,"0"0"-2040"16,0 0-392-16,0 0 264 15,0 0 56-15,80 7-176 16,-24-18-144-16,-4-4-1408 0,-12-4-3609 0</inkml:trace>
  <inkml:trace contextRef="#ctx0" brushRef="#br0" timeOffset="-5614.74">29802 1880 10842 0,'0'0'10754'0,"0"0"-9562"0,0 0-928 16,0 0 241-16,0 0 663 16,20 104 32-16,-16-53-240 0,4-1-288 15,-4-2-216-15,0-3-239 0,0-4-121 16,-4-6-40-1,0-3-56 1,4-4 0-16,-4-9-48 0,0-6-641 16,4-7-1151-16,-1-6-1201 15,-3-13-2864-15,5-2-1392 16</inkml:trace>
  <inkml:trace contextRef="#ctx0" brushRef="#br0" timeOffset="-5347.45">30041 1876 18107 0,'0'0'3937'0,"0"0"-3545"0,0 0 168 15,-8 86 473-15,8-48 135 16,0 10-208-16,0 9-256 0,4 0-256 15,-4 0-176-15,0 0-152 32,4-9-104-32,-4-7-8 15,0-12-8-15,0-10-240 0,0-13-944 16,0-6-1296-16,5-9-2810 16,-5-7-103-16</inkml:trace>
  <inkml:trace contextRef="#ctx0" brushRef="#br0" timeOffset="-4900.46">30224 2082 14283 0,'0'0'6273'16,"0"0"-5521"-16,0 0-192 0,0 0 416 16,0 80 113-16,5-51-465 15,3-5-408-15,3 2-160 0,-3-4-48 16,8-9-8-16,0 0-56 31,-4-10-176-31,4-3-184 16,0 0 24-16,-4-12 15 0,4-11 209 15,-4-2-40-15,-8-4 0 16,-4 1 104-16,0 2 96 0,0 4 8 16,-16 5 64-1,0 5 32-15,-4 3 56 16,-4 5-40-16,4 1-112 15,1 3-448-15,6 0-1304 0,6 0-2313 16,3 0-2816-16</inkml:trace>
  <inkml:trace contextRef="#ctx0" brushRef="#br0" timeOffset="-4589.29">30559 2076 15875 0,'0'0'4593'0,"0"0"-3753"32,0 0 816-32,9 89-503 15,-2-70-57-15,5-5-792 0,4-12-304 16,7-2-24-16,2-2-184 16,3-15-56-16,0-8-144 0,-4-4-40 31,-5 0 136-31,-10 1 152 15,-5-1 80-15,-4 1 80 16,0 2 56-16,-21 4 0 0,-3 3 64 16,-3 6-8-16,-6 7-40 15,-2 6-72-15,7 0-64 0,-4 12-488 16,12 5-1033-16,13-8-4168 0</inkml:trace>
  <inkml:trace contextRef="#ctx0" brushRef="#br0" timeOffset="-3799.32">25248 1737 14307 0,'0'0'5073'0,"0"0"-2521"16,0 0-639-16,0 0-529 16,0 0-264-16,0 0-272 0,-84 98-216 31,60-41-151-31,5 26-225 16,6 18-128-16,13 10-112 0,4-12-16 15,16-20 0-15,5-28-120 0,18-4-985 16,-2-12-2623-16,-6-9-3402 15</inkml:trace>
  <inkml:trace contextRef="#ctx0" brushRef="#br0" timeOffset="-499.98">26567 1641 11362 0,'0'0'7858'0,"0"0"-6122"15,0 0-952-15,0 0 328 0,0 0-71 16,44 98-273-16,-24-50-256 31,12 13-64-31,3 18-104 0,-3 16-56 16,-4-7-72-16,-12-17-16 16,-8-20-8-16,-8-10-80 0,0 3-8 15,0 4 8-15,-12 6-32 16,0-10-32-16,-8-5-48 31,5-14 0-31,-2-6-120 0,-2-13-904 16,-9-6-1312-16,4-9-3370 15,7-7-5808-15</inkml:trace>
  <inkml:trace contextRef="#ctx0" brushRef="#br0" timeOffset="-118">26846 2213 7161 0,'0'0'11867'16,"0"0"-10643"-16,0 0-896 0,0 0 136 15,0 0 120-15,99 28-64 16,-74-18-72-16,-6 6-192 0,-7 3-112 15,-4 5-16-15,-8 5 241 32,0 3 199-32,-8 3-56 0,-8 0-80 15,-3-3-88-15,2-3-88 16,2-10 32-16,6-3 80 0,5-10-56 16,0 0-16-16,1-6-16 31,3 0-8-31,0 0-56 15,0 3-80-15,3-3-136 0,14 0 0 16,10 0 0-16,10-3-8 16,6-16-8-16,32-22-992 15,-10 0-1392-15,-10 3-3674 0</inkml:trace>
  <inkml:trace contextRef="#ctx0" brushRef="#br0" timeOffset="549.23">29715 1781 11906 0,'0'0'2585'0,"0"0"-1185"16,0 0 560-16,0 0 273 15,0 0 183-15,0 0-711 0,0 0-497 31,-77 47-512-31,38 8-160 0,-13 24 0 16,4 29 80-16,13 13-175 16,15-7-177-16,16-21-120 15,4-34-88-15,7-21-56 0,21-9-96 16,49-10-777-16,-10-3-2063 31,8-6-4282-31</inkml:trace>
  <inkml:trace contextRef="#ctx0" brushRef="#br0" timeOffset="1102.89">30873 1603 14843 0,'0'0'5425'16,"0"0"-4569"-16,0 0 24 15,0 0-64-15,0 0-103 0,0 0 463 32,49 111-216-32,-29-57-352 15,-5 4-80-15,2 1-64 0,-13 2 64 16,-4 0-95-16,0 2-169 16,-17 0 0-16,-6 2-72 15,-5-6-72-15,-4-6-104 0,4-7-8 16,8-11-8-1,5-20-216-15,2-5-1025 16,1-10-1671-16,5-10-3650 0,2-5-5696 16</inkml:trace>
  <inkml:trace contextRef="#ctx0" brushRef="#br0" timeOffset="1415.06">31113 2198 13394 0,'0'0'2489'16,"0"0"-1065"-16,0 0 881 16,0 0-385-1,32 84-272-15,-32-52-655 16,0 0-313-16,-8 0-248 16,-4-4-288-16,0-2-8 0,4-10 8 15,-4-7 0-15,12-3 128 16,-4-6 160-16,4 0-120 0,0 0-96 31,0 0-192-31,0 0-24 16,16 0-160-16,8 0 112 15,8 0-8-15,8-12 8 0,16-23-408 32,-4 6-1400-32,-13-2-3769 0</inkml:trace>
  <inkml:trace contextRef="#ctx0" brushRef="#br0" timeOffset="2475.27">30014 3740 10490 0,'0'0'11482'16,"0"0"-10290"-16,0 0-903 0,0 0-185 16,35-115-40-16,-15 65-16 15,-8-4 8-15,0 6 16 0,-12 3-8 16,0 8-56-16,-8 12 304 16,-12 5 192-1,-4 14 192-15,-3 6 32 16,-1 0-176-16,0 12-328 0,4 14-112 15,0 2-32-15,8 11 104 16,7 2 32-16,2 7-40 16,7 6-64-1,0-1-40-15,4 1-64 16,16-6 0-16,0-3-8 0,12-8-8 16,-4 2 8-16,4-4-8 0,-5 0 0 15,-7-1 8-15,-4 4 0 16,-8-2-8-16,-8-5 8 0,0-5 8 31,-16-1-8-31,-4-9-104 16,-8-3-112-16,0-7-48 0,1-6 56 15,-1 0 112-15,0-16 40 16,8-6 48-16,8-4-40 0,8-2 40 16,4-4-8-16,11-3 8 31,14-1-64-31,6-1 24 15,10-1-72-15,2-3-992 0,29-19-1257 16,-16 12-3368-16,-8 3-9330 0</inkml:trace>
  <inkml:trace contextRef="#ctx0" brushRef="#br0" timeOffset="2709.65">30559 3445 22180 0,'0'0'3881'16,"0"0"-3513"-16,0 0-304 0,0 0-56 0,0 0 48 16,88 35-56-16,-53-35-48 15,6 0-624-15,2 0-1232 16,-11-4-2481-1,-8 1-2993-15</inkml:trace>
  <inkml:trace contextRef="#ctx0" brushRef="#br0" timeOffset="2889.17">30416 3712 21564 0,'0'0'4329'0,"0"0"-3793"31,0 0-488-31,0 0-40 16,99-11-8-16,-11-23 64 15,-5-8-64-15,18-12-864 0,-26 7-2993 16,-27 18-3248-16</inkml:trace>
  <inkml:trace contextRef="#ctx0" brushRef="#br0" timeOffset="3195.35">31272 3108 22316 0,'0'0'3849'16,"0"0"-3425"-16,0 0-192 15,-87 108 48 1,71-48 136-16,4 4 161 15,8 2-105-15,4 4-208 16,0-12-168-16,12 2-40 0,-1-6-48 16,14-13-8-16,-1-6-72 15,4-16-48-15,7-6-288 0,1-13-337 32,0-3-679-32,16-42-544 31,-13 4-1865-31,-7-3-2793 0</inkml:trace>
  <inkml:trace contextRef="#ctx0" brushRef="#br0" timeOffset="3420.75">31659 3064 17323 0,'0'0'4401'0,"0"0"-4185"16,0 0-88-1,0 0 760-15,15 82 369 0,-10-37 103 16,-5 5-408-16,0 4-368 16,0 3-224-16,0-6-96 0,0 0-88 15,0-10-176-15,-5-9 0 16,5-6-352-16,0-17-912 0,9-9-2729 16,3 0-3344-16</inkml:trace>
  <inkml:trace contextRef="#ctx0" brushRef="#br0" timeOffset="3771.82">32069 3178 23709 0,'0'0'4008'0,"0"0"-3583"16,-43 83-345-16,30-51-80 31,9-4 48-31,4-3-40 0,0-5-8 16,9-5-64-16,2-5-97 15,14-7-231-15,-1-3-184 0,-1-6-248 16,5-13 8-16,0-7 192 16,-4-3-216-16,-13-5 111 15,2 2 225 1,-13 7 320-16,0 2 184 0,-20 4 144 15,-8 9 120-15,-8 8 193 16,-4 2 71-16,0 0-240 0,0 0-288 16,9 2-288-16,19-2-1337 15,8 0-3640 1,4-9-2945-16</inkml:trace>
  <inkml:trace contextRef="#ctx0" brushRef="#br0" timeOffset="4068.01">32411 3203 21332 0,'0'0'2609'16,"0"0"-1953"-16,0 0-560 16,-3 90-96-16,11-78 8 0,4 0-16 15,3-8 0-15,6-4-88 16,-1 0-8-16,-1-16 88 0,5-9-32 31,-3-1 48-31,-6-9 8 16,-6 4 8-16,-6-1 56 15,-3 0-64-15,-3 3 88 0,-18 7-24 16,1 3 0-16,-3 10-8 16,-1 2-64-1,0 7-112-15,7 0-1056 0,6 3-1417 16,7 4-3440-16</inkml:trace>
  <inkml:trace contextRef="#ctx0" brushRef="#br0" timeOffset="4365.22">32695 3093 17251 0,'0'0'2537'0,"0"0"-1729"16,0 0 16-16,0 88-296 0,0-69-112 15,0-6-192-15,4-3 56 16,4-1 16 0,-1-9-31-16,6 0 23 15,2 0-184-15,2-13-56 16,6-12 0-16,1-7-48 0,0-3-208 16,-7-3-713-16,-14 6 465 31,-3 3 456-31,-12 4 72 0,-16 9 0 15,0 4-56-15,-8 8 152 16,4 4-168-16,-3 4-352 16,7 12-1352-16,8-7-3897 0</inkml:trace>
  <inkml:trace contextRef="#ctx0" brushRef="#br0" timeOffset="4648.46">32993 2632 21052 0,'0'0'3649'0,"0"0"-3265"16,28 105-336-16,-11-61 24 15,-6 7 224-15,2-3 680 0,-2 2-24 16,-3 1-215-16,-4 0-353 15,-4-3-88 1,0 2-184-16,-15 1-8 16,-10 3-104-16,-6 0-528 15,-5 6-1017-15,-28 29-911 0,4-15-2721 16,12-11-2913-16</inkml:trace>
  <inkml:trace contextRef="#ctx0" brushRef="#br0" timeOffset="5102.25">33304 3225 19484 0,'0'0'2680'0,"0"0"-2112"0,0 0-408 16,96 57 16-16,-76-34 553 0,-4 6 215 31,-12-1 40-31,-4 4-336 15,0-3-312-15,-24 2 96 0,-8-3-120 16,-7-2-160-16,-6-4-88 16,6-6-64-16,3 0 48 0,4-7-56 15,12-5 16-15,8-1 120 16,3-3-24-16,9 0-104 0,0 0-80 31,13 0-24-31,11 0 104 16,16-3 0-16,8-10 0 15,11-3-8-15,-3-3-120 0,20-13-1584 16,-12 4-3129-16,-21 6-10426 0</inkml:trace>
  <inkml:trace contextRef="#ctx0" brushRef="#br0" timeOffset="5250.86">33336 3835 25541 0,'0'0'296'0,"0"0"-296"15,0 0-5689-15</inkml:trace>
  <inkml:trace contextRef="#ctx0" brushRef="#br0" timeOffset="41543.64">7948 3378 15251 0,'0'0'2128'0,"0"0"-47"15,0 0-57-15,0 0-296 0,-84 18-399 16,84-18-441-16,0 0-536 31,41 0-224-31,38-12 104 0,65-26 248 16,39-9 16-16,28-11-144 15,8 1-136-15,-16 13-144 0,-3 12-72 16,-21 10-8-16,-24 9 8 31,-20 7 16-31,-23 6 40 16,-32 0-40-16,-17 9-16 0,-18 1 0 16,-2-1 0-16,13 1 0 15,8 2 0-15,7 1 0 0,13-6 0 16,15-7 0-16,17 0 0 0,-4 0 0 15,-20 0 0 1,-21 0 8 0,-23 6 0-16,-4 3 8 0,4 5 32 15,7-5-48-15,5 0 0 0,-4-2-8 16,0-7-56-16,0 0 64 16,0-3 8-1,4-7-8-15,3 1 0 16,1-1 8-16,-4 3-8 15,0 1 8-15,-1 3 0 0,-4 0 0 16,1-4 0-16,4 1 0 16,-4-4 40-16,-4 1-40 0,3 0 40 31,1-1-40-31,0 1 0 16,4-1-8-16,0 4 16 0,0-4-8 15,-1 4-8-15,1 3 0 16,-4 3 0-16,-9 0 0 0,2 6 0 15,-6 10 0-15,-3-1 0 32,-4 2 0-32,0-5 0 15,-4-2-112-15,-8-7-176 0,-1-3-200 16,1 0-96-16,-3-10-416 16,-2-5-136-16,13-23-609 0,-12 2-591 15,4 5-3441-15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11:28.335"/>
    </inkml:context>
    <inkml:brush xml:id="br0">
      <inkml:brushProperty name="width" value="0.05292" units="cm"/>
      <inkml:brushProperty name="height" value="0.05292" units="cm"/>
      <inkml:brushProperty name="color" value="#FF0000"/>
    </inkml:brush>
  </inkml:definitions>
  <inkml:trace contextRef="#ctx0" brushRef="#br0">13483 6968 19068 0,'0'0'2672'0,"0"0"-1968"0,0 0-400 16,0 0 216-16,0 0 153 0,0 0 119 15,28 14-120-15,7-8 296 0,25 3-320 16,28 4-232 0,19-3-208-1,9-1-104-15,-4-9 8 16,-17 0-104-16,-8-9 8 0,1-10-16 16,-4-7 8-16,-9-6 8 15,-15-2 72-15,12-14-80 0,7-19-16 0,17-3-16 31,8-6 16-31,-4 19-112 16,-33 29-8-16,-7 11-40 16,-16 11 24-16,-8 6 32 0,4 3 112 15,-1 10 0-15,9 6-8 16,0 3 8 0,-8 3-8-16,0-2 8 15,-5-4 8-15,1 0 8 16,-8-3-8-16,4-6 0 0,4-10 80 15,0 0-80-15,12-16 40 16,8-13 0-16,15-22-40 0,21-9 56 31,20-4-64-31,3 4-48 16,-15 16 48-16,-25 15 0 16,-23 16 8-16,-4 1-8 0,7-1 16 15,5-3 64-15,9 0-80 16,-11 0 72-16,2-2-64 0,-4-5 64 15,-4 1-64-15,-3-4 56 16,-2 1-56 0,-8 0 0-16,2 3-8 15,-13-1 8-15,-5 10-8 0,-6 4-8 16,-10 2 8-16,-3 4-16 16,-4 3 8-16,0 0-64 0,0 0 24 15,0 0-32 1,0-4-104-16,0 4 56 15,0-5-40-15,0-1 8 16,8-4 8-16,-3 1-64 0,-2 2-80 16,1 1 8-16,0 3-136 15,0-1-200-15,4 1-256 0,-8 0-369 32,5 0-919-32,-5 0-705 15,0-4-1352-15,-13 4-4512 0,-2 0 6296 16</inkml:trace>
  <inkml:trace contextRef="#ctx0" brushRef="#br0" timeOffset="3042.98">14825 5850 16547 0,'0'0'5057'16,"0"0"-3192"-16,0 0-329 0,0 11-424 16,0 8-296-16,0 12-336 0,-8 8-232 15,0-1-152-15,-4-4-96 16,0-6-24-16,-20-11-1120 31,4-4-2953-31,0-10-5793 0</inkml:trace>
  <inkml:trace contextRef="#ctx0" brushRef="#br0" timeOffset="46155.98">26523 2693 9738 0,'0'0'5905'0,"0"0"-4393"16,0 0 169-16,0 0 519 31,0 0-232-31,0 0-671 0,-16 88-297 16,-4-50-264-16,-4 6-184 15,-4 3-128-15,0-1-24 0,1-2-8 16,-1-6-63-16,8-6-33 16,3-3-128-16,6-14-8 15,3-2-56 1,4-7 104-16,4-6-56 15,-4 0-56-15,4 0-32 0,0 0-56 16,0 0-8-16,4 0-16 0,12-6 16 16,8 0 0-16,8-1 8 15,11-6 0 1,5 1 0-16,4-1 0 16,3 1 0-16,-2-4 0 15,-5 3 48-15,-5 1-56 16,-7 2 16-16,-12 3-16 0,-4 1 0 15,-8 0 8-15,-8 3 0 0,-4 3 64 32,0-7 216-32,0 1 256 15,-8-3 8-15,-12-1-168 0,-3-6-72 16,-9-3-96-16,-9-4-136 16,5 4 8-16,-3 0-88 0,7 4-16 15,8 2-184-15,4 3-512 31,-3-2-1024-31,2-1-1913 0,5 4-4505 16</inkml:trace>
  <inkml:trace contextRef="#ctx0" brushRef="#br0" timeOffset="94704.55">8785 483 8889 0,'0'0'13123'0,"0"0"-11530"15,0 0-1153-15,31 76 600 0,-14-29 56 16,-6 10-336-16,-3 4-184 15,1-1-312 1,-5-6-152-16,0-13-32 16,-1-6-80-16,5-9-392 0,9-26-1800 15,-6 0-3553-15,2-20-4481 16</inkml:trace>
  <inkml:trace contextRef="#ctx0" brushRef="#br0" timeOffset="94927.95">9228 329 16035 0,'0'0'4561'0,"0"0"-2257"31,0 83-183-31,0-6-673 0,-5-1-224 16,-3-6-47-16,-4-13-425 15,5-19-392-15,2 0-248 16,1 1-112-16,4-11-136 0,0-6-584 15,24-9-1153-15,0-7-2256 32,0-6-2696-32</inkml:trace>
  <inkml:trace contextRef="#ctx0" brushRef="#br0" timeOffset="95160.33">9621 695 21860 0,'0'0'4473'16,"0"0"-4081"0,0 0-384-16,0 0 112 15,0 0-8-15,0 0-40 0,84 10-72 16,-56-10-8-16,16-20-1400 15,-4-2-2841-15,-4 0-5009 16</inkml:trace>
  <inkml:trace contextRef="#ctx0" brushRef="#br0" timeOffset="95956.25">10160 742 18804 0,'0'0'2616'0,"0"0"-1384"15,0 0-383 1,0 0-345 0,0 0-128-16,91-25-160 0,-59-19 0 15,4-13-120-15,-4-7-88 16,-4-3-8-16,-4-2 0 15,-5 8-288-15,-6 4-320 0,-10 10 184 0,1 5 256 32,-4 10 168-32,0 14 48 15,-4 1 144-15,1 11 432 0,-1 3 376 16,4 3 144-16,-4 0-192 16,4 22-400-16,0 23-367 15,-5 28-137-15,5 0-40 0,0-3 248 31,0-10-8-31,0-16-136 0,13 4-112 16,-2-3-8-16,6-11-48 16,2-8-160-16,1-14-737 15,4-12-527-15,-4 0 168 0,4-28 336 16,0-7 303-16,-4-10-231 31,3 1 256-31,-10 6 288 0,2 9 312 16,-6 14 48-16,-5 8 8 15,0 7 888-15,-1 0-128 0,1 16-272 16,0 7 289-16,4 2 39 0,4 0-344 16,4-6-192-1,0-3-240 1,0-10-48-16,4-6-128 0,0-3-16 16,-4-16 8-16,0-6-40 15,-8-4-56-15,-4 4 16 0,-4-1 48 16,-4 10 168-16,-16 1 40 0,0 8-40 31,-4 4-64-31,8 3-232 16,4 0-665-16,8 0-991 15,4 0-1177-15,12 0-2112 0,8 0 424 16</inkml:trace>
  <inkml:trace contextRef="#ctx0" brushRef="#br0" timeOffset="96239.49">10897 419 9209 0,'0'0'4633'15,"0"0"-2352"-15,0 0 576 0,32 89-905 16,-21-57-128-16,2-7-655 16,-2-6-737-16,-3-7-376 0,5-8-56 15,-2-4-152-15,-3-13-216 32,8-12-233-32,-4-10-567 15,4-3-304-15,-8 5 448 0,-4 8 456 16,0 10 560-16,0 15 8 15,-4 0 904-15,8 8-328 0,0 12 72 0,0-1-8 16,4 1-104 0,0-5-200-1,3-5-56-15,2-6-232 16,3-4-48-16,3-4-192 0,5-19-360 16,13-18-632-16,-2 3-752 15,-7 3-5058-15</inkml:trace>
  <inkml:trace contextRef="#ctx0" brushRef="#br0" timeOffset="96705.36">11466 53 20348 0,'0'0'4577'0,"0"0"-3929"0,0 0 192 15,-8 115-344-15,8-30 272 16,-4-2 97-16,4-13-297 0,0-23-320 31,0-17-176-31,0-1-72 16,0-5-56-16,4-5-96 16,0-6-184-16,-4-13-497 0,4 0-103 15,0-3-32-15,1-16 488 16,6-7 336-16,1 1 96 0,0 0 40 15,4 2-40-15,4 7 8 16,4 7 32 0,4 3 0-16,-1 2 8 15,1 4 0-15,-4 0 0 0,-7 4 0 16,-2 8 88-16,-11 4 40 16,-4 10 464-16,0 5 120 15,-19 8-40-15,-9-2-272 16,-4 5-63-1,4-10-17-15,0-10-248 0,4-10-72 16,5-5-649-16,2-7-527 0,9-7-664 16,8-31-1057-16,0 7-2976 15,8-4-3889-15</inkml:trace>
  <inkml:trace contextRef="#ctx0" brushRef="#br0" timeOffset="96839.99">11837 256 6529 0,'0'0'9578'0,"0"0"-7458"32,0 0-167-32,0 0-905 15,0 0-680-15,0 0-368 16,87 80-1496-16,-79-64-4337 0</inkml:trace>
  <inkml:trace contextRef="#ctx0" brushRef="#br0" timeOffset="96999.56">11896 498 5881 0,'0'0'12138'0,"0"0"-10761"15,0 0-249-15,0 83-408 16,4-61-304-16,1-1-344 16,3-4-72-16,-4-7-1360 15,3-4-4953 1</inkml:trace>
  <inkml:trace contextRef="#ctx0" brushRef="#br0" timeOffset="97143.18">11992 517 16331 0,'0'0'2585'0,"0"0"-1809"15,0 0-400-15,0 0-208 0,104-44-168 16,-76 31-72-16,-12 6-2617 0,-4 1-5481 15</inkml:trace>
  <inkml:trace contextRef="#ctx0" brushRef="#br0" timeOffset="97289.79">12115 387 16067 0,'0'0'4177'0,"0"0"-3033"15,0 0-160-15,0 83-416 16,9-36-312-1,14 17-256 1,-6-14-984-16,3-11-7314 0</inkml:trace>
  <inkml:trace contextRef="#ctx0" brushRef="#br0" timeOffset="137921.26">12590 203 20060 0,'0'0'4833'0,"0"0"-3161"0,0 0-31 15,0 0-553-15,0 0-296 0,0 0-216 16,-67 73-240 0,54-28-104-16,1 18-112 0,5-3-16 0,-2 10-96 15,9-3 0-15,0-17 0 16,0-2-8-16,9-13-48 16,2-9 40-16,1-7-80 15,8-7-8 1,0-2-192-16,4-7-368 0,0-3-424 15,0 0-385-15,12-44-455 0,-5-1-1129 16,-7-6-4480-16</inkml:trace>
  <inkml:trace contextRef="#ctx0" brushRef="#br0" timeOffset="138153.64">12813 273 4536 0,'0'0'12979'0,"0"0"-9018"16,0 0-2609-16,0 0 169 15,0 0-265-15,0 0-144 0,20 98-512 16,-20-60-336-16,4-3-136 16,0 0-128-16,0-6-16 0,0-7-200 31,-4-10-1040-31,4-12-1392 15,-4-2-4386-15,3-14-7929 0</inkml:trace>
  <inkml:trace contextRef="#ctx0" brushRef="#br0" timeOffset="138362.07">12996 276 17899 0,'0'0'4953'0,"0"0"-3392"15,0 0 23-15,17 95-376 0,-13-57-271 16,3 4-385 0,1-1-296-16,0-6-176 15,-3 0-80-15,2-7-32 16,-3-5-704-16,-4-8-705 16,0-12-927-16,0-3-2825 0,0 0-6306 15</inkml:trace>
  <inkml:trace contextRef="#ctx0" brushRef="#br0" timeOffset="138634.37">13140 308 10202 0,'0'0'11802'0,"0"0"-9905"16,0 0-497-16,0 0-48 15,0 0-232-15,0 0-295 0,79 76-345 0,-55-48-176 16,-3 7-112-16,-2 3-40 16,-7 7-56-16,-4 6 120 15,-8 3 48 1,-8 3-104-16,-12 3-104 16,-8 1-56-16,0-8-24 15,-4-7-560-15,1-34-896 0,6-12-1441 0,6-7-5673 16</inkml:trace>
  <inkml:trace contextRef="#ctx0" brushRef="#br0" timeOffset="139112.07">13642 333 22316 0,'0'0'4617'16,"0"0"-3897"-1,0 0 33-15,0 0-177 16,0 0-248-16,0 0-224 0,0 0-56 16,95-4-48-16,-55-4 0 15,-3 1-640-15,-10-2-873 0,-15 2-1351 16,-4 1-3578-16,-8 6-9489 0</inkml:trace>
  <inkml:trace contextRef="#ctx0" brushRef="#br0" timeOffset="139302.57">13586 562 13170 0,'0'0'9906'0,"0"0"-8249"16,0 0-849-16,0 0-344 15,0 0-80-15,0 0 152 0,99-10-152 16,-47 0-168-16,-3 1-216 15,-6 0-8-15,0-1-1384 16,-11 4-2737 0,-8-1-5561-16</inkml:trace>
  <inkml:trace contextRef="#ctx0" brushRef="#br0" timeOffset="139568.85">14064 327 18611 0,'0'0'4401'0,"0"0"-3680"32,0 0 439-32,0 0-8 0,0 0-136 15,12 108-320-15,-8-64-135 16,-4 4-185-16,4-4-232 0,0-6-144 15,0-6 0-15,0-7-905 16,0-18-1007-16,0-7-3153 31,-4 0-9410-31</inkml:trace>
  <inkml:trace contextRef="#ctx0" brushRef="#br0" timeOffset="139904.99">14231 424 8449 0,'0'0'14611'16,"0"0"-12434"-16,0 0-1217 0,32 74-32 16,-15-55-264-16,-2-3-376 15,5-3-215-15,0-7-73 0,0-6-89 16,0 0-279-16,-1-16-88 15,-2-6 32-15,-6-7 80 0,-2-3 176 16,-5-5 128-16,-4 2 40 0,0-4 8 16,-4 5 88-16,-12-1-8 31,0 9 56-31,-4 10 80 0,0 7 280 16,-4 9 32-16,0 0-175 15,-4 16-353-15,0 9-8 0,-11 17-905 16,7-7-1223-16,8-7-5234 0</inkml:trace>
  <inkml:trace contextRef="#ctx0" brushRef="#br0" timeOffset="141362.26">14499 1784 7193 0,'0'0'11154'0,"0"0"-7505"0,0 0-1912 16,0 0-185-1,0 0-616-15,0 99 8 16,0-49-104-16,0 4-151 0,0 0-225 16,0-10-336-16,0-5-128 15,0-11-216-15,7-9-817 16,14-19-1079-16,-10-3-2417 0,6-19-1792 16</inkml:trace>
  <inkml:trace contextRef="#ctx0" brushRef="#br0" timeOffset="141653.6">14634 1889 13482 0,'0'0'5682'0,"0"0"-3730"16,20 82 48-16,-8-46-415 0,0-8-425 15,4-6-656-15,0-9-432 16,7-13-72-16,1 0-104 0,0-22-8 15,-3-11 8-15,-6-4 32 16,-2-2 8 0,-13 2 64-16,0 2 0 15,-13 0 8-15,-11 6 48 0,1 7 8 16,-1 3-8-16,3 13 32 16,-3 6 56-16,9 0-64 0,-2 9-80 15,10 10-560 1,-1 4-784-16,8-8-1465 15,0-2-7593-15</inkml:trace>
  <inkml:trace contextRef="#ctx0" brushRef="#br0" timeOffset="141873.03">15072 1844 14243 0,'0'0'9666'15,"0"0"-8770"-15,0 0-696 16,0 0-16-16,84-12 152 0,-49-1-24 16,-3 3-192-16,0-1-120 15,0-3-816-15,-12 1-3553 0,-3 4-6633 0</inkml:trace>
  <inkml:trace contextRef="#ctx0" brushRef="#br0" timeOffset="142149.28">15606 1365 16771 0,'0'0'7514'16,"0"0"-6642"-16,0 0 280 0,-35 124-576 31,26-45 240-31,1-3 57 16,4-6-273-16,4-6-320 0,0-16-192 15,4 2-88-15,8 1-552 16,0-10-993-16,4-18-1047 0,0-14-2617 15,-4-9-3593-15</inkml:trace>
  <inkml:trace contextRef="#ctx0" brushRef="#br0" timeOffset="142469.42">15769 1756 12042 0,'0'0'8170'16,"0"0"-6354"-1,8 101-47 1,1-63-561-16,2-6-504 0,10-10-392 0,-2-12-312 16,5-10-184-16,0-3-320 15,4-23-48-15,-5-6-80 16,-2-3 0 0,-9 0 47-16,-8 1 153 15,-4 8 336-15,0 0 96 16,-16 4 56-16,-5 4 32 0,2 5 8 0,3 0 144 15,0 7-72-15,4 3-104 16,0-1-64-16,4 4-200 0,4 0-1232 31,1 0-640-31,3 0-1969 16,0 7-2745-16,0-1 1489 16</inkml:trace>
  <inkml:trace contextRef="#ctx0" brushRef="#br0" timeOffset="142918.22">16013 1692 4176 0,'0'0'12971'16,"0"0"-11386"-16,0 0-161 16,20 76-408-16,-13-50-40 0,5-5-368 15,8 2-176-15,-4-4-119 16,-4-3-65-16,4-6-112 15,-4-4-128-15,0-3-8 0,-1-3 0 16,-2-3-48 0,3-16 40-1,-1-7 8 1,-2-9 0-16,3-3-232 0,-5 4-473 16,-2 2 129-16,-5 7 256 15,0 8 224-15,0 5 96 16,0 8 0-16,0 1 216 0,0 3 368 0,0 0 289 15,0 10 15-15,4 9-384 16,4 10-240-16,3-4-48 16,-2 4 0-16,6-7-136 0,-7-9-80 15,5-10 0-15,-2-3-104 16,-3 0 16-16,4-16 80 0,-8-6 0 16,4-7 8-16,-4-3 0 15,-4 4 8-15,0-1-8 0,0 4-104 31,0 3-776-31,-4 2-1177 16,0 8-4080-16,0 2-8026 0</inkml:trace>
  <inkml:trace contextRef="#ctx0" brushRef="#br0" timeOffset="143366.03">16351 1352 16579 0,'0'0'6201'0,"16"74"-4960"0,-4-2 111 16,0 26-272-16,0-9 144 15,-4-15-375-15,0-30-345 0,-1-15-248 16,-2-4-176-16,3-2-80 16,-4-11-56-16,0-2-64 0,-4-10-408 15,0 0-217-15,0-19 1 16,0-10 304-16,0-12 240 0,-8-4 64 15,0 1-32 1,3 12-104-16,2 10 88 16,3 9 176-16,0 10-88 15,8 3 40-15,8 0 56 0,4 9 48 16,3 8 0-16,1-2-40 16,-3 4 8-16,-10 0 128 0,2 4 120 31,-10 2 224-31,-3 3 160 15,0 4-160-15,-16 0-151 0,1 0-121 16,-9-4-96-16,-1-5-80 16,1-11-40-16,5-12-168 15,-5 0-697-15,7-12-511 0,2-17-1104 32,7-35-3274-32,8 10-2992 15,0 1 2185-15</inkml:trace>
  <inkml:trace contextRef="#ctx0" brushRef="#br0" timeOffset="143486.7">16598 1415 12346 0,'0'0'7194'16,"0"0"-5506"-1,0 0-496-15,0 0-312 16,0 0 97-16,72 80-529 0,-69-58-448 16,-3-2-1024-16,0-5-5962 15</inkml:trace>
  <inkml:trace contextRef="#ctx0" brushRef="#br0" timeOffset="143664.23">16673 1815 6489 0,'0'0'14875'0,"0"0"-13203"0,0 0-671 16,0 83-617-16,0-64-384 0,0-6-264 15,0-13-1169-15,0 0-3608 16,0 0-10730-16</inkml:trace>
  <inkml:trace contextRef="#ctx0" brushRef="#br0" timeOffset="143860.7">16754 1628 12242 0,'0'0'10314'16,"0"0"-9097"0,0 0-913-16,0 0-80 15,0 0 88-15,91-21-112 0,-63 10-176 16,-4 2-24-16,-8-7-1024 16,-4 0-2833-16,-8 0-2865 15</inkml:trace>
  <inkml:trace contextRef="#ctx0" brushRef="#br0" timeOffset="144068.17">16877 1467 3544 0,'0'0'14451'16,"0"0"-10754"-16,0 0-2305 0,-8 108 41 15,4-57-377-15,1 3-72 0,3-4-296 16,0-2-384-16,0-11-176 15,3-4-80-15,9-11-48 16,8-9-80-16,8-16-312 0,-1-17-1656 31,-3-8-4361-31</inkml:trace>
  <inkml:trace contextRef="#ctx0" brushRef="#br0" timeOffset="144602.72">17351 1273 18347 0,'0'0'2489'16,"0"0"-1481"-16,-27 76 96 15,10-16-207-15,10 20 175 0,7 25-72 31,0-7-176-31,0-22-240 16,0-29-232-16,7-14-224 0,1-1-80 16,8 2-48-16,0-2-104 0,4-10-376 15,8-9-416-15,8-16-832 16,-8-16-2289-16,0-7-3321 0</inkml:trace>
  <inkml:trace contextRef="#ctx0" brushRef="#br0" timeOffset="144836.09">17734 1317 2680 0,'0'0'15755'0,"0"0"-13554"15,0 0-1057-15,0 90-48 0,0-46-303 16,4 0-17-16,-4 7-288 0,0-6-320 31,4-1-80-31,-1-12-80 16,1-4-8-16,-4-13-200 15,4-11-1264-15,-4-4-3049 0,0-16-2897 16,5-2-2888-16</inkml:trace>
  <inkml:trace contextRef="#ctx0" brushRef="#br0" timeOffset="145184.16">17945 1390 14755 0,'0'0'4065'16,"0"0"-3065"-16,0 86 224 15,0-48-392-15,0-10-184 16,8-2-216-16,3-3-208 31,6-11-152-31,-2-2-72 16,6-8-8-16,-1-2-88 15,3-6-8-15,-3-12-184 0,0-11-280 16,0 0-280-16,-8-2 216 16,-4 2 168-16,-8 7 288 15,0-1 176-15,-8 8 416 0,-16-2 344 16,0 8-16-16,-4 3-112 15,-4 3-264-15,0 3-168 0,4 0-200 16,5 9-296-16,-5-2-1328 16,12-7-3281-16,4 0-5257 0</inkml:trace>
  <inkml:trace contextRef="#ctx0" brushRef="#br0" timeOffset="145428.51">18228 1133 12106 0,'0'0'8202'0,"0"0"-6530"0,52 93-328 16,-29-49-215-16,-3 3-233 16,-4 7 40-16,-7 3-336 15,-9 0-208-15,0 7-272 0,-21 2-8 16,-11 2-112-16,-3-2-184 0,-17-2-1168 31,-16 8-2801-31,8-18-6145 16,17-12 3569-16</inkml:trace>
  <inkml:trace contextRef="#ctx0" brushRef="#br0" timeOffset="145842.4">18591 1407 11866 0,'0'0'9130'16,"0"0"-7850"-16,0 0-912 0,0 0-112 16,0 0-128-16,86 28-40 15,-58-35-88-15,9-12-424 0,-14 6-2400 16,-6 1-5498-16</inkml:trace>
  <inkml:trace contextRef="#ctx0" brushRef="#br0" timeOffset="146050.85">18646 1626 9522 0,'0'0'11698'16,"0"0"-10274"-16,0 0-615 15,0 0-97-15,0 0-240 0,108 37-88 16,-73-49-192-16,1-11-192 15,0-14-728 1,-4 5-3633-16,-12 3-5905 16</inkml:trace>
  <inkml:trace contextRef="#ctx0" brushRef="#br0" timeOffset="146635.29">19053 1568 11826 0,'0'0'6105'32,"0"0"-5288"-32,0 0 415 0,67-76-304 15,-43 44-392-15,-4-2 0 16,4-2 16-16,-8 5-88 0,-4-4-7 15,-4 0-41-15,-8 0 280 16,0 3 32-16,0-3-56 31,-12 3-120-31,-8 4-40 0,-4 3 8 16,0 6-16-16,-3 9 105 16,-1 10-81-16,-4 0-176 0,4 19-256 15,0 9-96-15,7 7 48 16,10 4-48-1,7 2-8 1,4 4-40-16,4-1 40 0,20 6-40 0,8 2 0 16,4-2 48-16,7 4 8 15,1 0-8-15,0-3 8 0,-9-3-8 16,-7-4 8-16,-7-3 24 16,-10-6-24-1,-11-3 8-15,0 0 40 16,-7-4-40-16,-21 1-16 0,-8-4-8 15,-8-6-56-15,-8-3-56 16,-7-9-24-16,6-7 72 0,2 0 72 16,15-7-8-16,8-12 8 31,12 0-16-31,16-10-32 0,0-8-8 16,8-5 48-16,20-9-48 15,4-6-8-15,31-29-160 0,-10 10-1377 16,-6 13-3096-16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11:06.273"/>
    </inkml:context>
    <inkml:brush xml:id="br0">
      <inkml:brushProperty name="width" value="0.05292" units="cm"/>
      <inkml:brushProperty name="height" value="0.05292" units="cm"/>
      <inkml:brushProperty name="color" value="#FF0000"/>
    </inkml:brush>
  </inkml:definitions>
  <inkml:trace contextRef="#ctx0" brushRef="#br0">15355 895 12618 0,'0'0'7802'16,"0"0"-6954"-16,0 0-656 0,0 0 464 16,83 0 400-16,-34 0 65 15,7 6-201-15,7 1-344 16,-3 2-240-16,4 1-160 0,-8-4-176 15,-9-6-48-15,-7 0-696 32,-16 0-1328-32,-8-3-2169 0,-12 0-3049 0</inkml:trace>
  <inkml:trace contextRef="#ctx0" brushRef="#br0" timeOffset="529.57">15629 1003 17451 0,'0'0'4649'0,"0"0"-3064"15,0 0-337-15,-19 89-352 0,15-13-24 16,0 29-224 0,4 12-56-16,0-2-127 15,0-17-177-15,0-28-152 0,0-16-64 16,0-16 0-16,0-3 24 15,0 3-24-15,0 4 0 16,-4-1 0 0,0-3 8-16,-4-13 8 15,4-2 8-15,0-8-16 16,0-9 16-16,4 1 88 0,-3-7 40 16,3 0 56-16,0 0-80 15,0 0 16-15,0 0 0 0,0 0-48 16,0 0-32-16,0 0-32 31,0 0-32-31,0 0-24 0,0 0-40 16,0 0-8-16,0 0-88 15,7 0-64-15,17 0 144 16,3 3 8-16,10 0 0 0,7 0 8 16,8 1-8-16,-1-1 0 15,5 3-8 1,0 4 8-1,-8-4-8-15,-5 1-8 0,-7-2-40 0,-8-5-64 16,-4 4-400-16,-8-4-392 16,-8 0-464-16,0 0-409 0,0-4-711 15,-1-5-2233 1,2 0-3465-16</inkml:trace>
  <inkml:trace contextRef="#ctx0" brushRef="#br0" timeOffset="2465.39">16367 1889 19924 0,'0'0'2992'0,"0"0"-2287"16,0 0-633-16,0 0-64 15,0 0 136 1,80-86 0-16,-41 39-128 16,10-24 32-16,10-18-48 0,-3-22 8 15,-5-6-8-15,-19 6-8 16,-11 13 8-16,-14 28 8 15,-3 19-8-15,1 20 0 0,-5 11 0 32,0 1 0-32,0 6 112 15,-5 0 120-15,1 11 456 0,-3-1 112 16,3 3 40-16,0 0-40 16,-5 5-183-16,5 31-393 15,-3 27-224 1,-5 38-8-16,-4 11 8 15,8-1 8-15,0-13 0 16,8-24-8-16,0-17 144 0,0-13 96 0,8-9-64 16,12 2-104-16,-1 2-72 15,9-4-48-15,4-10-96 16,0-8-88-16,0-11-248 16,0-6-97-16,0-10 25 15,3-18-80-15,-3-10-240 16,5-13-336-16,-5-16-809 0,-9 13-1039 15,-7 9-2970-15</inkml:trace>
  <inkml:trace contextRef="#ctx0" brushRef="#br0" timeOffset="2774.56">17463 1705 13314 0,'0'0'7066'0,"0"0"-5794"15,0 0-72-15,0 0-319 0,0 0-385 16,-8 51-312-16,-5-23-184 16,2 3-464-1,-6 11-1009-15,2-10-1255 16,3-13-3234-16</inkml:trace>
  <inkml:trace contextRef="#ctx0" brushRef="#br0" timeOffset="3252.35">17929 1174 7969 0,'0'0'12883'16,"0"0"-11219"-16,0 0-431 15,0 0-97-15,39 99-16 32,-26-60 48-32,-2 8-448 0,-7-3-127 15,0 4-233-15,-4-1-184 16,0-6-64-16,0-2-112 15,-4-14 8-15,0-6-8 0,4-9-72 0,-3-7-432 16,3-3-81-16,-4-13-15 16,4-18 248-16,0-11 128 15,0-5-168-15,4-4 128 16,7 0 56 0,6 10 64-16,3 6 96 15,-1 13 48-15,-2 5 0 0,2 5-8 0,-3 2 8 16,4 1 0-16,0-1 0 15,0-3 0 1,4-3-832-16,-1-18-1329 16,-2 8-3080-16,-5-2-9498 15</inkml:trace>
  <inkml:trace contextRef="#ctx0" brushRef="#br0" timeOffset="3681.18">18339 746 21596 0,'0'0'2985'0,"0"0"-2433"0,0 0-384 32,0 0-120-32,100 13 0 15,-60-10-40-15,-8 0 0 16,-1 0-8-1,-6 3 8-15,-5-6-8 0,-9 7 8 16,-3-4 8-16,-4 3 88 16,-4 0 208-16,0 5 448 0,0 10 16 15,0 11-120-15,0 22 81 16,0 26-81-16,9 24-88 16,2 5-80-16,5-18-128 15,-4-24-152-15,-4-23-112 16,3-6-48-16,2 4-40 15,-1 2 64-15,0 1-56 0,-4-8 32 16,-4-11-40-16,-4 0 40 16,0-10-40-16,-12 3 0 15,-20-4-8-15,-4 1-256 0,-12 3-320 32,-8-3-432-32,-3-3-649 0,6-3-823 15,14-7-3233-15</inkml:trace>
  <inkml:trace contextRef="#ctx0" brushRef="#br0" timeOffset="3967.4">19308 1171 20740 0,'0'0'4353'0,"0"0"-3993"0,0 0-360 16,0 0 8-1,0 0 0-15,119-29 64 16,-68 11-72-16,9-1-192 0,-15-1-2297 15,-14 11-3888-15</inkml:trace>
  <inkml:trace contextRef="#ctx0" brushRef="#br0" timeOffset="4145.93">19311 1403 12706 0,'0'0'9890'0,"0"0"-8049"0,0 0-945 15,0 0-272-15,0 0-120 32,0 0-208-32,116 16-296 0,-56-35-32 15,11-13-2032-15,-11 3-3825 16,-12 4-11371-16</inkml:trace>
  <inkml:trace contextRef="#ctx0" brushRef="#br0" timeOffset="4492">20000 854 12898 0,'0'0'9050'16,"0"0"-7810"-16,0 0-7 16,92 31-441-16,-44-21-192 15,12-4-216-15,4-6-136 0,3 0-104 16,-3 0-144-16,-12-6-96 31,-20 3-1320-31,-17 0-2297 16,-10 3-5729-16</inkml:trace>
  <inkml:trace contextRef="#ctx0" brushRef="#br0" timeOffset="4767.27">20268 1013 8609 0,'0'0'12171'0,"0"0"-9362"0,-16 114-801 16,11-57-496-16,1 6-327 16,4 4-273-16,0 13-320 0,-3-11-184 15,3 5-192-15,0-8-96 16,0-18-24 0,0-1-40-16,3-12-56 15,10-12 0-15,-5-11-88 0,-1-2-56 16,6-7 16-16,-5 0 56 15,7-3-168-15,2 0-280 0,7-9-304 16,4-14-153-16,7-15-303 31,21-41-760-31,-8 9-2281 0,-4 3-2193 16</inkml:trace>
  <inkml:trace contextRef="#ctx0" brushRef="#br0" timeOffset="4981.68">20734 968 8849 0,'0'0'12019'0,"0"0"-9979"16,0 0-383-16,12 102-153 16,-8-52-96-1,0 17-119-15,4-3-353 16,-8 2-384-16,3-2-328 0,1-17-224 15,1-2-272-15,-1-4-1456 16,4-16-1297-16,-1-12-4009 0</inkml:trace>
  <inkml:trace contextRef="#ctx0" brushRef="#br0" timeOffset="5216.07">21431 1476 12258 0,'0'0'12011'0,"0"0"-10659"16,0 0-392-16,0 0-648 31,-71 83-312-31,23-51-40 15,8-4-1848-15,8-9-5826 0</inkml:trace>
  <inkml:trace contextRef="#ctx0" brushRef="#br0" timeOffset="5799.54">21909 1051 17763 0,'0'0'4817'0,"0"0"-3536"31,20 117 183-31,-12-63-360 0,1-3-112 15,2-4-432-15,-7-5-351 16,4-8-209-16,-8-2 8 0,0-9 56 16,0-11-64-16,0-5-168 15,0-7-265-15,-4 0-215 32,-4-13 128-32,4-6 312 0,-3-12 136 15,7-5 64-15,0-2-8 0,0 0 16 16,11-3-8-16,9 2 8 0,-4 5 0 15,8 2-8-15,0 3 8 16,-1 4 0 0,-3 10 0-1,1 1 0-15,-2 5 0 0,-3 3 0 16,0 6 0-16,0 0-192 16,-4 0-1368-16,0 0-2225 15,-4 3-2184-15</inkml:trace>
  <inkml:trace contextRef="#ctx0" brushRef="#br0" timeOffset="6282.25">22367 641 11282 0,'0'0'9306'16,"0"0"-8282"-16,0 0-512 31,0 0 0-31,0 0 0 0,96 6-207 16,-72-2-105-16,-4-1-64 15,-5 0-88-15,2-3-40 16,-13 3 40-16,0 0 176 0,-1 7 384 15,-3 2 232 1,0 8-144-16,0 8-216 16,0 7-24-16,0 10-112 0,4 2-8 15,-4 7-55-15,4 6-81 16,5 1 16-16,-1-1-32 16,3 0-64-16,-2-6 48 15,2-6-96-15,-3-3-64 16,-4-5 72-16,1 2-32 15,-5 0 64-15,0-5-16 0,-17 2-40 16,-3-2-40-16,-8-5-16 16,1-7-56-16,-5-6-640 15,-16-19-1233 1,5-6-2440-16,6-12-5881 0</inkml:trace>
  <inkml:trace contextRef="#ctx0" brushRef="#br0" timeOffset="6636.3">23228 1219 15835 0,'0'0'7754'0,"0"0"-6522"15,0 0-984-15,0 0-160 16,0 0 376-16,0 0 320 0,116 3-144 15,-53-12-336-15,1-8-248 16,-4-5-56-16,16-12-920 16,-21 2-2737-1,-7 4-5353-15</inkml:trace>
  <inkml:trace contextRef="#ctx0" brushRef="#br0" timeOffset="6974.4">24451 596 19852 0,'0'0'3745'16,"0"0"-3321"0,92 0-128-16,-45 0 96 15,1 4 152-15,1-4-256 0,-2 0-144 16,-7 0-144-16,-4 0-64 15,-17 0-1472-15,-11-4-3649 16,-8 4-6738-16</inkml:trace>
  <inkml:trace contextRef="#ctx0" brushRef="#br0" timeOffset="7273.6">24646 759 6833 0,'0'0'15123'0,"-39"133"-13066"16,7-18-569-16,0 15-408 0,4-7-184 15,8-28-167-15,8-35-345 16,12-18-216-16,0-14-120 0,0 1-48 16,12-4-56-16,4-2 8 15,4-7-24 1,4-3 0-16,7-10 8 15,1-3 56-15,9 0 0 0,-2 0-72 16,-3-3-353-16,0-7-183 16,-1-6-480-16,10-19-968 0,-10 3-2369 15,-7-3-3321-15</inkml:trace>
  <inkml:trace contextRef="#ctx0" brushRef="#br0" timeOffset="7492.01">25136 796 12642 0,'0'0'10827'0,"0"0"-9219"16,0 112-408-16,-4-42-176 0,-7 3 145 15,7-7-33-15,-1-18-520 31,1 0-392-31,0-1-224 16,4-9-136-16,-7 1-1056 0,7-11-1513 16,-4-6-5681-16</inkml:trace>
  <inkml:trace contextRef="#ctx0" brushRef="#br0" timeOffset="7748.33">25794 1371 20836 0,'0'0'4321'0,"0"0"-3769"16,0 0 240-16,-80 76-552 0,52-50-240 31,-11-4-96-31,7-3-2200 16,8-6-7674-16</inkml:trace>
  <inkml:trace contextRef="#ctx0" brushRef="#br0" timeOffset="10078.1">26423 1470 7153 0,'0'0'13147'0,"0"0"-11163"0,0 0-1416 16,0 0-80-16,0 0 281 15,0 0 79-15,0 0-272 16,96 3-280-16,-53-35-160 0,13-22-88 16,0-25-40-1,0-26 0 1,-7-15-8-1,-18 2-232-15,-15 23-104 16,-8 28 0-16,-8 23 160 0,3 12 96 16,-3 0 80-16,0 0 16 15,0 7 56-15,0 9 128 0,0 7 152 16,0 5 40-16,0 4 176 16,-3 0 232-16,3 15 233 15,0 37-449-15,-8 37 16 0,0 38 40 0,0 0 152 16,4-19 8-16,4-35-224 15,0-32-240 1,4-2-199-16,12-2-137 16,4 8 0-16,3-7 0 15,5-10-17-15,0-5-103 16,4-17-120-16,-4-6-144 0,4-13-96 16,0-16-296-16,0-12-568 0,-1-19-617 31,-3 3-1695-31,-7 13-2514 0</inkml:trace>
  <inkml:trace contextRef="#ctx0" brushRef="#br0" timeOffset="10283.54">27241 1041 7865 0,'0'0'15548'0,"0"0"-13196"0,0 0-1840 15,0 0-424 1,0 0 112 0,0 0 72-16,90 6-136 0,-62-12-136 15,4-4-376-15,-4-8-1448 16,-8 1-1201-16,-4 2-2888 16</inkml:trace>
  <inkml:trace contextRef="#ctx0" brushRef="#br0" timeOffset="10534.87">27814 689 21516 0,'0'0'4569'15,"-12"76"-3769"-15,5-25 521 16,2 12 71-16,5-2-208 15,0 2-472-15,0-6-424 0,0-9-208 32,8-7-80-32,-4-12-40 15,4-11-368-15,0-5-744 0,0-13-960 16,4-13-2017-16,0-15-1729 16,0-3-2911-16</inkml:trace>
  <inkml:trace contextRef="#ctx0" brushRef="#br0" timeOffset="10968.74">28042 355 11722 0,'0'0'11466'16,"0"0"-10217"-16,0 0-937 0,0 0-136 15,83 48 152 1,-55-35-56-16,-1-5-176 15,1 3-48-15,-3-5-40 16,-14 0-8-16,2 0 88 16,-9 1 304-16,-1 3 280 0,-3 5-24 15,0 8-23-15,0 5 103 0,0 17 32 32,0 5-88-32,0 8-120 15,0 5-120-15,0 16-72 16,0 10-120-16,0-9-72 0,0-7-72 15,0-13-16-15,0-12-64 16,0 9 88-16,0 3-40 0,0-9 16 31,0-4-8-31,0-5 0 16,0-13 97-16,-3-4-169 16,-6-3 0-16,-7-9 0 0,-4-1 0 15,-12-2-153-15,-7 3-591 0,-13 0-768 16,-32 19-921-16,8-4-1943 15,9 4-4010 1</inkml:trace>
  <inkml:trace contextRef="#ctx0" brushRef="#br0" timeOffset="47705.3">8992 3527 18163 0,'0'0'4049'0,"0"0"-3697"0,0 0-40 0,155 54 793 15,-7-35-329-15,35-19 88 16,24-12-208-16,13-36-248 0,-14-12-232 31,2-4 8-31,-13 4 56 16,-3 5-144-16,-9 8 80 0,-4 9 176 16,-8 10 425-16,-12 6-369 15,-11 2-72-15,-13 4-8 0,-11 0 8 31,-9 3-40-31,-23 1-80 16,-28 3-56-16,-12 2-112 16,-16 1 8-16,-1 3-56 0,-3 0-56 15,-4 3 48-15,-8-4-64 16,-16 1-152-16,-4 0-104 0,0-3-136 16,-16-1-560-16,-16-6-593 15,-51 11-959 1,7-2-2049-16,-8 4-5585 15</inkml:trace>
  <inkml:trace contextRef="#ctx0" brushRef="#br0" timeOffset="48531.09">9765 4025 17971 0,'0'0'4137'0,"0"0"-3601"0,0 0 481 16,0 0-1-16,0 0 64 31,16 105-248-31,-16-67-336 16,0 4-216-16,0 0-160 0,0-8-48 0,0-2-64 15,0-14 0-15,0-5-8 16,0-9-88-16,0-4 16 16,0 0-456-1,0-7-88-15,0-15 256 16,4-10 192-16,4-3 24 16,0-9 96-16,4 2-40 0,4 5 88 0,4 2 8 15,-1 3 0-15,1 3-8 16,5 7 0-16,-1 9 0 0,4 6 56 31,-9 7-48-31,5 10 144 16,-4 16 80-16,-4 6-56 15,0 6-88-15,-8 0 16 0,-4 0-88 16,-4-9-8-16,0-11 40 16,0-5-48-16,0-6 0 0,0-7-432 31,0-3-392-31,0-16 296 15,4-8 192-15,-4-3 192 0,4-6 0 16,4 1 64-16,0 4 64 16,0-1 8-16,3 6 0 0,2 11 8 15,-2-1 0-15,2 9 8 32,2 3 152-32,2 4 328 15,2 4 144-15,-3 19-32 0,0 2 24 16,0 7-72-16,0 4-120 0,-4-6-72 15,-4-1-120-15,0-4-160 16,4 1-32-16,-8-7-48 16,0-3 0-1,0 0-336-15,-4-4-584 16,4-12-1456-16,-4 4-2673 0,4-4-4353 16</inkml:trace>
  <inkml:trace contextRef="#ctx0" brushRef="#br0" timeOffset="49062.71">10753 3835 11922 0,'0'0'9458'0,"0"0"-8098"0,0 0-800 15,0 0-103-15,0 0 79 16,0 0 184-16,-68-44-208 16,52 37-128-16,1 4-56 0,3 3-32 31,-8 0 264-31,-4 22-104 16,0 26-360-16,-4 31-88 0,1 26 64 15,10-6-72-15,13-23 168 16,4-32 0-16,0-25 97 15,8 3-97 1,5-9-120-16,6 0-48 0,-3-13-64 16,4 0 8-16,4-19 48 15,4-10-88-15,-4-12-217 0,4-10-295 16,-5-3-208-16,-3-3-24 16,-7 3 136-16,-2 9 208 0,-11 8 272 15,0 11 168 1,0 10 56-16,0 13 208 15,0 3 480-15,0 0 176 16,0 16-304-16,8 9-288 0,0 13 40 16,4 0 136-16,4 4-184 15,0-4-96-15,-4-6-136 0,4-7-32 32,0-6-504-32,4-13-1264 15,-9-3-2593-15,2-3-5289 0</inkml:trace>
  <inkml:trace contextRef="#ctx0" brushRef="#br0" timeOffset="49286.11">10953 3838 21252 0,'0'0'2937'0,"0"0"-1681"0,0 0-256 15,107 105-168 1,-68-64-256-16,6-2-287 16,2-5-153-16,-3-2-56 0,-4-13-80 15,-8 0-337-15,-12-9-695 16,-8-4-1008-16,-5-3-2449 16,-7-3-4825-16</inkml:trace>
  <inkml:trace contextRef="#ctx0" brushRef="#br0" timeOffset="49489.57">11239 3749 13706 0,'0'0'9867'0,"0"0"-8107"15,-35 76-376-15,14-34-616 16,1 9-320-16,-7 6-295 15,-1 3-153-15,-12 19-225 0,8-15-1743 32,4-17-4393-32</inkml:trace>
  <inkml:trace contextRef="#ctx0" brushRef="#br0" timeOffset="50039.13">12558 3556 9634 0,'0'0'11074'16,"0"0"-9690"-16,0 0-752 15,0 0-120-15,0 0 89 0,0 0-145 16,116 3-192-16,-69-16-112 16,5-6-104-1,-8-3-48 1,0 3-464-16,-17 3-1353 0,-10 3-2016 16,-10 13-3888-16</inkml:trace>
  <inkml:trace contextRef="#ctx0" brushRef="#br0" timeOffset="50337.36">12749 3664 9450 0,'0'0'11362'16,"0"0"-8978"-16,-16 127-335 0,12-45-777 16,-4-6-368-16,4-2-239 15,1-13-225-15,3-18-208 0,0 1-136 31,0 1-88-31,7-13-8 16,1-10 0-16,1-8-112 16,-2-9 56-16,1-5-32 0,0 0 40 15,4 0 0-15,8-3 40 16,0-6 0-16,8-4-64 0,0-6-176 31,4-1-185-31,0 2-231 16,-1-8-576-16,1 1-344 0,0-17-689 15,-8 5-2712-15,-4 2-4761 0</inkml:trace>
  <inkml:trace contextRef="#ctx0" brushRef="#br0" timeOffset="50546.78">13219 3546 13114 0,'0'0'9962'15,"0"0"-8169"1,0 0-593-16,24 92-64 16,-16-38 25-16,-4 13-185 15,1-3-512-15,-1-17-376 0,-1 1-88 16,9-10-648-16,-8-3-1249 16,5-13-2664-16,-6-6-7001 0</inkml:trace>
  <inkml:trace contextRef="#ctx0" brushRef="#br0" timeOffset="50780.15">13781 3971 20748 0,'0'0'4905'0,"0"0"-4321"0,0 0-72 16,-79 90-384-1,58-62-128-15,2-3-824 16,-1-5-1472-16,8-14-5850 16</inkml:trace>
  <inkml:trace contextRef="#ctx0" brushRef="#br0" timeOffset="51260.88">14012 3648 17051 0,'0'0'5129'0,"0"0"-3985"0,0 0-119 16,0 0-177-16,0 0-96 16,96 0-184-16,-57 0-176 15,-2 0-200-15,3 0-80 0,-5 0-104 16,-7-3 32-16,-7-1-32 15,-10 4-8 1,-7 0 8-16,-4 0 0 0,0 0 160 16,0 0 48-16,0 0 481 15,0 0 119-15,0 0-208 16,0 7-296-16,4 9-72 0,4 9-96 16,4 10-136-16,0 3 104 0,4 0-32 15,0 0 32 1,0-3-48-16,3 0-64 15,2-6-8-15,-1-4-40 16,-5-6-56-16,-2-9-488 16,-2-7-832-16,-7-19-913 0,0-13-2256 15,0-6-2824-15</inkml:trace>
  <inkml:trace contextRef="#ctx0" brushRef="#br0" timeOffset="51465.33">14443 3543 8065 0,'0'0'12531'0,"0"0"-9979"31,0 0-335-31,0 0-873 0,-72 127-400 16,48-70 57-16,-4 10-321 16,4-4-392-16,0-12-264 0,5-3-24 15,2-20-728-15,6-24-825 16,3-4-2175-16,3-20-5658 0</inkml:trace>
  <inkml:trace contextRef="#ctx0" brushRef="#br0" timeOffset="51846.3">14463 3149 7089 0,'0'0'14635'0,"0"0"-12674"16,0 0-1353-16,83 70-344 0,-55-57-264 16,4-7 64-16,-4-3-64 31,-4-3-8-31,0 0-8 0,-5 0 8 16,-6 0 8-16,-5 0 40 15,-5 0-24-15,-3 0 488 0,0 0 560 16,0 4 160-16,4 18-215 15,0 12-209-15,1 14-128 32,3 13-32-32,7 15-184 0,1-6-216 15,0-1-112-15,0 5-64 16,-4-14-56-16,0 10 8 0,-4 2-16 16,-4-2-8-16,0-3 8 15,-4 0-8-15,0-1-96 16,-8-5-664-1,-31 2-832-15,2-15-1049 0,-6-16-4056 16</inkml:trace>
  <inkml:trace contextRef="#ctx0" brushRef="#br0" timeOffset="56819.07">11690 3912 6793 0,'0'0'13491'0,"0"0"-11243"15,0 0-1207-15,0 0-217 0,0 0 544 16,36 22-352-16,-17-13-352 16,9 4-272-16,4-5-127 15,-4-4-153-15,7-1-104 16,-3-3-8-16,-4 0-72 16,0-15-577-16,-4-4-951 15,-3-23-1049-15,-10 8-2816 16,-3 5-1160-16</inkml:trace>
  <inkml:trace contextRef="#ctx0" brushRef="#br0" timeOffset="57115.27">11937 3743 17787 0,'0'0'4185'15,"0"0"-2296"-15,0 0-561 0,0 0-416 31,0 0-160-31,0 0-256 16,0 0 40-16,0 0-127 16,75 32-217-16,-47-23-48 0,4-2-136 15,-4-2-8-15,-4-1 8 16,-12-1 0-16,-1 0 48 0,-6 1-48 31,-5 2 272-31,0 10 376 16,-12 6-232-16,-13 10-248 0,-6 12-88 15,-13 7-88-15,5 3-192 0,-2-3-720 16,5 0-737-16,12-13-2007 16,9-13-3730-16</inkml:trace>
  <inkml:trace contextRef="#ctx0" brushRef="#br0" timeOffset="75095.75">16774 4331 19380 0,'0'0'3024'15,"0"0"-1919"-15,0 0-33 0,0 0-448 0,0 0-288 16,0 0-128-16,0 0 8 15,99-45-24-15,-24-45-96 16,17-33 0 0,-4-23-96-16,-12-10 8 15,-12 4-8-15,-21 15-8 16,-7 14 0-16,-12 28-64 0,-12 31 0 16,-8 26-32-16,-4 19-8 15,0 3 112-15,-8 3 136 0,-4 0-16 16,-4 11-24-16,0 2 8 31,5 0 112-31,-6 9 192 0,-3 20-184 16,1 22-16-16,-5 41-160 15,0 47 56-15,-1 20-16 16,10 3-8-16,11-18-80 0,4-44 8 16,0-30 32-16,16-25 24 15,8-14-24 1,8-2-40-16,7-4 0 15,9-2 0-15,4-17-8 0,0-6-104 16,0-10 64-16,-9-22-56 16,9-21-208-16,-8-20-488 0,-4-23-512 15,-8 11 8 1,-13 15 119-16,-14 22 385 16,-5 20 384-16,0-1 272 15,0 4 144-15,0 2 128 0,0 10 256 16,-12 8 536-16,4 1 233 15,0 4-57-15,-4 4-40 0,8 14-232 32,-4 27-424-32,8 25-152 0,0 3-104 15,0-3 48-15,0-10-23 16,8-23-73-16,8 2-24 16,7-7-72-16,1-15-72 0,4-15 72 15,0-2-96-15,0-19 39 31,-7-16-63-31,-6-3-24 0,-7-10 56 16,-8-3 32-16,-4 1 56 16,-20-1 0-16,-8 3 48 15,-8 7 16-15,5 9-8 0,-1 16-40 16,0 10 128-16,8 6-15 31,4 6-113-31,4 14-16 0,8 4-56 16,5 5-353-16,7-3-1015 15,11-7-1168-15,13-6-2450 0,0-10-1807 16</inkml:trace>
  <inkml:trace contextRef="#ctx0" brushRef="#br0" timeOffset="75599.5">17873 3667 15427 0,'0'0'4713'0,"0"0"-2961"16,0 0-256-16,0 0-647 16,8 82 231-16,4-40-256 0,8-1-248 15,-4 0-136-15,8-2-200 16,-9-8-96-16,6-6-32 0,-5-9-112 16,-1-6 0-16,2-10-8 31,-6 0-112-31,6-13 32 0,-6-12-8 15,1-7-216-15,0-8-248 16,-4-2 24-16,-4 0 200 16,0 4 192-16,-4 10 136 0,0 8 8 15,0 7 0-15,0 11 8 32,0 2 136-32,4 2-40 0,4 15 88 15,0 8 112-15,4 3-104 16,0 7 32-16,4-3-48 15,0 0-136-15,3-7-32 0,6-6-16 0,-5-6 0 16,-1-13-64 0,1 0-24-1,-3-13 88-15,-2-15-48 16,-7-7-8-16,1 0 8 0,-5-6-64 16,-1 6-64-16,-3 7-32 15,0-2-232-15,0 5-608 0,0 6-489 0,-3-13-959 31,-6 7-2009-31,9 3 384 16</inkml:trace>
  <inkml:trace contextRef="#ctx0" brushRef="#br0" timeOffset="76148.03">18563 2899 17955 0,'0'0'3041'16,"0"0"-873"-16,-13 129-911 16,13-14-177-16,0 18-32 0,4-3-168 15,9-15-240-15,-6-40-183 16,1-17-217-16,-3-17-48 0,3-9-144 15,3-3-48 1,-3 3-48-16,4-4 48 16,-8-9-80-16,0-9-40 15,-4-10-216-15,0-3-193 0,-4-36-255 16,-4-8 24-16,0-10 448 16,4-10 120-16,4 16 120 15,4 4 72-15,8 12-8 16,8 16 0-16,4 9 16 15,8 10-8-15,-1 0 0 16,1 10 8-16,4 9 40 0,-8-1-40 16,-4 8 0-16,-7 2 64 15,-10 7 40 1,-7 7 8-16,0-1 96 16,-7 4 128-16,-18-8 24 15,-3-2-88-15,-3-6-104 0,-9-7-32 16,-1-6-72-16,2-5-24 15,3-9-48-15,4-2 0 0,8 0-168 16,9-19-400-16,2-6-832 31,13-36-1353-31,8 7-2896 16,8 0-3681-16</inkml:trace>
  <inkml:trace contextRef="#ctx0" brushRef="#br0" timeOffset="76327.56">18893 3261 16307 0,'0'0'2809'0,"0"0"-425"15,0 0-1048-15,0 0-415 16,87 38-465-16,-62-32-304 0,3-6-152 16,-8 0 0-1,3 3-504-15,-10 3-2185 16,-6 1-5577-16</inkml:trace>
  <inkml:trace contextRef="#ctx0" brushRef="#br0" timeOffset="76536.99">19033 3543 17475 0,'0'0'2921'0,"0"0"-1457"0,0 80 113 15,0-46-609-15,3 1-176 32,5-3-400-32,-3-7-280 15,3-6-112-15,-1-6-120 0,1-6-640 16,1-7-1329-16,-5-13-2616 16,0 0-2056-16</inkml:trace>
  <inkml:trace contextRef="#ctx0" brushRef="#br0" timeOffset="76793.31">19283 3352 4352 0,'0'0'16348'0,"0"0"-14492"16,0 0-1176-16,0 0-207 0,0 0 287 15,0 0-168-15,112 0-184 16,-76 0-168-16,0 0-168 0,-4 0-72 31,-4 0-8-31,-12 0-40 16,-1 0-128-16,-11-9-1456 0,-4 3-3217 16,0-1-2457-16</inkml:trace>
  <inkml:trace contextRef="#ctx0" brushRef="#br0" timeOffset="77032.67">19439 3219 13618 0,'0'0'5322'0,"0"0"-3890"16,0 0 456-16,0 108-343 0,0-57-33 31,0 3-496-31,0 3-416 15,0-6-312-15,4-3-144 0,8-11-144 0,4-5-8 16,0-7-104 0,-1-8-8-16,6-8-272 15,-1-9-1056 1,16-13-1321-16,-4-9-2448 0,-1-6-5369 16</inkml:trace>
  <inkml:trace contextRef="#ctx0" brushRef="#br0" timeOffset="77490.45">20240 2825 17555 0,'0'0'2633'0,"0"0"-233"16,-44 83-823-16,24-22-393 15,0 18-176 1,8 0-192-16,4-10-264 16,8-8-135-16,0-13-137 0,0 9-80 15,12 0-104-15,1-6-88 0,6-13-8 16,1-9-168-16,8-13-785 15,8-16-1359 1,-4-10-2665-16,-4-12-4825 16</inkml:trace>
  <inkml:trace contextRef="#ctx0" brushRef="#br0" timeOffset="77895.36">20511 2987 19452 0,'0'0'2408'15,"0"0"-1896"-15,0 0-368 0,84 0-48 32,-49-6-40-32,9 3-8 15,-9 0 8-15,2 3-48 0,-9 0-8 16,-12-4 8-16,-5 4 0 15,-6 0 368-15,-5 0 705 0,0 0 23 16,0 0-192-16,0 10-56 16,0 9-328-1,0 0-23-15,4 10-25 16,0-1-96-16,3 4-72 0,-3 3-104 16,4 0 8-16,5 0-48 15,2 0-64-15,-2 3-32 16,2-3-64-16,1-4 64 15,-4-2-16-15,1-4-56 16,-2-8-72-16,-3-5 24 16,-1-6-56-16,-2-6-632 0,-5-6-993 15,0-13-2736-15,0-6-2568 16</inkml:trace>
  <inkml:trace contextRef="#ctx0" brushRef="#br0" timeOffset="78131.74">20969 2921 12706 0,'0'0'7794'31,"0"0"-5586"-31,0 0-95 16,-48 77-873-16,25-30-128 0,-1 9-224 15,-8 5-207-15,4 5-129 16,-4-1-272-16,0-6-136 15,8-1-136 1,-4-11-8-16,8-5-80 0,4-17-328 16,12-22-1105-16,4-3-2527 15,0-15-5755-15</inkml:trace>
  <inkml:trace contextRef="#ctx0" brushRef="#br0" timeOffset="78536.64">21128 2556 15603 0,'0'0'2000'16,"0"0"177"-16,0 0-281 0,75 98-119 15,-50-47-313-15,-1 6-424 16,0 0-376-1,0 4-176-15,-12 2-8 0,-5 10-136 16,-7 19-15-16,-28 19 31 16,-27 7-40-16,-1-23-152 15,0-19-104-15,17-35-64 0,-2-12-120 16,-14 3-776-16,7-14-1753 16,-4 2-5937-16</inkml:trace>
  <inkml:trace contextRef="#ctx0" brushRef="#br0" timeOffset="80024.69">21790 3121 9041 0,'0'0'12891'32,"0"0"-11435"-32,0 0-319 0,0 0-217 15,0 0 56-15,92 28-152 16,-56-25-296-16,3-3-143 0,13 0-185 15,-1-9-104-15,9-1-88 0,-8 1 0 16,-8-1-8 0,-8 7-360-1,-13 3-497-15,-14 0-695 0,-5 6-849 16,-4 7-3608-16</inkml:trace>
  <inkml:trace contextRef="#ctx0" brushRef="#br0" timeOffset="80285.99">21802 3369 12226 0,'0'0'11122'15,"0"0"-9401"-15,0 0-857 0,0 0-504 16,0 0 336-16,56 2-120 15,-13-2-184-15,13-5-151 0,0-5-121 16,4 0-112-16,0 1-8 16,-9 6 0-16,1-1-152 31,-13 4-545-31,2 0-983 0,-13 0-1345 16,-13 0-3624-16</inkml:trace>
  <inkml:trace contextRef="#ctx0" brushRef="#br0" timeOffset="83321.86">23323 2756 17931 0,'0'0'4185'0,"0"0"-3825"15,0 0-352-15,0 0 128 16,108 10 248-16,-48-10 49 16,0 0-233-16,0 0-88 15,-5 0-56 1,-3-4-48-16,-12-2-8 0,-9-4 0 15,-3 1 0-15,-11-1 0 0,-6 4 8 16,-7-1 0-16,1 7 96 16,-5 0 152-1,0 0 336-15,0 0 128 16,0 0-168-16,0 0-128 16,0 7-32-16,0 11-168 0,0 14-80 15,0 7 112-15,0 8 88 16,8 1 9-16,3 3-81 0,2-4-64 15,2 1-88-15,2-6-64 32,2-2-48-32,-3-4-8 15,0-9 0-15,0 0 0 0,-4-5-16 16,-4-10-200-16,0 1-337 16,0-3-143-16,-4-8-824 0,-4-2-792 15,0 0-3154-15,0-2-9913 0</inkml:trace>
  <inkml:trace contextRef="#ctx0" brushRef="#br0" timeOffset="83586.14">24180 2651 17339 0,'0'0'2497'0,"0"0"-545"15,0 0-159-15,-39 82-233 16,18-46-312-16,-7 5-512 0,-15 22-168 31,-17 20-200-31,-16 18-135 16,4-6-89-16,16-22-96 0,21-28-48 16,16-20-80-16,2-9-665 15,17-16-983-15,0 0-3297 31,0-6-5601-31</inkml:trace>
  <inkml:trace contextRef="#ctx0" brushRef="#br0" timeOffset="84022.99">24638 2356 14475 0,'0'0'4649'16,"0"0"-3697"-16,0 0 48 15,0 0 0-15,17 70 329 0,-13-26-441 31,3 3-176-31,-3-5-256 16,0-3-288-16,0-9-120 0,0-10-48 16,1-8-88-16,-5-5-760 15,0-7-1425-15,0-13-2544 16,0-6-2888-16</inkml:trace>
  <inkml:trace contextRef="#ctx0" brushRef="#br0" timeOffset="84688.2">24722 2191 12882 0,'0'0'2553'0,"0"0"-1849"0,0 0 488 15,0 0 385 1,0 0-521-16,0 0-80 16,88-32-216-16,-69 29-104 0,-2 3-280 15,2 0-128-15,-2 0-80 0,-6 0 0 31,6 0 57-31,-6 0 63 16,6 6 72-16,-6 10 0 0,6 6 32 16,-6 13 56-16,1 6 104 15,-4 4-88-15,0 5 0 0,0-2-104 16,-4-4-56-16,0 1-200 31,0-10 16-31,-4-3-104 0,4-7-8 16,-4-9 0-16,0-4-8 15,0-8-8-15,0-4-392 0,-4 0-472 16,-12-4-136-16,-8-14 16 16,-8-8 264-16,0-6 175 15,-4 1 113-15,1-4 280 0,3 9 160 32,8 7 48-32,8 10 440 15,8 5 193-15,4 2-121 0,4 2-128 16,0 0-96-16,0 0-248 15,0 0-88-15,8 2-64 16,4 5 64 0,4 3 8-16,0-1-8 0,-5 7 8 15,-3 3 56-15,-8 2-56 16,0 6-8-16,-23 2 0 0,-5 3-304 16,0-11 32-16,0 5 176 15,8-14 96 1,4-6 360-16,9-2-96 15,7-4-168-15,0 0-48 0,0 0-48 16,0 0 0-16,7 0-8 16,13-7 8-16,4-2 48 0,4-1-48 15,8 1-8-15,-9-4 0 16,-2 0-552-16,-5 5-760 0,-20 4-1161 31,0 1-1944-31,-4 3-1720 0</inkml:trace>
  <inkml:trace contextRef="#ctx0" brushRef="#br0" timeOffset="84937.54">24252 2857 16315 0,'0'0'3969'16,"0"0"-3057"-16,0 0-144 0,0 0-280 15,8 6 288-15,28-6 625 16,24-9-241-16,35-10-368 15,25-10-328-15,15-6-40 0,-19 7-112 16,-32 2-40 0,-33 10-151-16,-11 4-73 15,-4-1-48-15,-4 0-64 16,-8 4-377-16,-20 3-671 0,-17 6-256 16,-15 0-2377-1,-11 0-3368-15</inkml:trace>
  <inkml:trace contextRef="#ctx0" brushRef="#br0" timeOffset="85124.04">24575 2806 14771 0,'0'0'3953'0,"0"0"-3145"16,0 0 992 0,11 76 56-16,-7-15-415 15,-4-1-457-15,0 4-400 16,0 2-344-16,-4-18-192 0,0-4-48 15,1-12-288-15,3-16-944 16,0-16-1489-16,0-6-3040 0,3-16-64 16</inkml:trace>
  <inkml:trace contextRef="#ctx0" brushRef="#br0" timeOffset="85392.33">24694 2825 5097 0,'0'0'7729'0,"0"0"-6056"15,0 0 271 1,0 0 312 0,0 0-47-16,0 0-225 0,0 0-647 15,44 96-321-15,-32-19-200 0,-4 24-192 16,0 10-96 0,-4-4-72-16,4-24-48 15,0-26-47-15,-4-13-145 0,4-11-136 16,-1 4-72-1,6-5-8-15,-2 0-56 0,2-13-248 16,-9-9-521-16,0-10-735 0,-4 0-680 16,-13-39-633-16,-2-2-2264 15,-5-3-1000-15</inkml:trace>
  <inkml:trace contextRef="#ctx0" brushRef="#br0" timeOffset="86053.55">24487 3152 11498 0,'0'0'2536'15,"0"0"-871"-15,0 0-1009 0,0 0-456 32,0 0 64-32,0 0 368 15,60-66-48-15,-17 50-128 16,-2 3-248-16,2 7-119 0,-7 6-33 16,-12 0 0-16,-16 19 16 15,-8 10 16-15,-8 5 40 0,-16 8-8 16,-12-7 120-1,4 0 480-15,0-10 64 16,8-9 16-16,5-3-104 16,7-11-216-16,4-2-272 0,8 0-208 15,0 0-96-15,0-2-56 16,16-8 56-16,3 1 48 16,9-4-48-16,0 3 48 15,0 7 0-15,-7 0-48 16,-2 3-280-16,-6 13 40 15,-10 16 288-15,-3 12 48 0,-12 6 80 16,-16 10-32-16,1-2 88 16,-1-8-32-1,0-9 16-15,4-10-24 16,12-11 152-16,-4-12 64 16,8-5-40-16,4-5-272 0,4-18 0 15,0-11-8-15,0-11-8 16,8-3 8-16,16-9 0 0,8-3 0 31,4-3 8-31,7-5 112 16,9 2 17-16,4 2-57 15,0 4-8-15,-5 9-56 0,-3 13 0 16,-8 9 72-16,0 11 112 31,-12 14 48-31,-4 4 200 0,0 4 40 16,-4 11 88-16,-5 11-112 15,-3 5-88-15,-3 11 96 0,-9 6-40 16,0 2 16-16,-17 8-152 0,-7-2-151 16,-8 1-65-16,-3-5-72 15,3-11-80-15,0-10-641 16,4-12-943 0,0-21-1145-16,9-18-3496 15,6-5-4737-15</inkml:trace>
  <inkml:trace contextRef="#ctx0" brushRef="#br0" timeOffset="86229.08">24857 3169 13138 0,'0'0'2297'0,"0"0"63"16,0 0-335-16,112 9-473 0,-64 4-336 16,-4 2-335-16,3 7-401 15,-6 4-264-15,-5 0-120 0,-1-1-96 31,17-6-848-31,-12-9-1145 16,-1-10-5176-16</inkml:trace>
  <inkml:trace contextRef="#ctx0" brushRef="#br0" timeOffset="86458.47">26120 2416 20892 0,'0'0'3945'15,"0"0"-3329"1,0 0 440-16,-99 73-728 0,35-32-144 16,-7 7-184-16,-1 0-360 15,16-14-1248-15,1 4-1081 0,18-9-2744 0,18-10-3417 16</inkml:trace>
  <inkml:trace contextRef="#ctx0" brushRef="#br0" timeOffset="86617.04">25742 2667 9994 0,'0'0'3248'0,"0"0"-31"16,0 0-320-16,0 0-553 0,64 76-455 16,-49-28-425-16,2 9-240 31,-2 9-400-31,-6 1-192 0,-1-7-231 15,-5-6-281-15,5-12-120 16,-3-17-337-16,-1-18-1159 0,0-7-2345 16,0 0-4977-16</inkml:trace>
  <inkml:trace contextRef="#ctx0" brushRef="#br0" timeOffset="86818.51">25933 2733 18019 0,'0'0'2225'0,"0"0"551"15,132-32-1399-15,-77 20-321 0,1-1-504 16,-12 4-400-16,-7-1-152 16,-18 7-672-16,-15 3-1417 0,-4 0-3352 15,-4 9-5817-15</inkml:trace>
  <inkml:trace contextRef="#ctx0" brushRef="#br0" timeOffset="86968.11">26093 2781 15507 0,'0'0'3144'16,"0"108"-719"-16,3-41-417 31,1 0-311-31,5-14-593 0,-5-21-752 16,3 0-352-16,1-3-1264 15,5-20-1089-15,-6-9-2016 0,1 0-2736 16</inkml:trace>
  <inkml:trace contextRef="#ctx0" brushRef="#br0" timeOffset="87248.36">26208 2838 10730 0,'0'0'2360'0,"0"0"697"16,0 0-793-16,0 0-735 15,92 3-65-15,-72 7-64 16,-4 2-207 0,-4 5-393-16,-8 2-160 0,-4 9 104 15,-9 1-256-15,-19 6-296 16,-3 2-144-16,-5-1-48 0,0-5-64 16,12-12 64-1,9-6 56-15,2-7 56 16,13-2-112-16,0-4-48 15,0 0-32-15,9-4-8 0,10-12 32 16,13-2-520-16,8-14-1408 16,-4 3-3025-16,-8 7-6162 0</inkml:trace>
  <inkml:trace contextRef="#ctx0" brushRef="#br0" timeOffset="87546.56">26910 2654 19092 0,'0'0'4072'15,"0"0"-3223"1,0 0 663-16,79 0-496 16,-42 0-176-16,6-3-336 0,4-3-352 15,1-1-152-15,5 1-336 0,6-10-1312 16,-11 6-2153 0,-13 2-4312-16</inkml:trace>
  <inkml:trace contextRef="#ctx0" brushRef="#br0" timeOffset="87831.8">27937 2137 14507 0,'0'0'3152'0,"0"0"-2055"0,0 0 1007 15,0 0 176-15,0 0-303 16,-15 82-513-16,-13-31-616 16,-8 6-512-16,-4 0-336 0,-4 0-96 15,-4-3-1472-15,12-16-3561 16,8-12-6273-1</inkml:trace>
  <inkml:trace contextRef="#ctx0" brushRef="#br0" timeOffset="87969.43">27898 2343 12426 0,'0'0'2233'16,"0"0"-113"0,103-33-95-16,-55 21-713 15,0 3-24-15,-4 2-192 0,-5 5-472 0,-3-2-440 16,-8 4-184-16,-11 0-992 15,-14 0-1984-15,-3 4-2746 16</inkml:trace>
  <inkml:trace contextRef="#ctx0" brushRef="#br0" timeOffset="88192.83">28121 2292 16179 0,'0'0'3089'0,"0"0"-761"31,16 83 81-31,-8-36-305 0,0 20-520 16,-8 19-255-16,0 12-353 15,-4-5-448-15,-8-21-240 16,0-24-200-16,12-24-88 0,0-1-544 31,12-13-1376-31,11-7-3322 16,5-3-4912-16</inkml:trace>
  <inkml:trace contextRef="#ctx0" brushRef="#br0" timeOffset="89001.68">29121 2076 11346 0,'0'0'7241'0,"0"0"-6064"32,0 0 503-32,0 0 104 15,0 0-7-15,4 86-401 0,0-42-416 16,4 23-264-16,-4-3-23 15,3 5-73-15,2-2-96 0,-5-10-48 16,4 4-160-16,-8-11-152 16,3-5-32-1,1-10-112-15,-4-7 88 16,0-8-80-16,0-11 0 0,0-6-8 16,0-3-216-16,0 0-144 15,-4-12 24-15,-3-11-96 0,-5-2 32 16,3-10 32-1,6 0 56-15,-1 0 24 16,4-3 31-16,0-1 81 16,0 5 112-16,0 2 56 0,0 0 0 15,4 4-40-15,-1 2 48 16,-3 4 48-16,4 6-40 0,-4 4-8 31,0 5 8-31,0 4 32 16,0 3-24-16,0 0 128 0,0 0 0 15,0 0 9-15,0 0 223 16,0 0-40-16,0 0-16 16,0 6-16-16,5 17-128 0,3 12 56 31,0 9 16-31,-1 10 32 16,-2 3 112-16,3 3-136 15,-4-6 16-15,3-4-16 0,-3-4-136 16,0-8-120-16,5-10-40 15,-5-5 40-15,-1-8-312 0,1-5-576 0,-4-10-936 16,0 0-1793 0,0-10-3633-1</inkml:trace>
  <inkml:trace contextRef="#ctx0" brushRef="#br0" timeOffset="90433.84">15303 5953 21196 0,'0'0'2497'0,"0"0"-1849"15,0 0-296-15,0 0 144 0,112 13 152 16,-53-23-280-16,29-28-224 16,-4-10-96-16,11-25-48 0,-3-15 0 31,-24-8-248-31,-5-6-440 16,-26 11 80-16,-14 24 96 0,-10 13 160 15,-13 9 104-15,0 11 136 16,0-5 112-16,-4 5 0 0,-13-2 72 15,2 14 96-15,-1 6 344 32,0 13 296-32,7 3 40 15,-2 0-216-15,-2 16-304 0,9 12-160 16,-3 26-48-16,3 30 56 16,0 23 88-16,4 16-128 0,0 2-32 31,8-11 33-31,3-31-17 15,6-20-16-15,-1-19 32 0,0-15-80 16,0 3-56-16,7-7 0 0,1-6 0 16,0-9-136-16,4-10-32 15,-4-19-321-15,12-25-231 0,8-30-536 16,8-21-336 0,-13 3-417-16,-7 19 345 15,-12 19 488-15,-12 22 303 16,4 4 561-16,-8 5 288 0,4 10 24 15,-8 13 1577-15,0 36 55 16,0 34-152 0,-4 25-207-16,0-3-161 15,0-19 120-15,4-29-312 16,0-22-344-16,12 1-311 16,4-7-153-16,8-7-112 0,4-9-48 15,4-19-40-15,-1-16 40 16,-3-16-129-16,-4-6-375 0,-8-2-192 31,-7-2 112-31,-9 4 232 16,-13 5 264-16,-15 11 136 0,-8 13 8 15,-3 11 88-15,-1 14-48 16,7 3-48-16,6 23-504 31,3 15-656-31,12-3-1505 0,4-7-3184 0</inkml:trace>
  <inkml:trace contextRef="#ctx0" brushRef="#br0" timeOffset="91015.28">16813 5692 16507 0,'0'0'2545'15,"0"0"-665"-15,0 74-240 16,0-36-527-16,4-3 15 0,8-4-456 31,0-5-424-31,4-13-200 16,-4-11-48-16,4-2-72 0,-4-6-24 15,4-19-48-15,0-7-200 16,-4-9-184-16,-1 0 24 16,2-1 280-1,-5 10 64-15,-5 7 88 0,1 12 72 16,0 13 40-16,5 0 400 16,-1 26 96-16,3 5-32 0,2 8 48 15,-2-4 64-15,6-7-144 0,-2-6-240 16,5-12-136-16,1-10-96 15,-2 0-8 1,-3-23-64-16,4-14-96 16,-4-8-864-16,-12-25-1000 15,-4 10-2729-15,0 3-4369 0</inkml:trace>
  <inkml:trace contextRef="#ctx0" brushRef="#br0" timeOffset="91476.05">17435 4953 19564 0,'0'0'2504'0,"28"124"-367"16,-4-4-641-16,0 20-216 15,-5 2 33-15,-6-18-209 0,-5-28-328 16,-1-20-272-16,-3-29-264 15,0-15-176-15,1-13-64 16,-1-6-64 0,-4-3-32-16,0-10-504 0,0-7-488 15,0-32 440-15,0-30 151 16,0-3 177-16,0 8-152 0,0 7-112 16,0 25 320-16,4 3 160 15,7 4 88 1,5 9 16-16,8 9 8 15,0 5 64-15,8 2-16 0,-4 0-56 16,0 0 16-16,-4 15 56 16,-4 8 176-16,-5 9 160 0,-11 9 176 15,-4 10 41-15,0 2-249 16,-19 2-224-16,-9-2 8 0,-4-3-88 31,0-14-72-31,-1-11 0 16,-2-9-336-16,7-16-649 0,5 0-583 15,6-50-968-15,10-1-2137 16,7 0-3641-16</inkml:trace>
  <inkml:trace contextRef="#ctx0" brushRef="#br0" timeOffset="91673.52">17921 5121 17323 0,'0'0'2537'0,"0"0"-1633"15,0 0-184-15,0 0-416 16,0 0-184-16,96 13-120 0,-76-13-776 16,-5-7-2953-16,-2 7-3488 15</inkml:trace>
  <inkml:trace contextRef="#ctx0" brushRef="#br0" timeOffset="91902.92">18017 5429 17915 0,'0'0'2369'15,"0"0"-201"-15,3 111-535 16,5-51-273-16,1 4-264 0,-5-4-104 15,3-9-167-15,-3-13-425 16,4-12-392-16,-3-17-8 0,3-9-584 31,-5-6-633-31,1-36-719 16,-4 8-2777-16,0-5-5409 0</inkml:trace>
  <inkml:trace contextRef="#ctx0" brushRef="#br0" timeOffset="92151.24">18224 5257 22876 0,'0'0'2825'15,"0"0"-2241"-15,0 0-280 0,88 10-104 16,-52-10 160-16,7 0-144 15,-4-3-136-15,2-7-72 16,-9 1-8-16,-8-1-480 0,-9-2-744 16,-7 5-488-16,-8-2-889 15,0 2-1744 1,-11-2-3352-16</inkml:trace>
  <inkml:trace contextRef="#ctx0" brushRef="#br0" timeOffset="92366.67">18423 5089 17995 0,'0'0'3905'32,"0"0"-1568"-32,0 0-641 15,-4 131-256-15,4-49-95 16,0-3-305-16,0-6-232 0,8-12-352 16,4-20-184-16,4 1-176 15,4-5-96-15,8-5-72 0,0-13-32 16,4-13-128-1,-4-6-440-15,7-6-680 16,13-48-1121-16,-8 3-2840 16,0 1-14163-16</inkml:trace>
  <inkml:trace contextRef="#ctx0" brushRef="#br0" timeOffset="92968.07">19388 4705 16147 0,'0'0'2953'16,"0"0"-705"-16,0 0-544 0,-108 74-615 15,59 8-265-15,6 29-128 16,11 16-32 0,17 0-8-16,15-13-80 15,0-22-168-15,11-15-47 16,1-20-49-16,4-16-48 0,3-9-136 16,9 2-112-16,8-2-16 15,12-10-144-15,8-18-737 31,32-30-783-31,-16-15-1112 0,-9-7-4098 16</inkml:trace>
  <inkml:trace contextRef="#ctx0" brushRef="#br0" timeOffset="93536.62">19893 4781 10762 0,'0'0'8346'0,"0"0"-5986"0,0 0-215 15,0 121-705-15,0-42-160 16,0 19-288-16,0-9-111 0,4-15-105 15,0-27-256-15,0-21-272 0,0 2-72 16,0-3-176 0,0-2-8-1,4-7-152-15,-4-10-784 0,4-6-905 16,16-26-1968-16,-4-2-816 16,-5-7-4120-16</inkml:trace>
  <inkml:trace contextRef="#ctx0" brushRef="#br0" timeOffset="93787">20232 4775 8121 0,'0'0'12379'0,"0"0"-10443"15,0 0-263-15,8 92-569 0,-1-51 0 16,2 4-320-16,3 2-192 15,-5-2-183-15,2-1-257 0,3-2-88 16,-5-1-56-16,6-10-8 31,-9-2 0-31,3-7-240 16,-3-9-625-16,4-13-1247 0,1-6-3153 16,-5-13-2369-16</inkml:trace>
  <inkml:trace contextRef="#ctx0" brushRef="#br0" timeOffset="94219.85">20563 4787 16563 0,'0'0'3137'0,"0"0"-1057"0,0 0-504 16,19 95-447-16,-6-56 71 0,2-1-408 15,5 0-304-15,1-3-248 32,6-6-136-32,-3-8-40 0,8-4-64 15,-8-11 0-15,4-6-72 16,0-3-8-16,-9-20 16 0,1-8-8 15,-3-7-96-15,-10-4 0 16,-7-2 72-16,0 0 32 31,-16-1 64-31,-16 4 8 0,-4 6 88 16,-3 10 0-16,-6 12 104 16,6 10 208-16,-1 3 40 0,5 9-344 15,7 11-104-15,7 1-248 16,21 2-632-16,0-11-1216 15,17-2-5018 1</inkml:trace>
  <inkml:trace contextRef="#ctx0" brushRef="#br0" timeOffset="95183.27">21172 4657 18243 0,'0'0'2873'15,"0"0"-232"1,0 0-1049-16,0 0-520 15,-64 99-176-15,56-55-168 0,8-2-103 16,0-2-193-16,8-8-200 16,12-3-160-16,4-10-64 0,4-2-8 15,4-9-8 1,0-8-64 0,0 0-40-16,0-8 104 0,-4-18-216 15,0-6-32-15,-9-9-16 0,-3-4 112 16,-8 1-32-16,-8 2 119 15,-8 7 73 1,-20 7 97-16,-3 6-1 16,-9 6-8-16,-4 10 88 15,0 6 104-15,4 0-128 0,13 10-152 16,3-2-8-16,11 5-488 16,9-4-473-16,13 5-1559 0,10-5-2985 15,1 0-3313-15</inkml:trace>
  <inkml:trace contextRef="#ctx0" brushRef="#br0" timeOffset="95499.42">21534 4378 17067 0,'0'0'2969'0,"0"0"-1513"16,0 0 112-1,81 108-407 1,-53-28 343-16,0 24-416 0,-13 7-248 16,-11-10-95-16,-4-17-121 15,-4-27 0-15,-8-16-152 0,-4 0-232 16,-3 7-144-1,-9 2-96-15,-4 1-8 16,0-6-520-16,-16-20-752 16,8-12-1241-16,8-13-3624 0</inkml:trace>
  <inkml:trace contextRef="#ctx0" brushRef="#br0" timeOffset="96186.58">21921 4955 17323 0,'0'0'2857'16,"0"0"-1905"-16,0 0 192 0,0 0 41 15,0 0-1-15,79 36-256 16,-51-17-224-16,-7 3-216 0,-6 3-232 16,-6 0-104-16,-5 4 16 31,-4 3-48-31,-8 0-48 16,-12-4-24-16,-4 4-32 0,-4-6-8 15,4-5 88-15,4-4 16 16,4-5 112-16,8-8 137 0,4-1-57 15,0-3-160-15,4 0-144 16,0 0 0 0,4-3-136-16,12-10 128 15,4 0 8-15,12-9-16 0,0 3 8 16,3 0-80-16,-3 0-977 16,13-10-1479-16,-10 10-2745 15,-7 0-7218-15</inkml:trace>
  <inkml:trace contextRef="#ctx0" brushRef="#br0" timeOffset="96733.12">22140 4099 3880 0,'0'0'15036'0,"0"0"-13196"16,100 139-48-16,-40-28-439 0,7 20 143 31,-15 8-208-31,-20-2-456 16,-15-7-296-16,-17 4-159 0,-5-11-233 15,-18-5-136-15,-14-13-8 16,1-26-168-16,0-19-457 0,-31 7-1079 15,11-19-2761-15,-15-7-7233 0</inkml:trace>
  <inkml:trace contextRef="#ctx0" brushRef="#br0" timeOffset="97348.48">18989 4254 15547 0,'0'0'2416'0,"0"0"-607"0,0 0-377 16,-65 114 96-16,46-44-287 15,-5 32-201-15,4 44-152 16,1 35-296 0,6 16-144-16,5 0-160 15,8-29 64-15,21-22-224 0,18-29-112 0,9-34-16 16,0-32-304-16,32 0-1512 15,-17-17-2745-15,5-5-5793 16</inkml:trace>
  <inkml:trace contextRef="#ctx0" brushRef="#br0" timeOffset="97993.75">23284 4625 21316 0,'0'0'3041'0,"0"0"-1569"0,0 0-528 16,0 0-600-16,0 0-88 15,0 0 416-15,123 20-263 0,-67-13-257 16,4-7-104-16,-9 0-48 15,-3 0-104-15,-12 0-841 0,-8-4-1431 16,-11-2-3609-16,-10 6-9195 0</inkml:trace>
  <inkml:trace contextRef="#ctx0" brushRef="#br0" timeOffset="98196.21">23372 4886 21388 0,'0'0'2705'0,"0"0"-2049"15,0 0-576-15,0 0 320 16,91 41 16-16,-35-34-256 0,8-7-160 31,35-10-912-31,-19-12-2745 16,-8 0-4769-16</inkml:trace>
  <inkml:trace contextRef="#ctx0" brushRef="#br0" timeOffset="98625.06">24412 4400 16331 0,'0'0'4881'16,"0"0"-4249"-16,0 0 456 0,0 0 73 15,23 86 295-15,-14-16-328 16,-2 26-264 0,1-8-183-16,-8-18-113 15,0-19 16-15,4-20-272 16,0 1-80-16,1 3-184 0,-2 0-48 15,1-6-120-15,0-10-760 16,8-4-953-16,0-8-2424 0,0-7-3432 16</inkml:trace>
  <inkml:trace contextRef="#ctx0" brushRef="#br0" timeOffset="98991.08">24878 4667 17595 0,'0'0'4961'0,"0"0"-4104"16,-4 112 567-16,4-68-376 16,0-3-200-16,15-9-408 15,2-4-304-15,2-5-136 16,9-11-8-16,0-9-72 15,4-3-232-15,4-19-240 16,4-13-408-16,-8-2-224 0,-4-8-1 16,-13 4 329-16,-11 0 408 15,-4 3 384 1,-8 0 64-16,-12 3 72 16,-8 4 72-16,1 6 120 15,-1 6 152-15,4 12 232 0,-4 4-119 16,4 0-353-16,0 13-176 15,5 0-416-15,10 3-1233 0,9-7-2544 32,0-5-3896-32</inkml:trace>
  <inkml:trace contextRef="#ctx0" brushRef="#br0" timeOffset="99292.28">25376 4562 16603 0,'0'0'2793'0,"0"0"-857"0,11 98 249 16,-7-56-473-16,5-7-352 0,2-4-720 15,6-8-456-15,-2-11-184 16,5-8-96-16,0-4-240 16,0-10-72-16,4-19-32 15,0-2-152-15,-8-10 16 16,-4 0 192-16,-12-1 160 15,0 4 104-15,-5 3 64 0,-18 3 56 32,-1 10 48-32,-4 6 32 15,0 10 0-15,4 6-80 0,5 0-88 16,-2 16-1057-16,5 0-3151 16,8-4-5379-16</inkml:trace>
  <inkml:trace contextRef="#ctx0" brushRef="#br0" timeOffset="99532.64">25890 4134 12826 0,'0'0'9474'0,"0"0"-8506"31,51 79 17-31,-23-35-161 15,0 10 280-15,8-3-208 0,-4 10-520 16,-4-4-184-16,-8 3-136 0,-5-3-16 16,-10 3-40-16,-10 1-512 15,-58 18-1368-15,-5-12-2953 16,-11-10-7498 0</inkml:trace>
  <inkml:trace contextRef="#ctx0" brushRef="#br0" timeOffset="100527.97">26420 4711 17555 0,'0'0'3121'0,"0"0"-2281"15,0 0 0-15,87 68-120 16,-63-47 441-16,-4 2-201 0,-9 6-192 16,-2 1-264-16,-9 9-104 15,-9-1-88-15,-18 3-128 0,-4 1-80 32,-10-5 16-32,9-7 136 15,4-8 33-15,13-13 199 0,7-2 40 16,8-7-384-16,0 0-144 15,8 0-96-15,16 0 0 0,15-7 96 16,14-2 16-16,5-8-16 31,2 2 0-31,13-14-872 16,-14 7-1361-16,-19 3-3376 0</inkml:trace>
  <inkml:trace contextRef="#ctx0" brushRef="#br0" timeOffset="102149.09">24307 4042 7561 0,'0'0'1784'15,"0"0"-335"-15,0 0 999 0,0 0 1377 16,0 0-920-16,0 0-409 16,-15 35-863-16,-9 22-345 15,-16 34-72-15,-4 33-216 0,4 11-143 16,12-12-113-16,17-19-96 31,11-18-232-31,0-3-176 0,15-14 0 16,2-8 40-16,-2-19-56 15,5-8-80-15,1 1-88 16,11-1-56-16,3-2-72 0,1-12-48 0,3-17-456 16,6-3-936-1,2-38-401 1,-7 0-1968-16,-12 0-4720 0</inkml:trace>
  <inkml:trace contextRef="#ctx0" brushRef="#br0" timeOffset="103403.82">20339 5661 15891 0,'0'0'2776'0,"0"0"-1095"16,0 0-897-16,0 0 816 0,0 0-47 0,0 0-689 31,0 0-304-31,0 0-32 15,0 0-16-15,0 0 56 16,0 0 16-16,0 0 33 0,0 0 127 16,0 0-72-16,0 0-88 15,0 6-88-15,0 0-128 0,-4 7-88 32,-7 10-160-32,3-5-40 15,-9 8-8-15,2-4 0 0,2-6-8 16,-2 3-64-16,-1-3 16 15,0 3-16-15,0-7 8 0,4-2-8 16,3-4 0-16,9-6 8 31,0 0-8-31,0 0-8 16,0 0-88-16,0 0 24 0,0 0-24 16,9 0 8-16,7 0 88 15,4 0 8-15,4 0-8 0,4 0 40 16,4 0-40-16,0 0 0 15,3 0 0 1,5 0 0-16,-4 0 0 16,-5 0 0-16,-3 0 0 0,-7 0 0 15,-10 0 0-15,-2 0-8 16,-9 0 8-16,0 0 0 0,0 0 0 16,0 0 8-1,0 0-8 1,0-6 0-16,-5-7 56 0,-6-6 32 15,-5-3-80-15,-4 3 64 0,0 0-56 16,-5 7 64-16,-2-1-72 16,-9 6-8-1,-15-2-616-15,2 2-2985 16,10 1-7729-16</inkml:trace>
  <inkml:trace contextRef="#ctx0" brushRef="#br0" timeOffset="197454.79">8008 1247 18651 0,'0'0'3025'0,"0"0"-2289"16,0 0-640-16,4 26-96 31,16-14 16-31,8-5 88 16,4-4-8-16,7-3 88 0,10-10-80 15,2-18-104-15,9-29-112 16,12-29-264-16,-4-28-704 0,-5-7-376 15,-23 16-169-15,-20 32 113 16,-20 32 528 0,0 12 984-16,-4-2 152 15,-12 2 1032-15,0 0 713 0,0 11-89 16,1 6-344-16,2 5-271 16,5 3-209-16,4 1-192 0,1 3-208 15,-1 0-248-15,4 0-168 16,0 10-168-1,0 31-64-15,0 34 64 16,4 28 0-16,-1 11 0 0,5-18 8 16,-4-30-8-16,4-31 0 15,4-10-16-15,0-3-64 0,8 1-16 16,-5-11-216-16,10-8-600 31,-1-4-200-31,4-19-209 0,4-20-407 16,3-5-256-16,1-10-121 15,-4 0-736-15,-4 6-15 0,-8 10 1280 16,-8 17 1295-16,-5 8 281 31,-7 13 1473-31,5 0 1063 16,-5 13-551-16,0 8-177 0,4 8-7 16,0-1-225-16,0-1-560 15,7-9-544-15,6-6-456 0,-2-5-16 16,2-7-112-16,-2 0-40 15,1-12 56-15,-4-11 96 16,-8 1 48 0,-4 0 80-16,0-7 0 0,-4 1 112 15,-15-1 128-15,-2-3-136 16,1 0-88-16,1 10 0 0,2 7 48 16,6 8-192-16,-2 7-192 15,9 29-1216 1,-3 2-3281-16,3 7-2232 15</inkml:trace>
  <inkml:trace contextRef="#ctx0" brushRef="#br0" timeOffset="197991.36">9383 571 17123 0,'0'0'4201'15,"0"0"-3353"-15,0 0 873 16,0 0-417-16,0 0-296 31,-96-22-320-31,72 22-288 0,-4 13-248 16,-4 12-16-16,4 12-136 16,4 5-8-16,5 6 0 0,6-7-56 15,10-2-8-15,3-11-24 31,0-9 40-31,11-6-32 16,9-13-104-16,5 0-344 0,3-13-168 16,0-15-32-16,0-4-192 0,-5 0-153 15,-7 0-151-15,-4 10 352 16,-9 6 616-16,-3 7 264 0,0 5 136 16,0 1 408-1,0 3 544-15,0 0-15 16,0 3-409-16,0 29-448 0,9 29-208 15,7 31 208-15,8 19 384 16,-4 0 296-16,-5-10-192 16,-3-12-176-16,-7 3-48 0,-1-3-31 31,-4 0 79-31,-9-3-16 0,-10-3-112 16,-2-14-88-16,1-14-112 15,1-14-56-15,-5-3-80 16,-8-1-56-16,-4 5 64 0,-20 2-72 15,-56 1-512-15,17-8-1745 32,-12-14-3280-32</inkml:trace>
  <inkml:trace contextRef="#ctx0" brushRef="#br0" timeOffset="200107.79">9554 216 4889 0,'0'0'6033'0,"0"0"-2024"32,0 0-2985-32,0 0 504 15,0 0 153-15,0 0-281 0,-8-13-176 16,8 13-448-16,12 0-80 15,4 0 393-15,8 0-249 0,-1 0-288 32,-3 0-160-32,5 0-88 15,-6 13-136-15,5-1-56 16,-8 4-48-16,4 6-56 0,-8 1 0 16,-8 2 56-16,0 3-8 31,-4-2-8-31,0 2-40 0,-12-2 8 15,-4-4 40-15,1-3 8 0,2-3 8 16,-2-3 24 0,2-4 152-1,1-2 200-15,9-1 65 0,-1-3 31 16,4-3-88-16,0 0-240 16,0 0-152-16,0 0-64 0,0 0-144 15,19 0 32-15,5-9 104 16,8-1-40-16,0 1-112 15,4-4-728-15,0 0-225 0,8-6-927 0,-16 6-2409 16,0 6-3369-16</inkml:trace>
  <inkml:trace contextRef="#ctx0" brushRef="#br0" timeOffset="200655.32">9673 1108 16219 0,'0'0'2993'16,"0"0"-1873"0,0 0 368-16,0 0-520 15,0 0-135 1,0 0-337-16,0 0 0 0,80 12-160 0,-64 1-104 15,-4 3-104-15,-4 3 40 32,0 7-48-32,-8-5 112 15,0 2-40-15,0-4 56 0,-8-3 160 16,0-4 48-16,0-2-72 16,-4-3-96-16,4-1 129 0,5-2-41 15,-2-4-16-15,5 2-216 16,0-2-144-16,0 0-64 0,0 0-40 31,0 0-56-31,12-2 16 16,8-8 72-16,4-7 0 0,7 5-361 15,1-7-575-15,9-4-400 16,-9 5-873-16,-4 1-4080 0</inkml:trace>
  <inkml:trace contextRef="#ctx0" brushRef="#br0" timeOffset="207642.28">525 9321 10146 0,'0'0'12130'0,"0"0"-10897"16,0 0-985-16,88 0 112 0,-36-15 248 15,8-13-104-15,19-24-272 16,5-24-128-16,8-35-40 0,-8-16-64 15,-21-6 72-15,-15 3-72 16,-24 8-48-16,-4 5-144 16,-12 13 40-16,-4 22 104 0,-4 21 48 0,0 25 0 15,0 15 72-15,-4 1 0 16,-4 1 56-16,3 10 256 0,1 2 464 16,-3 7 128-1,3 0-7-15,-4 3-249 16,-1 17-336-16,-2 21-264 15,-6 41-120-15,2 48 0 0,3 30 8 16,4 4 40-16,8-14-40 16,0-36 0-16,12-12 64 0,8-26-72 31,0-22-48-31,-4-16-16 16,4-9-8-16,0-1 0 15,8-2-56-15,4-7-56 0,3-13-248 16,1-6-552-16,0-25-49 0,4-29 113 15,0-29-96-15,-4-19 224 32,-8 4 352-32,-17 21 280 15,-7 30 80-15,-4 22 72 0,0 3 8 32,0 2 8-32,0 11 272 15,0 9 1096-15,-4 13-96 0,4 28-752 16,0 10-328-16,0 12 160 15,0 1 209-15,0-13 127 16,9-7-288-16,2-12-384 0,1-16-24 0,8-10-136 16,0-6-56-16,8-6-152 15,-4-23 40-15,0-9 32 16,-4-13-65-16,-8-3 33 16,-9 0-8-1,-3 3 192-15,-15 10 80 16,-13 6 40-16,0 13 64 0,0 12 40 0,0 8-8 15,4 2-96-15,8 6-168 16,0 7-440-16,8 2-784 16,8-5-633-1,0-1-1055-15,8-9-841 16,12 0 1072-16,4 0-311 16,4-6 775-16,0 0 33 0,4 6 2352 15,-5 0 608-15,-3 15 2272 16,1 4-167-16,-5 7 24 0,-1 5-441 31,-3 8-280-31,0 2 17 16,0 3-209-16,-4-2-383 0,-3-4-225 15,2-3-376-15,-3-13-416 16,0-9-400-16,0-13-24 16,4 0-216-16,4-22 48 0,-4-17-64 31,3-15-520-31,2-3-256 15,-6-6 231-15,2 9 201 0,-5 10 280 16,-1 12 80-16,-3 16 144 16,5 12 48-16,-1 8 24 15,-1 24 200 1,6 10 152-16,-2 10 184 0,1 0 361 16,0-7-153-16,0-6-136 15,-4-16-328-15,0-3-208 0,4-13-72 16,-4-3-48-16,-4-3-56 0,8-20 104 15,-4-8-8-15,0-17 8 16,4-6-360 0,-4-19-416-16,3-19-1721 15,-2 16-1704-15,-1 12-2328 16</inkml:trace>
  <inkml:trace contextRef="#ctx0" brushRef="#br0" timeOffset="208228.71">2354 8007 13002 0,'0'0'8858'16,"0"0"-7818"-16,16 112-736 16,8-11 721-16,-4 13 23 15,-4 3 104-15,4-15-232 0,-4-19-272 16,-5-13-263-16,-2-16-273 16,-1-20-16-16,-1-6-96 0,-3 1 0 15,0-9-48-15,1-4-312 16,-5-13-337-16,0-3-231 15,0-7 312-15,-5-15 128 16,-6-13 16-16,-1-6 296 16,-1-6 80-16,10 2 80 15,3-3 8-15,0 7-8 0,12 6 8 16,11 4-48-16,9 5-64 16,5 13 72-16,10 7-272 0,-7 6-296 31,0 10 151-31,-8 12 273 15,-4 6 192-15,-16 1 176 0,-9 9 593 16,-3 0 111-16,-3 7-184 16,-22 2-144-16,-6 0-8 15,-5 5-128-15,-8-5-192 0,0-5-80 32,-3-5-72-32,6-11 24 15,2-5-96-15,3-10-352 0,8-8-416 16,0-3-488-16,-4-39-1041 15,12-2-4016-15,5 0-5241 0</inkml:trace>
  <inkml:trace contextRef="#ctx0" brushRef="#br0" timeOffset="208389.29">2757 8401 12738 0,'0'0'6042'0,"0"0"-4618"0,0 0 144 0,87 9-648 16,-55-9-592-16,-4 0-248 16,-4 0-80-16,4-6-920 0,-8-1-2088 15,-12 2-5010-15</inkml:trace>
  <inkml:trace contextRef="#ctx0" brushRef="#br0" timeOffset="208600.73">2956 8696 17651 0,'0'0'4833'16,"0"0"-4273"-16,24 79 65 15,-12-44 47-15,-5-3-392 0,2-6-256 16,-1-7-24-16,-4-7-1024 15,-1-8-1977 1,-3-4-4873-16</inkml:trace>
  <inkml:trace contextRef="#ctx0" brushRef="#br0" timeOffset="208794.2">3044 8560 16539 0,'0'0'6681'0,"0"0"-6016"16,0 0-201-16,75-17-48 16,-39 8-104-16,-8-4-176 0,3 4-136 15,-3-4-16-15,-3-3-832 16,-9 4-2081 0,-8 5-5417-16</inkml:trace>
  <inkml:trace contextRef="#ctx0" brushRef="#br0" timeOffset="209001.65">3191 8392 1488 0,'0'0'17356'16,"0"0"-14748"-16,4 75-567 16,4-27-129-16,3 6-392 0,-2 9-327 15,3-2-417-15,-1-1-400 16,6-3-184-16,3-13-144 0,-5-5-48 15,6-14-192 1,-2-9-992-16,9-19-985 16,-4-16-1656-16,-8-3-2408 15</inkml:trace>
  <inkml:trace contextRef="#ctx0" brushRef="#br0" timeOffset="209780.67">3852 8347 8193 0,'0'0'10266'16,"0"0"-8649"-16,0 0-1297 15,0 0 704-15,0 0 24 0,108 6-320 16,-64-6-399-16,-1-3-137 0,2-7-120 31,-6-3-16-31,-7 1-8 16,-8-1-40-16,-4 4 0 15,-12 6-8-15,0 3 8 0,-8 0 320 16,4 0 384-16,3 16-72 31,-2 5-112-31,7 11-88 0,-1 10 96 16,2 2-80-16,-2 4-144 15,2-1-31-15,2 1-113 16,2-4-88-16,-2-2-64 0,2-4-16 16,-6-12-136-16,1-8-729 0,0-14-871 15,-8-14-2169-15,-4-19-1568 16,0-2-7506 0</inkml:trace>
  <inkml:trace contextRef="#ctx0" brushRef="#br0" timeOffset="209985.12">4339 8251 14347 0,'0'0'6249'0,"0"0"-4865"0,0 0-152 16,-36 102-175-16,12-19 31 16,3 0-336-16,-3-7-232 0,9-13-336 15,3-22-184-15,-4-6-800 47,0-16-1000-47,0-12-1065 0,4-7-3664 16</inkml:trace>
  <inkml:trace contextRef="#ctx0" brushRef="#br0" timeOffset="210240.44">4470 7988 12826 0,'0'0'9418'0,"44"73"-7833"16,-12-26-113-1,4 11-384-15,-8 2-128 16,0 1-256-16,-9 11-231 0,-7 18-249 16,-12 17-128-16,-16 8-32 15,-20-20-64-15,-3-29-672 0,2-27-945 16,-42-7-1223-1,12-10-3242-15,-6-7-5000 16</inkml:trace>
  <inkml:trace contextRef="#ctx0" brushRef="#br0" timeOffset="210450.88">3641 8001 20212 0,'0'0'4489'0,"0"0"-3433"31,-19 111 8-31,-2 9-456 16,10 17 105-16,6 0-41 0,5-21-336 15,24-42-168-15,0-17-168 16,28-9-832-16,-12-17-1921 0,-1-2-4881 0</inkml:trace>
  <inkml:trace contextRef="#ctx0" brushRef="#br0" timeOffset="210865.77">5557 8143 12186 0,'0'0'8866'15,"0"0"-7834"-15,0 0-568 0,0 0-240 16,92 32-216-16,-64-32-8 15,4-3-72-15,-1-10-1128 16,-6 4-3441 0,-5 2-6561-16</inkml:trace>
  <inkml:trace contextRef="#ctx0" brushRef="#br0" timeOffset="211046.3">5566 8407 13914 0,'0'0'10427'0,"0"0"-8939"0,0 0-952 16,0 0-248-16,0 0-112 0,0 0-64 31,95 15-112-31,-11-45-432 16,-16-6-1888-16,-1 1-4274 15</inkml:trace>
  <inkml:trace contextRef="#ctx0" brushRef="#br0" timeOffset="211655.66">6582 8201 17955 0,'0'0'5265'0,"0"0"-4592"15,0 0 79-15,83 35-368 0,-46-29-104 16,2-6-128-16,4 0-56 16,10-13-24-16,-5-6-24 0,-1-3 0 15,1 0 16-15,-8 6-56 16,-12 2 32-16,-4 9-40 0,-9 1 0 15,-7 4 160-15,-3 0 256 32,-5 0 240-32,0 0 88 0,0 7-7 15,0 9-129-15,0 6-112 16,0 13-80-16,0 7-128 16,0 5-24-16,0 10-48 0,12 0-56 15,3 4-40-15,1-5-48 31,5-1-16-31,-2-8-48 0,1-9-8 16,1-6-56-16,2-6-40 16,-11-7-208-16,4-7-544 0,-13-8-856 15,-3-8-1225-15,0-12-3705 16,-7-9-10185 0</inkml:trace>
  <inkml:trace contextRef="#ctx0" brushRef="#br0" timeOffset="211868.09">7275 8061 12442 0,'0'0'7642'0,"0"0"-4946"16,0 0 25-16,0 0-817 0,-32 136-767 16,0-27-57-16,-4 11-272 15,1-15-392-15,10-29-200 0,10-34-144 16,-1-8-72-16,4-2-200 31,-1 3-712-31,-6 0-1345 0,7-13-3656 16,4-9-8938-16</inkml:trace>
  <inkml:trace contextRef="#ctx0" brushRef="#br0" timeOffset="212923.27">8829 8274 10474 0,'0'0'6457'0,"0"0"-4729"15,0 0 281-15,0 0-425 0,-52 95-472 16,32-67-127-16,-8 4-377 31,1 0-48-31,-5 3-184 0,-9-4-136 16,-6 5-120-16,-1-2-48 15,-8-2 0-15,0-3-64 16,1-4 40-16,3-9-48 0,4-9-64 16,8-7 56-16,12 0-96 15,4-7 40 1,12-5 16-16,5-8-8 0,7-2 8 16,0-1 32-16,3-4 8 15,18-8 0 1,7-4 8-16,7-2-8 15,9 0 8-15,-1-6 8 0,5 2 0 16,5 0 40-16,-10-3-48 16,-3 4-8-16,-4 0 0 0,-4 3 8 15,-13-1 0-15,-2 4 0 16,-6 3 0-16,-11 0 8 16,0 3 88-1,-4 1 0-15,-16 2 96 16,-3 0 56-16,-9 1-56 15,-4 3-48-15,-4 6 0 0,0 6 0 16,1 0 0-16,-6 10 40 16,2 3-16-16,-1 3-72 0,0 13-40 15,5 7-48-15,2-1 8 32,10 0-8-32,7 3 40 15,7-3-48-15,5 4-16 0,8-2-32 16,0 9 40-16,8-1 8 15,12 3-8-15,8 6 8 0,8 3 0 16,5-2 8-16,6 2 64 16,1-2 25-1,-1-1 119-15,6-6 176 16,-6-4-56-16,5 1-80 0,-4 0-56 16,-1 2 8-16,2-1-56 15,-6 1 16-15,-7-2 48 16,-4-3-8-16,-8-1 32 15,-8-6-16-15,-4-3-32 16,-5-6-56-16,-3-3-56 16,1-1-72-16,-1-5 8 0,-4-1-16 15,0-3-8-15,0 0-424 16,0-7-960-16,0-12-1345 0,0 0-4272 16</inkml:trace>
  <inkml:trace contextRef="#ctx0" brushRef="#br0" timeOffset="213699.29">9582 7845 19908 0,'0'0'2896'0,"0"0"-799"15,0 0-305-15,-68 89-760 0,44-13-175 0,5 16-185 16,6-2-40-16,5-18-112 16,8-24-200-16,0-17-208 0,4 5-88 31,8-5-24-31,4-2-136 16,8-10-280-16,0-10-608 15,4-9-329-15,20-9-527 0,-13-13-1161 16,-3 0-4128-16</inkml:trace>
  <inkml:trace contextRef="#ctx0" brushRef="#br0" timeOffset="213946.65">9937 8131 15403 0,'0'0'8986'0,"0"0"-8082"0,0 0-640 15,0 0-72-15,0 0-96 16,0 0-40-16,79-6-56 16,-59-7 0-1,-4 0-864-15,8-6-1593 16,-8 3-3520-16,-4 3-4081 0</inkml:trace>
  <inkml:trace contextRef="#ctx0" brushRef="#br0" timeOffset="214391.46">10358 7756 21860 0,'0'0'2745'0,"0"0"-2225"16,0 0-376-16,0 0-72 0,0 0 56 15,88 10-112-15,-60-10 40 16,0 0-48-16,-4-3-8 16,-8-4 8-16,0 4 0 0,-12 3 0 31,0 0 0-31,0 0 176 15,-4 0 376-15,4 3 216 0,-1 16-80 16,6 7-31-16,-1 5-17 16,-1 8-160-16,6 2-152 0,-5 3-48 15,-1-5 0-15,6 2-96 16,-1 0-72 0,8-3-56-16,-5-3-56 15,2 3-8-15,2-6 48 0,-6-7-48 16,2-3 0-16,-2-9-80 15,-6-3-176-15,-3-7-416 0,0-3-656 16,-4-3-81 0,0-16-191-16,0-13-681 15,0 3-2328-15,0 1-1896 16</inkml:trace>
  <inkml:trace contextRef="#ctx0" brushRef="#br0" timeOffset="214641.79">10801 7795 15251 0,'0'0'6409'15,"0"0"-5185"-15,0 0-327 16,0 0 175-16,0 0 104 0,0 0-208 31,0 0-368-31,-16 69-168 16,-3-27 1-16,-13 11-105 0,-17 27-176 15,-14 15-144-15,3-9-8 16,12-19-8-16,21-27-424 16,14-20-649-16,5-20-959 0,5 0-2897 15,-1 0-7514 1</inkml:trace>
  <inkml:trace contextRef="#ctx0" brushRef="#br0" timeOffset="-214518.84">11088 7528 19084 0,'0'0'3936'0,"0"0"-2847"0,0 0 71 16,75 98-32-16,-47-47 64 16,4 6-215-16,-8 4-305 31,-4 2-216-31,-4 0-96 0,-11 1-40 16,-5 2-56-16,-13 2-24 15,-11-2-128-15,-8-2-104 0,-4-7-8 16,-3-4-200-16,-21-8-1000 15,12-13-1425-15,4-14-4224 0</inkml:trace>
  <inkml:trace contextRef="#ctx0" brushRef="#br0" timeOffset="-207203.01">613 10242 18748 0,'0'0'5049'16,"0"0"-4361"-16,0 0-120 15,0 0 136-15,4 29 192 16,8-13-128-16,0 2-320 16,4 2-304-16,4-5-136 0,-5-5-8 31,2 3-760-31,-6 0-1440 0,-2-1-2641 16,-9-2-3489-16</inkml:trace>
  <inkml:trace contextRef="#ctx0" brushRef="#br0" timeOffset="-206808.02">394 10652 13754 0,'0'0'8530'16,"0"0"-7041"-16,0 0-1129 16,0 0 88-16,0 0 408 0,0 0-304 15,103 16-216-15,-51-32-232 16,8-7-40-16,4-2-56 0,0 0 0 15,-5 3 0 1,-11 6 48 0,-16 3-56-16,-8 7-8 0,-12 6 8 15,-8 0 48-15,-4 0 64 0,0 0 192 16,-9 15 496-16,-14 14-303 16,-5 9-201-16,-11 23 80 15,-9 18 32-15,4-3-72 31,4-6 80-31,12-10-152 16,8-12 16-16,0 12-88 16,0 17-48-16,8-11-88 0,8 4-40 15,0 0-16-15,4-15-8 16,0 1 0-16,0-12-88 0,0-5-136 16,0-17-632-16,4-10-888 15,-4-12-617-15,0-2-2024 0,-4-11-1840 16</inkml:trace>
  <inkml:trace contextRef="#ctx0" brushRef="#br0" timeOffset="-206581.63">784 10947 14667 0,'0'0'4081'16,"0"0"-2761"-1,20 89 584 1,-12-42-576-16,1 1-439 0,-6 0-449 16,1-1-320-16,0-5-120 0,0-4-344 15,0-13-1073-15,-4-6-1351 16,0-9-1793-16,0-10-2049 0</inkml:trace>
  <inkml:trace contextRef="#ctx0" brushRef="#br0" timeOffset="-206396.11">772 11087 10186 0,'0'0'6921'16,"0"0"-4888"-16,0 0-1105 16,0 0 288-16,0 0-208 15,100 54-320-15,-65-41-360 0,-7-3-223 16,0-2-105-16,4-8-1497 0,-8 0-1527 31,-7-3-3738-31</inkml:trace>
  <inkml:trace contextRef="#ctx0" brushRef="#br0" timeOffset="-206027.09">1012 10255 17699 0,'0'0'5097'0,"0"0"-4432"16,0 0-113-16,0 0 648 0,31 85-24 15,-19-37-248-15,4 25-135 0,-4 19-33 32,1 35-136-32,-2 17-96 15,-3-8-88-15,4-16-112 0,-8-34-80 16,4-22-136-16,0-23-112 16,-1-9-72-16,6-7-224 0,-5 1-616 15,4-11-552-15,-8-5-529 31,-4-17-2016-31,0-11-1048 0,0-5-2945 16</inkml:trace>
  <inkml:trace contextRef="#ctx0" brushRef="#br0" timeOffset="-205849.57">1219 10903 12066 0,'0'0'8562'15,"0"0"-7082"-15,0 0 217 0,0 0-585 16,92 57-512-16,-65-38-408 0,-7-2-192 16,8-6-40-1,-12-1-1512 1,-4-7-4362-16</inkml:trace>
  <inkml:trace contextRef="#ctx0" brushRef="#br0" timeOffset="-205284.08">1621 10118 21604 0,'0'0'5121'0,"0"0"-5017"15,0 0-88-15,0 0-16 16,0 0 8-16,0 0 40 0,96 0 8 15,-45 0 16-15,5 0-8 16,-4 0-64 0,-5 0 8-16,-6 0 0 15,-17 0 8-15,-8 0-8 0,-9 0-8 16,-3 0 16-16,-4 0 88 16,0 0 136-16,-8 4 16 0,-11 9-16 15,-5 9 33-15,-4 9-41 16,-8 14 16-1,-8 15-8-15,8 0 72 16,1 7 0-16,-5 13 96 16,12 5 24-16,4 23-128 0,4 3-152 15,12-7-56-15,4-11-32 0,4-23-56 16,0-16 0-16,0-15-8 31,0-14-8-31,0 0-360 0,4-9-952 16,4-16-1345-16,0 0-3032 15,-4-19-784-15</inkml:trace>
  <inkml:trace contextRef="#ctx0" brushRef="#br0" timeOffset="-205096.58">1773 10718 18147 0,'0'0'4241'15,"0"0"-3465"-15,23 93 697 16,-14-52-649 0,-2-3-416-16,1-3-288 0,-4-6-120 15,5-10-768-15,-2-19-1313 16,1-4-2824-16,-4-15-2672 0</inkml:trace>
  <inkml:trace contextRef="#ctx0" brushRef="#br0" timeOffset="-204813.34">1833 10690 4032 0,'0'0'8914'0,"0"0"-6585"16,0 0-1169-16,0 0 504 16,0 0-127-16,75-73-201 0,-39 67-192 31,-4 6-80-31,-1 0-287 16,-3 15-193-16,-11 11-160 15,-6 9-128-15,-7 9 8 0,-4 1-88 16,-15 3-96-16,-5-11-48 15,-5-2-24-15,6-16 0 0,-1-6 72 16,3-6 72-16,6-7-136 31,-1 0-48-31,7 0-8 0,-2 0-8 16,3 0-160-16,0-13-216 16,4-6-360-16,0-10-128 15,4-28-313-15,7 3-1279 0,2 6-4234 0</inkml:trace>
  <inkml:trace contextRef="#ctx0" brushRef="#br0" timeOffset="-204488.1">2230 9947 17475 0,'0'0'2657'0,"0"0"-1929"16,0 0 200-16,0 0 432 0,84-3 17 31,-52 6-337-31,0 7-224 0,0-4-400 16,0 0-272-16,-4 4-72 15,-8-1 0-15,-5 1 48 16,-2 3-24-16,-5 2 24 0,-8 8-32 15,0 2-88-15,0 7-312 32,-17-3-672-32,-19 5-1360 0,8-11-2649 15,-7-4-2137-15</inkml:trace>
  <inkml:trace contextRef="#ctx0" brushRef="#br0" timeOffset="-203835.84">2170 10205 3320 0,'0'0'8562'0,"0"0"-3961"16,0 0-3705-16,0 0 1313 16,0 0 79-16,0 0-647 0,60 78-689 15,-43-43-408-15,-6 4-352 0,-2-2-192 16,-5-2 0 0,0-3-144-16,-4-10-360 15,4-9-480-15,-4-3-305 16,0-8-119-16,3-2 192 15,-3 0 55-15,8 0 17 0,-3 0 672 16,7-5 376-16,3-5 96 0,1-5 8 31,5-2 48-31,-6-2-48 0,1 3 0 16,0 3 8-16,0 4-16 16,-4 6-40-16,-1 3 32 15,2 0 0-15,-1 0 0 0,-5 3 8 16,6 6 168-16,-2 4 200 31,2 3 248-31,2 0 112 0,2 6 33 16,-2 4 271-16,2 3 104 15,-2 2-120-15,1 1-191 16,0-1-81-16,-4 8-176 0,0-1-40 16,0 3-96-16,0 1 16 31,-8-1-160-31,0-3-144 0,0-10-88 15,-4-6-48-15,0-9-8 16,-8-7-280-16,-12-2-720 16,-12-4-96-1,-8 0-641-15,-12-4-863 0,-8-8-193 16,-7-1 289-16,3-3 903 16,4 0 1473-16,4 4 128 15,13 2 1577-15,11 1 735 16,12 2 33-1,8 1-337-15,12-4-792 0,0 1-632 16,8-10-143-16,20-3 255 0,12-4 248 16,8 1-200-16,8 0-296 15,4 1-280-15,-2 3-168 0,11-1-528 16,-13 6-2145-16,-13 0-4152 16</inkml:trace>
  <inkml:trace contextRef="#ctx0" brushRef="#br0" timeOffset="-203632.38">3291 10360 21692 0,'0'0'5145'0,"0"0"-4833"15,0 0-304-15,0 0-8 16,0 0-560-16,0 0-712 0,0 0-977 0,56 47-5328 16</inkml:trace>
  <inkml:trace contextRef="#ctx0" brushRef="#br0" timeOffset="-203476.8">3270 10604 14619 0,'0'0'8385'0,"0"0"-7576"16,0 0-497-16,0 0-200 15,0 0-112-15,92 20-1233 0,-72-20-4392 16</inkml:trace>
  <inkml:trace contextRef="#ctx0" brushRef="#br0" timeOffset="-198002.94">701 11915 17611 0,'0'0'4305'0,"0"0"-4113"15,28 17-192-15,0-8 8 0,8-3 8 16,3 1-8-16,5-7 104 15,8 0 104-15,4-7 16 16,7-8-40-16,1-5-72 0,7-5-48 31,-2-7-64-31,-2-3 0 16,1 0 8-16,-8 0-8 0,0 10 0 16,-8-1 8-16,-5 11 32 15,-3 2 96-15,0 7 297 16,-1-4 135-16,9 1-24 0,0-7-256 15,4-3-176 1,-1-3 16 0,1 2-80-16,-3 1 16 0,-1 4-24 0,-1 2 136 15,-7 6 8-15,-4 4 0 16,-5 0 0-16,-3 3-64 16,0 0-8-16,-8 0-64 0,8 0-40 15,-4 0-8 1,8 0 32-16,3-3-32 15,2-4-8 1,6 1 0-16,-3-3 8 16,0 3-8-16,4-1 0 15,-4 1 8-15,-1 0-8 16,-3 2 16-16,4 1-16 0,-5 3 0 16,2 0 8-16,6 0-8 15,-2 0 8-15,2 7-8 0,1 2 0 16,-1 3 0-16,-6 1 0 15,-1 0 8-15,-12 0 0 0,-4 3 72 16,-1-4-8-16,-7 1 48 31,0-4 40-31,-4 4 8 0,-4-3-24 16,3-1-48-16,2 1 48 16,-1-1-40-16,4-3-16 15,-1 1-88-15,-2-1 0 0,6-6-88 16,-2 0-32-16,-2 0-192 15,2-9-248 1,-2-13-376-16,-2-32-576 16,-6 3-1225-16,-3 0-3704 0</inkml:trace>
  <inkml:trace contextRef="#ctx0" brushRef="#br0" timeOffset="-192699.62">1530 4829 17651 0,'0'0'4705'0,"0"0"-3961"0,0 0 633 16,-45-22-1-16,17 22-96 15,-7 0-247-15,-5 0-105 0,-12 18-128 16,1 12-320-16,-5 11-200 31,0 12-152-31,4 11-80 16,8 0-32-16,9 2 24 0,15-9-40 15,12-5-8 1,8-12-56 0,8-11-32-16,19-7-32 0,5-10 80 0,12-5-40 15,8-7 8-15,4-3-112 16,0-22-160-16,11-23-296 16,1-41-889-16,-12 6-1231 0,-17 4-3922 15</inkml:trace>
  <inkml:trace contextRef="#ctx0" brushRef="#br0" timeOffset="-192260.8">1581 4343 12722 0,'0'0'9962'0,"20"121"-8801"0,-8-17 271 16,-4 17 88-16,0-3-352 15,-8-14-159-15,0-15-385 0,0-16-232 16,0-15-176-16,0-17-168 16,0-13-40-16,4-5-8 0,-4-8-120 15,0-1-504-15,4-14-448 16,-4-23 271-16,4-15 513 31,0-13 200-31,4-10 40 0,0 5 40 16,0 1 0-16,-1 8 0 15,2 12 8-15,3 6 0 0,-5 10 0 16,6 4 0-16,-5 5 8 16,8 4 8-1,0 6 32-15,0 0 72 16,7 13 192-16,1 12 129 0,4 3 151 16,-8 7-152-16,-4 4-136 15,0-1-176-15,-4 0-112 0,-4-9-16 16,-5-8-488-1,2-5-673-15,-1-13-1151 16,0-3-2649-16,0 0-3105 16</inkml:trace>
  <inkml:trace contextRef="#ctx0" brushRef="#br0" timeOffset="-191702.28">2322 4689 17067 0,'0'0'4713'16,"0"0"-4081"-16,0 0 457 16,0 0 239-16,0 0-360 0,0 0-280 15,0 0 0-15,0 0-88 16,-68-60-119-16,53 60 39 15,-5 0-136-15,-4 19 8 0,-4 25-256 16,-8 30-128-16,4-2 64 16,8-2-72-1,9-6 0-15,7-23 88 0,3 0-80 16,5 1 24-16,0-11-32 16,16-8-88-16,8-5 80 15,1-11-80-15,2-7-32 0,1 0-48 16,3-25-8-1,-3-11-32-15,0-11-152 16,-3-7-216-16,-9-4-49 0,-1 5 145 16,-11 6 184-16,0 5 32 15,-4 10 72-15,0 7 112 16,0 9 72-16,-4 3 8 0,-3 7 0 31,3 3 48-31,0 3 32 0,4 0 32 16,0 0 112-16,0 6-48 15,4 10-80-15,7 6 16 16,6 3 112-16,-2 4-56 0,5-3-24 31,-4-7-144-31,0-3-32 16,3-7-512-16,-6-3-1104 0,-1-6-1297 16,0 0-2776-16,-8-6-4897 0</inkml:trace>
  <inkml:trace contextRef="#ctx0" brushRef="#br0" timeOffset="-191312.33">2498 4645 17187 0,'0'0'5729'15,"0"0"-5024"1,35 76 191-16,-22-41 224 15,2 3-184-15,2-3-368 0,-6-3-304 16,-3-4-216-16,4-6 24 16,-8-6-72-16,-4-3-168 15,0-6-216-15,0-7-32 0,0 0 128 32,0 0-112-32,0-16 16 0,-4-7 208 15,1-5 128-15,-6-7 40 16,9 0 8-16,0 0 0 15,0 3 0-15,0 7 0 0,9 3 16 32,2 6 56-32,6 0 8 15,-2 4-64-15,1 2 32 0,0-3-48 16,4 3 8-16,-4 4-8 16,0 3-64-16,-1 0-224 15,2 3-1192-15,-6 0-2209 0,-3 0-4545 0</inkml:trace>
  <inkml:trace contextRef="#ctx0" brushRef="#br0" timeOffset="-188529.75">1123 5629 6833 0,'0'0'9186'16,"0"0"-8178"-16,0 0-96 15,76 48 193-15,-44-26-433 0,3-6-288 16,10-7-120-16,-2-9 64 15,13 0-120-15,8-15-144 0,3-12-48 32,5-7 64-32,0-4-64 15,0-4-16-15,-1 12 8 0,-3 1 0 16,-13 9 0-16,-2 8 40 16,-10 5 0-16,-6 4 168 15,-9 3 408-15,-5 0-56 0,1 0 16 16,0 0-199-1,4 0-105 1,4 0-56-16,4-6 64 0,3-5-136 16,9-4-56-16,0-4-80 0,0 3-8 15,-1-3 0-15,-2 4-8 16,-6-1 0-16,2 3 0 16,-10 0 8-1,-4 0-8-15,-2 7 0 16,-5 0-56-16,-9 3-680 0,-11 3-729 15,0 0-1519-15,-7 9-3562 0</inkml:trace>
  <inkml:trace contextRef="#ctx0" brushRef="#br0" timeOffset="-187950.26">757 6248 6905 0,'0'0'13555'0,"0"0"-11483"0,0 0-311 31,32 86-9-31,-17-13-416 16,-2-3-111-16,-6-1-225 0,-3-11-256 15,0-14-232-15,0 1-184 16,4 0-176-16,-3-11-40 16,2-9-112-16,-7-9-8 0,4-12-464 15,4-4-1400-15,8-23-2057 32,-4-8-1144-32,8-8-4841 0</inkml:trace>
  <inkml:trace contextRef="#ctx0" brushRef="#br0" timeOffset="-187537.36">1410 5918 13986 0,'0'0'5954'15,"0"0"-5314"-15,0 0 1288 0,0 0-343 32,79 45-561-32,-55-30-568 15,1-2-408-15,-5-4-48 16,-9-2-120-16,-11 2-1072 0,0-3-1681 15,-16 5-5257-15</inkml:trace>
  <inkml:trace contextRef="#ctx0" brushRef="#br0" timeOffset="-187366.82">1287 6185 19196 0,'0'0'2912'0,"0"0"-1503"0,0 0-177 0,24 72-680 16,-13-46-552-16,-3 0-72 16,0 5-1432-16,-3-5-3602 15,-5-4-7464-15</inkml:trace>
  <inkml:trace contextRef="#ctx0" brushRef="#br0" timeOffset="-187133.42">1422 6178 13850 0,'0'0'3817'16,"0"0"-1560"-16,0 0-137 0,99-15-1016 31,-58 5-239-31,2-3-257 16,1-3-248-16,0 3-200 15,-8 4-120-15,-5 3-40 0,-10 2-64 16,-14 1-304-16,1 3-664 15,-8 0-673-15,-11 13-2112 0,-14 3-1824 16,1 4-1792 0</inkml:trace>
  <inkml:trace contextRef="#ctx0" brushRef="#br0" timeOffset="-186729.5">1601 6257 11362 0,'0'0'5001'0,"0"0"-3129"15,0 0-783-15,0 0-401 16,0 0-408-16,0 0 352 15,0 0-240-15,44 32-192 16,-24-19-48-16,-4 0 32 16,4 0 8-16,-4 2 64 0,3 5 168 31,2 2 64-31,-5 3 41 16,-1 4 47-16,-3 2-16 0,-3 5 96 15,-6-8-112-15,1 1-224 16,-4-11-32-16,0-5-96 0,0-7-96 15,-11 1 8-15,-6-4-96 16,-7-3-8-16,-8 0-160 0,-3 0-136 31,-5-10-256-31,1-2 136 16,-2-4 232-16,9 7 184 16,13-1 8-16,3 3 96 0,12 7 40 15,4-3-8-15,0 0-136 16,7-3-96-16,18-10 96 0,6-6 0 15,9-7 0 1,4-3 0 0,16-18 0-16,-13 8-1760 15,-7 8-4578 1</inkml:trace>
  <inkml:trace contextRef="#ctx0" brushRef="#br0" timeOffset="-186496.15">2099 5870 15283 0,'0'0'5121'15,"0"0"-4529"-15,0 0 608 0,0 0-168 16,40 86-295-16,-28-61-473 15,0-2-264-15,0-5-176 32,0-1-1009-32,-4-6-2503 0,0-7-3930 15</inkml:trace>
  <inkml:trace contextRef="#ctx0" brushRef="#br0" timeOffset="-186317.61">2247 5709 14283 0,'0'0'5417'16,"0"0"-4873"-16,0 0 688 0,0 0 88 0,0 0-431 15,0 0-329-15,0 0-320 16,60 85-240 0,-60-57-360-1,-4-5-1913-15,-9-1-4168 0</inkml:trace>
  <inkml:trace contextRef="#ctx0" brushRef="#br0" timeOffset="-186106.17">1996 6016 2696 0,'0'0'14123'0,"0"0"-12539"16,0 0-1079-16,0 0 639 15,0 0 288-15,95-78-216 0,-47 49-624 16,-4 2-335-16,-1 9-153 31,-7 4-96-31,-8 6-8 0,-8 8-56 16,-12 0-737-16,1 0-831 15,-9 22-120-15,-9-4-2593 0,-6 5-1961 16</inkml:trace>
  <inkml:trace contextRef="#ctx0" brushRef="#br0" timeOffset="-185656.38">2084 6146 14163 0,'0'0'1896'16,"0"0"-1008"-16,0 0 352 0,0 0-423 16,0 0-553-16,0 0-40 0,0 0 64 15,91-60-96 1,-51 38-88 0,-1 0-8-16,2 6-24 0,-5 3-16 15,-5 4 144-15,-7 9 256 16,-4 0-24-16,0 0 160 0,-8 0 544 15,-5 12-175-15,2 7-177 0,-9 7-96 32,0 2-200-32,0 1-200 15,-20 3-152-15,0-7-136 0,-4-3-304 16,0-9-496-16,-4-7-360 16,8-6-673-16,1-3-2424 0,6-16-704 31,9 0 616-31,1-3-1840 15,3 7 6185-15,0 5 4369 0,0 3-1512 16,0 7 1352-16,0 0-1153 16,0 0-247-16,0 10-225 0,0 18-735 15,11 26-257-15,6 26-616 32,-2 5-40-32,1-5-31 15,-4-14-249-15,0-22-328 0,0-2-328 16,4 0-208-16,-4-11-800 15,-4-5-977-15,-4-11-3304 0,-4-1-9434 0</inkml:trace>
  <inkml:trace contextRef="#ctx0" brushRef="#br0" timeOffset="-179203.09">4685 10226 18419 0,'0'0'4801'0,"0"0"-3752"31,0 0 95-31,0 0-328 0,8 153-136 15,-8-49-32-15,3-2 17 16,-3-19-185-16,9-33-120 0,-1-21-312 16,3 0-48-16,6-1-168 0,-2-2-312 15,6-7-737 1,-5-3-1095 0,-4-10-1721-16,-9-3-1536 0</inkml:trace>
  <inkml:trace contextRef="#ctx0" brushRef="#br0" timeOffset="-178747.31">5518 10388 23100 0,'0'0'2689'0,"0"0"-1945"0,0 0-472 16,0 0-16-16,0 0 304 16,20 10 9-1,-1-10-129-15,13 0-200 16,5-4-144-16,-2-2-88 0,-3-6 0 15,0 2-8-15,-4 1-456 0,-9 5-537 16,-2 1-695-16,-10 3-600 16,-3 0-1489-16,-4 3-3561 0</inkml:trace>
  <inkml:trace contextRef="#ctx0" brushRef="#br0" timeOffset="-178530.89">5562 10604 19612 0,'0'0'4865'0,"0"0"-4137"0,0 0-304 15,0 0 488-15,0 0-88 32,0 0-248-32,87 0-119 0,-50 0-305 15,-6-3-72-15,1-4-80 16,0 1-561-16,4-13-1047 15,-8 3-2633-15,-4 0-2696 0</inkml:trace>
  <inkml:trace contextRef="#ctx0" brushRef="#br0" timeOffset="-177812.81">6518 9925 18972 0,'0'0'2912'15,"-40"73"-1904"-15,12 7 369 0,5 34-425 16,2 2-24-16,14-17-80 31,7-28-224-31,0-34-304 0,7-8-224 16,14 0-96-16,7 2-112 16,7 1-344-16,16-10-904 15,-6-6-1577-15,-10-10-3616 0</inkml:trace>
  <inkml:trace contextRef="#ctx0" brushRef="#br0" timeOffset="-177442.8">6928 10157 20540 0,'0'0'2760'0,"0"0"-2015"16,-11 95-33-16,11-54-40 0,0 1 312 31,11-1-408-31,13-10-328 0,1-2-160 16,1-13-88-16,2-13-8 15,0-3-80-15,0-19-112 16,0-10-56-16,-7-15-48 0,-6-1-8 15,-7-2 8-15,-8-1 136 32,0 6 168-32,-16 8 0 0,-4 9 56 15,-3 9-48-15,-1 9 40 16,0 7-48-16,3 4-608 16,2 11-640-16,3 2-817 0,12-5-2512 15,4-12-4233-15</inkml:trace>
  <inkml:trace contextRef="#ctx0" brushRef="#br0" timeOffset="-177172.53">7323 10096 15491 0,'0'0'7289'0,"0"0"-6464"0,24 80 199 16,-12-58-216-16,3-3-224 15,1-7-320-15,5-5-200 0,-2-7-64 16,1 0-184-16,1-13-232 0,-6-3 8 31,-7-6 168-31,-5-3 48 16,-3-7 24-16,0 0 32 16,-7 0 40-16,-9 4-64 0,0 9 40 15,-3 7 24-15,-9 12-616 0,0 2-1265 16,4 11-3528-16</inkml:trace>
  <inkml:trace contextRef="#ctx0" brushRef="#br0" timeOffset="-176858.37">7753 10068 17451 0,'0'0'6018'0,"0"0"-5394"16,0 0-408-16,36 79-64 16,-25-66-8-16,2-10-24 0,-1-3-24 0,-1 0-40 15,2-6-48 1,-6-7-8 0,5-6 16-16,-7-3-8 15,-5 0 40-15,0-4 0 0,-13-3-48 16,-2 8 16-16,-5-2-16 15,-1 10 0-15,10 7 0 0,-5 6-192 0,8 0-656 32,4 6-969-32,4 4-2960 15,0-4-5449-15</inkml:trace>
  <inkml:trace contextRef="#ctx0" brushRef="#br0" timeOffset="-176574.13">8279 9969 20308 0,'0'0'3080'15,"0"0"-1911"-15,0 0-385 0,32 83-472 16,-21-71-136-16,10-5-136 31,-1-7-40-31,-1 0-88 16,2-13 80-16,3-9-64 0,-9-1-144 15,-2-5-16-15,-6 0 128 16,1 2 88-16,-8-2 8 0,0-1 8 16,-8 4 0-16,-8-1 88 15,-8 4-80 1,-3 9-8-16,-1 4-264 16,-13 9-896-16,13 0-1673 0,1 6-3352 15</inkml:trace>
  <inkml:trace contextRef="#ctx0" brushRef="#br0" timeOffset="-176271.93">8642 9878 18147 0,'0'0'4897'0,"0"0"-4304"31,19 101 495-31,-6-63-520 15,-2-9-328-15,6-7-232 0,-2-12-8 16,2-10-152-16,2-7-64 16,-3-15-16-16,0-10-88 0,-4-3 104 31,-8-7 120-31,-4 1 96 16,0-3 8-16,-9 2 0 15,-10 2 8-15,-1 4 40 0,-4 11-48 16,1 9 56-16,-2 13-64 15,5 3-72-15,1 13-1209 0,6 6-1263 16,6-7-3417-16</inkml:trace>
  <inkml:trace contextRef="#ctx0" brushRef="#br0" timeOffset="-175913.89">9000 9798 18996 0,'0'0'3768'0,"0"73"-2327"16,0-29 423-16,0 7-640 0,4-6-448 15,8-4-175-15,4-10-297 16,0-6-200-16,3-8-104 0,2-7-32 31,-1-10-104-31,-1 0-64 16,1-20-56-16,-3-5-88 0,-6-7 39 15,1-6-55-15,-8 3 160 16,-4 0 104-16,0 0 32 0,-4 3 64 16,-11 7 0-16,-6 3 8 31,-3 3 40-31,-4 3 16 16,1 9-8-16,-5 5-40 0,4 2 40 15,8 0-40-15,0 0-16 16,12 9-768-16,0 1-1608 15,8-4-4634-15</inkml:trace>
  <inkml:trace contextRef="#ctx0" brushRef="#br0" timeOffset="-175103.02">9374 9788 20156 0,'0'0'2864'0,"0"0"-1159"0,-15 83-673 16,15-42-392-16,0 0 136 15,0-6-168-15,4-6-344 0,12-10-151 32,-1-6-113-32,10-10-72 15,3-3-25-15,3-19 17 0,1-16-208 16,-4-13-208-16,4-6-72 16,-17-3 64-16,2 6 200 15,-13 7 192-15,-4 10 112 0,-17 7 48 31,-11 12 32-31,-3 11 56 16,-13 4 56-16,5 10 24 0,3 12-120 16,4 4-96-16,8-4-104 0,24-6-1144 15,0-7-2905-15,15-9-4241 16</inkml:trace>
  <inkml:trace contextRef="#ctx0" brushRef="#br0" timeOffset="-174804.73">9737 9442 21308 0,'0'0'2953'0,"0"0"-1161"15,13 76-632-15,-6-28-175 16,1 6 159-16,-4 4-400 0,4 4-184 31,-4 3-176-31,0-6-80 16,0 5-160-16,-4-10-24 0,0-7-72 15,4-5-48-15,0-17 0 16,0-9-448-16,0-10-464 31,-1-6-720-31,2-6-569 0,-1-13-1432 16,-4-3-2064-16</inkml:trace>
  <inkml:trace contextRef="#ctx0" brushRef="#br0" timeOffset="-174496.55">9972 9347 17667 0,'0'0'5818'16,"0"0"-5226"-16,0 0-152 15,88 79 400-15,-65-37 264 16,1 2-136-16,-3 10-464 16,-10 6-39-16,-7 17 135 0,-4 12 88 15,-15-7-8-15,-6-12-8 0,-6-13-288 31,-1-16-216-31,-8 0-168 16,-8 4-320-16,0-7-832 16,-16 3-1009-16,9-12-2496 0,15-7-3392 15</inkml:trace>
  <inkml:trace contextRef="#ctx0" brushRef="#br0" timeOffset="-173947.02">10438 9763 17843 0,'0'0'2457'15,"0"0"-593"1,0 0 121-16,36 73-433 15,-23-48-520-15,2 7-16 16,-3-3-295-16,4 2-169 0,-8 4-200 16,-8-3-112-16,0 3-112 31,0 0-8-31,-12 0-112 0,-4-3-8 16,-3-8 8-16,2 0-8 15,6-9 8-15,-2-6 8 16,1-2-8-16,9-4 64 0,-1-3 0 15,0 0 56-15,4 0-16 16,0 0-56-16,11-3-40 0,10-13 80 16,2-3-40-1,9-3 0-15,0 0-56 16,-1-4-56-16,-3 3-448 16,4-2-1080-16,-12 6-1393 0,-8 7-4833 15</inkml:trace>
  <inkml:trace contextRef="#ctx0" brushRef="#br0" timeOffset="-170602.76">3832 12214 20324 0,'0'0'4137'0,"0"0"-3513"0,0 0-112 15,0 0-32-15,0 0 16 31,0 0-104-31,0 0 232 0,0 0-160 16,88-3-207-16,-48 0-185 16,0 3-72-16,3 0 0 0,2-4-705 15,6-9-1575-15,-7 1-2993 0,-16-3-3809 16</inkml:trace>
  <inkml:trace contextRef="#ctx0" brushRef="#br0" timeOffset="-170334.5">4458 11687 18243 0,'0'0'6402'16,"0"0"-5610"-16,0 0 168 0,4 77-136 31,4-5 137-31,4 29 79 16,-4 14-200-16,4-3-264 0,0-14-248 15,-8-16-104-15,4-3-224 16,-1-2-8-16,-3-4-248 0,0-19-2032 16,-4-13-5426-16</inkml:trace>
  <inkml:trace contextRef="#ctx0" brushRef="#br0" timeOffset="-169701.19">5438 11820 21900 0,'0'0'3905'0,"0"0"-3361"16,0 0 64-16,0 0-56 0,0 0 49 15,0 0-145 1,0 0-72-16,108-6-216 31,-69 3-128-31,2-4-40 16,-9 1-1008-16,-1-7-953 0,-8 4-2088 16,-6 2-2984-16</inkml:trace>
  <inkml:trace contextRef="#ctx0" brushRef="#br0" timeOffset="-169495.74">5525 12043 18996 0,'0'0'6841'0,"0"0"-6009"47,0 0-144-47,0 0-200 16,0 0 17-16,0 0-97 0,0 0-104 15,0 0-208-15,120-23-96 16,-72 11-480-16,24-17-1249 0,-13 0-2400 16,-3 4-5049-1</inkml:trace>
  <inkml:trace contextRef="#ctx0" brushRef="#br0" timeOffset="-169033.94">6625 11354 14643 0,'0'0'7753'0,"0"0"-6288"32,-60 107 31-17,41-43-344-15,7 22-448 16,4-6-192-16,8-7-135 0,0-11-185 16,11-17-144-16,6-1-48 15,7-2-104-15,8-10-545 16,4-13-727-16,27-19-888 0,-11 0-2137 15,-1-19-2889-15</inkml:trace>
  <inkml:trace contextRef="#ctx0" brushRef="#br0" timeOffset="-168663.93">7224 11306 18019 0,'0'0'5634'0,"0"0"-4578"16,0 0 152-16,-5 108-440 0,10-54 128 0,2 3 129 15,5 0-305-15,-5-6-240 16,6-6-288 0,-1-8-160-1,0-5-32-15,4-10-120 0,-4-2-656 16,4-20-993-16,0 0-2472 15,-8 0-2992-15</inkml:trace>
  <inkml:trace contextRef="#ctx0" brushRef="#br0" timeOffset="-168391.66">7617 11211 20708 0,'0'0'3673'16,"0"0"-2657"-16,20 82-56 0,-8-34 56 16,4 0-7-16,0-1-241 15,-4 1-288-15,4-7-296 16,-4-6-184-16,0-3-256 0,8-4-1233 31,-8-12-3023-31,0-3-7739 0</inkml:trace>
  <inkml:trace contextRef="#ctx0" brushRef="#br0" timeOffset="-167776.31">8024 11189 7465 0,'0'0'13091'0,"0"0"-11283"16,0 0-407-16,0 0-433 15,23 94 40-15,-10-49-176 16,-5 3-312-16,-4-1-232 16,3 1-192-16,-3-10-96 0,1-3-8 15,3-12-632-15,-4-11-760 0,3-12-1089 31,2-10-3120-31,-5-9-3873 0</inkml:trace>
  <inkml:trace contextRef="#ctx0" brushRef="#br0" timeOffset="-167558.89">8427 11087 17595 0,'0'0'5810'16,"0"0"-4874"-16,7 79 304 0,1-41-280 15,0 6 0-15,-3 4-207 0,2 0-201 16,1 4-296-16,0-12-256 16,-4 2-120-16,4-8-793 15,4-11-1063-15,-4-11-2001 0,-4-12-3552 16</inkml:trace>
  <inkml:trace contextRef="#ctx0" brushRef="#br0" timeOffset="-167326.52">8753 11039 21788 0,'0'0'3713'0,"0"0"-2937"32,28 98-24-32,-20-50-128 0,4 0-23 15,-4-1-313-15,3 1-272 16,-2-10-16-16,-1-6-761 0,-1-4-1167 16,-7-8-2369-16,4-11-4065 0</inkml:trace>
  <inkml:trace contextRef="#ctx0" brushRef="#br0" timeOffset="-167076.18">9215 10918 18403 0,'0'0'8626'0,"0"0"-7890"15,0 0-560-15,0 80-64 0,0-36 41 16,0 10 327-16,-4 7 16 16,-4-1-184-16,8-3-288 15,0-9-24-15,0-10-456 0,0-9-721 32,12-11-1303-32,-4-11-3625 0</inkml:trace>
  <inkml:trace contextRef="#ctx0" brushRef="#br0" timeOffset="-166844.8">9482 10874 20612 0,'0'0'2424'0,"0"0"-1743"0,32 102-177 16,-20-54-40-16,-4 2 0 0,4-5-256 15,-4 0-208-15,-1-5-408 16,2-5-1505-16,-9-9-4480 0</inkml:trace>
  <inkml:trace contextRef="#ctx0" brushRef="#br0" timeOffset="-166599.45">9992 10960 22044 0,'0'0'2953'0,"0"0"-1633"0,8 95-656 16,-4-47-304-16,-4-1-144 0,0-1-216 31,0 0-248-31,0-10-2392 16,0-11-8579-16</inkml:trace>
  <inkml:trace contextRef="#ctx0" brushRef="#br0" timeOffset="-165764.7">10275 10531 17747 0,'0'0'3673'0,"40"86"-2089"16,-4-10-39-16,8 25-385 15,-4 8-56-15,-12-5-312 0,-13-8-71 16,-15-14-121-16,0 1-312 16,-12-14-136-16,-4-10-144 31,1-19-8-31,-2-5-8 0,-2 0-424 15,2-4-609-15,-3-4-791 16,5-27-1801-16,3-14-2120 0,4-8-5569 0</inkml:trace>
  <inkml:trace contextRef="#ctx0" brushRef="#br0" timeOffset="-165398.67">10833 11039 9538 0,'0'0'12546'0,"0"0"-10897"16,0 0-489-16,60 89-304 16,-41-60-88-16,-2-1 32 0,-10 4-360 15,-3 3-256-15,-4-4-128 31,-8 5-48-31,-12-1-8 0,-3 0-8 16,-5-4-8-16,4-5 8 16,0-7-8-16,4-6 8 0,8-7-8 15,8-3 8-15,0-3 8 16,4 0 0-16,0 0-8 31,12-7 16-31,16-12 88 0,11-6 73 16,10-7-97-16,3-6-32 15,3-3-40-15,17-10-337 0,-16 10-1831 16,-9 12-3593-16</inkml:trace>
  <inkml:trace contextRef="#ctx0" brushRef="#br0" timeOffset="-152722.48">59 14303 15667 0,'0'0'5041'31,"0"0"-3145"-31,0 0-911 0,0 0 31 16,21 48 504-16,-2-7-176 15,1 22-143-15,4 23-241 0,-12-3-192 16,-1-7-328-16,2-10-200 15,-5-18-144-15,3 0-96 32,2-1-96-32,-2-12-264 0,2-13-808 15,10-22-921-15,-3 0-2432 16,1-9-2552-16</inkml:trace>
  <inkml:trace contextRef="#ctx0" brushRef="#br0" timeOffset="-152466.16">426 14551 21652 0,'0'0'4921'15,"0"0"-4345"-15,0 0-424 0,0 0 136 16,84 2 289-16,-41 2-57 15,6-4-248-15,-2 0-152 0,5-13-64 0,-5-2-56 16,-6 2-8-16,-9 0-208 31,-9 0-809-31,-11 0-1359 16,-4 1-2545-16,-4 2-4705 0</inkml:trace>
  <inkml:trace contextRef="#ctx0" brushRef="#br0" timeOffset="-152269.7">705 14192 19300 0,'0'0'4385'15,"0"0"-2593"-15,0 0-304 0,0 0-207 16,15 127-153-16,6-32-312 16,-5 13-240-16,-1-16-240 31,-7-25-336-31,1-26-104 0,-2-9-272 15,1 0-952-15,9-4-1137 16,2-5-2936-16,-3-17-6265 0</inkml:trace>
  <inkml:trace contextRef="#ctx0" brushRef="#br0" timeOffset="-151671.2">1530 14023 21308 0,'0'0'2793'16,"0"0"-753"-16,0 0-664 15,-60 118-535-15,44-32 167 0,4 23-168 0,8 7-400 16,4-20-136-16,0-24-64 16,8-33-192-16,3-14-48 0,2-5-8 15,2-2-168-15,6-2-32 16,-1-10-16-16,3-6-448 16,1 0-904-1,8-37-905-15,-8 1-2848 16,-4-2-5553-16</inkml:trace>
  <inkml:trace contextRef="#ctx0" brushRef="#br0" timeOffset="-151443.8">1764 14294 21148 0,'0'0'4953'16,"0"0"-4193"-16,0 0 609 15,0 0-529-15,0 0-408 0,0 0-176 16,0 0-176 0,0 0-32-16,101 47-40 15,-66-47-8-15,-3 0-8 0,0-3-64 16,0-6-352-16,-4-7-784 16,11-13-1009-16,-11 0-2464 15,-4 4-4105-15</inkml:trace>
  <inkml:trace contextRef="#ctx0" brushRef="#br0" timeOffset="-151221.39">2207 13982 21276 0,'0'0'4737'0,"0"0"-3961"16,0 0 160-16,4 98-511 0,0-40-41 15,7 2 24-15,-2 1-192 16,3-7-144-16,3-10-72 0,2-6-120 16,-6-13-552-16,6-12-1353 31,-6-3-2904-31,-2-10-5545 0</inkml:trace>
  <inkml:trace contextRef="#ctx0" brushRef="#br0" timeOffset="-150930.17">2275 13843 21460 0,'0'0'2257'0,"0"0"-1801"15,0 0-128 1,0 0 312-16,103 34 128 15,-75-14-184-15,0 5-216 0,0 4-88 0,-4 9 8 16,-1 19 128-16,-3 22 113 16,-12 26 39-16,-8 13 16 15,0-1-184-15,-19-9-184 0,-9-26-160 32,8-21-56-32,0-23-216 0,-4-22-1104 15,0-7-1073-15,4-9-4328 0</inkml:trace>
  <inkml:trace contextRef="#ctx0" brushRef="#br0" timeOffset="-150512.29">3096 13960 16483 0,'0'0'6001'0,"0"0"-5329"31,0 0-71-31,83 51 135 16,-51-41-120-16,-1-8-112 0,5-2-208 15,-4 0-160-15,1 0-136 16,-1-12-56-16,-13 2-1072 0,-7 1-1409 15,-8 3-2992-15,-4 6-2201 0</inkml:trace>
  <inkml:trace contextRef="#ctx0" brushRef="#br0" timeOffset="-150332.77">3195 14214 20572 0,'0'0'3009'0,"0"0"-1177"16,0 0-864-16,0 0-552 0,0 0-208 16,47 4 328-16,-6-8-104 0,6-9-199 15,5-5-233-15,24-27-665 0,-17 4-3047 16,-3-4-5362-16</inkml:trace>
  <inkml:trace contextRef="#ctx0" brushRef="#br0" timeOffset="-149943.8">4234 13623 18019 0,'0'0'4177'16,"0"0"-2168"-16,0 0-393 15,0 0-656-15,-27 102-336 0,22-22-280 16,5 18-16-16,0 0 17 16,0-22-153-16,0-24-176 0,0-21-8 15,9-2-8 1,7 0-104-16,0-7-304 16,16-19-1641-16,0-3-2848 15,-8-7-3129-15</inkml:trace>
  <inkml:trace contextRef="#ctx0" brushRef="#br0" timeOffset="-149654.58">4565 13801 20764 0,'0'0'4201'16,"4"76"-3433"-16,1-31 432 15,3 6-232-15,-1-10-87 0,1-9-369 31,9-10-376-31,2-15-136 16,5-7-184-16,0-27-208 0,4-13-368 16,-4-15 159-16,-8-1 217 15,-4-5 256-15,-12 7 128 0,0 10 0 32,-20 12 72-32,-4 10 8 15,-8 9-16-15,0 13 32 16,4 0-96-16,-4 6-528 0,21 1-1448 15,3-4-2753-15,3-3-9106 0</inkml:trace>
  <inkml:trace contextRef="#ctx0" brushRef="#br0" timeOffset="-149364.36">4936 13671 19700 0,'0'0'4457'15,"0"0"-3873"-15,35 111 752 0,-18-63-120 16,-2-10-71 0,2-9-305-16,-1-10-552 15,3-13-288-15,6-6-120 16,-5-9 8-16,3-20-80 0,-3-7-192 16,-8-4-104-16,-3-2 279 15,-9 8 65-15,0 5 144 0,-13 10 136 16,-6 6 81-16,-13 10 95 15,-5 3 200-15,1 3-80 0,-7 16-288 16,7 0-144-16,4 1-96 16,8-11-528-16,21-9-817 0,3-3-3896 15,3-13-4081-15</inkml:trace>
  <inkml:trace contextRef="#ctx0" brushRef="#br0" timeOffset="-149027.27">5370 13646 20284 0,'0'0'3833'15,"0"0"-2777"1,13 105 520-16,-6-58-352 0,5 1 257 0,4-4-369 16,0-2-464-16,8-14-512 15,0-12-136 1,4-10-120-16,-4-6 24 15,-5-9-144-15,2-19-72 0,-6-8-64 16,-6-11 152-16,-2-4-64 16,-7-3-136-16,0 0 152 0,-11 6 56 15,-9 11 88-15,-5 8 128 16,-3 10 48-16,0 13 40 16,0 6 56-1,1 0-40-15,3 12-104 16,0 7-8-16,9-3-568 0,2-6-1049 15,9-4-2248-15,4-6-3472 0</inkml:trace>
  <inkml:trace contextRef="#ctx0" brushRef="#br0" timeOffset="-148696.15">5645 13547 18147 0,'0'0'4209'0,"0"0"-2960"31,24 103 463-31,-7-59-376 0,2 3-168 16,5-6-63-16,0 0-593 0,8-12-448 15,-4-10-64-15,0-10-16 0,-9-9-208 16,1-5-112-16,-4-22-168 16,-7-10 248-16,-6-10 63 15,-3-8 65-15,0 1-8 16,-12 0 56-1,-7 4 80-15,-6 5 0 16,1 14 8-16,0 8-8 0,5 11 96 16,-5 5 0-16,0 7-16 0,-4 0-16 31,5 0-64-31,2 10-360 16,5-7-936-16,4-3-2777 0,8 4-6377 15</inkml:trace>
  <inkml:trace contextRef="#ctx0" brushRef="#br0" timeOffset="-148356.05">6084 13357 17595 0,'0'0'7050'0,"-9"73"-6130"15,5-13 472-15,4 1-688 16,0 2 17-16,13-6 287 0,10-15-248 31,5-4-488-31,8-16-272 16,0-13-56-16,4-9-40 0,-4 0-88 0,-4-16-320 15,-4-12-216-15,-4-7 192 16,-9-10 183 0,-11 1 89-1,-4 0 40-15,0-1-32 0,-12 4 64 16,-12 7 112-16,-8 5 72 15,-3 6 0-15,-1 10 8 0,-4 10 112 0,9 3-120 16,-2 0-184-16,1 10-1320 31,9-1-2841-31,10 1-5177 16</inkml:trace>
  <inkml:trace contextRef="#ctx0" brushRef="#br0" timeOffset="-147954.14">6562 13328 23989 0,'0'0'3840'0,"0"73"-3335"16,0-24 327-16,3 4-424 15,10 1 144-15,2-6 8 0,10-10-160 31,3-10-328-31,0-9-72 16,0-12-48-16,-2-7-16 0,-5 0-88 16,-1-10-400-16,-5-12-16 0,-2-10 224 15,-5-3 40-15,-8-3 80 16,0 0-40-16,0-4 168 16,-8 2 96-1,-8-2 0-15,-4 4 0 16,-4 3-8-16,4 10 8 0,-8 5 72 15,4 15-56-15,-3 1 64 16,-1 4 32-16,-9 7-8 0,10 8-40 16,-1 4-64-1,8-6-152-15,3 0-432 16,10-4-489-16,7-9-1167 16,20 0-1801-16,-5 0-704 0</inkml:trace>
  <inkml:trace contextRef="#ctx0" brushRef="#br0" timeOffset="-147550.21">6865 13369 21308 0,'0'0'4945'0,"0"0"-4345"15,20 83-328-15,-1-58-176 16,5-5-32-16,4-8 88 0,8 1 56 16,0-6-104-16,-1-7-40 0,-7 0-64 15,0 0-8-15,-7-7-64 16,-6-9-112 0,-2-6 128-16,-10-7 56 15,1-5 0-15,0-5 16 16,-4-2 40-16,0 3-48 0,-8 0-8 15,-12 3 72-15,-8 3 24 0,-4 7 72 16,-3 3 49 0,-9 9-9-16,4 7-8 15,4 6-40-15,8 0 128 16,9 9-288-16,2 4 0 16,10 2-808-16,7 8-929 0,0-4-2976 31,0-3-7121-31</inkml:trace>
  <inkml:trace contextRef="#ctx0" brushRef="#br0" timeOffset="-147199.15">7275 13322 23044 0,'0'0'3025'0,"0"0"-1745"16,-4 73-391-16,8-45-585 16,16-8 40-16,0-1-32 0,3-10-168 15,5-5-144 1,4-4-8-16,0-10-112 16,-4-12-48-16,0-7-144 15,-8-6-72-15,-4-3-1 0,-4 0 169 16,-4 0 120-16,-8 3 88 15,0-3 0-15,-13 3 8 16,-10 0 0-16,-5 10 48 16,0 6-40-16,-7 12 104 15,3 7 32-15,0 9-16 16,4 17-31-16,8-4-97 0,8 1-857 16,3-12-2927-16,9-7-5859 15</inkml:trace>
  <inkml:trace contextRef="#ctx0" brushRef="#br0" timeOffset="-146914.87">7411 12652 22156 0,'0'0'2689'0,"0"0"-2041"0,0 0-352 15,107 102 128-15,-59-58 256 16,-8 8 208 0,3 4-95-16,-2 17-161 0,-13 19-224 15,-21 26-104-15,-7 9 88 16,-20 0-176-16,-27-10 16 16,2-22-232-16,6-18-760 0,11-27-688 15,20-24-417 1,8-20-583-16,0-6-4554 15</inkml:trace>
  <inkml:trace contextRef="#ctx0" brushRef="#br0" timeOffset="-146378.3">8032 13138 17995 0,'0'0'4753'15,"0"0"-3720"-15,0 0 183 16,60 76-544-16,-45-57-32 0,6-2-128 16,-10-2-144-16,-2 7-80 15,-9 0-104-15,0 7-104 16,-9 2-16-16,-6 1-64 15,-9 0 8-15,3-3 0 16,2-14-8-16,3-2 0 16,4-3-8-16,-1-7 0 0,6-3-8 15,3 0 16-15,4 0-8 32,0 0-8-32,4 0-64 0,16 0 72 15,12-6 8-15,4-11 8 16,7-1 0-16,5-11-8 0,1-3-136 15,9-12-1672-15,-13 6-2833 32,-10 9-7802-32</inkml:trace>
  <inkml:trace contextRef="#ctx0" brushRef="#br0" timeOffset="-135228.3">1143 17910 19668 0,'0'0'4153'0,"0"0"-3185"15,0 0-680-15,0 0-224 16,0 0 88-16,0 0 512 15,88-9-112-15,-40-1-296 16,3-5-168-16,5-5-88 16,-8 1 0-16,0-3-200 0,-4-7-1320 15,-12 7-2177-15,-5 3-4481 16</inkml:trace>
  <inkml:trace contextRef="#ctx0" brushRef="#br0" timeOffset="-134792.47">1685 17494 13290 0,'0'0'10475'0,"0"0"-9531"15,0 0-936-15,0 0 40 31,0 0 0-31,115 12-48 16,-75-12 0-16,4-9-8 0,-5-3 8 16,-2 5 0-16,-9 1 0 15,-12 3 0-15,-5 3 8 0,-2 0 56 0,-1 0 40 16,-1 6 416 0,1 13 328-1,1 6-224-15,6 10-88 16,1 10-88-16,0 5 89 0,4 7-113 15,0 1-40-15,-4-4-72 16,4-3-120-16,4-1-120 0,-1-5 8 0,5-4-72 31,-3 1 40-31,3-5-48 16,-4-2 0-16,-5-6-16 16,-3-6-88-1,-4-11-248-15,-8-3-704 16,-4-9-609-16,-4-12-2856 0,-8-10-5433 15</inkml:trace>
  <inkml:trace contextRef="#ctx0" brushRef="#br0" timeOffset="-134539.09">2303 17412 11986 0,'0'0'11907'0,"0"0"-10379"0,0 0-528 16,-13 92-104-16,2-48 49 16,-6 7 31-16,-2 9-296 0,-9 13-136 0,-12 15-160 15,-12 11-216-15,-8 2-112 16,8-13-56 0,13-25-72-1,11-26-72-15,7-5-752 0,-2-3-736 16,11-22-961-16,0-2-2848 15,8-8-9346-15</inkml:trace>
  <inkml:trace contextRef="#ctx0" brushRef="#br0" timeOffset="-134039.42">2434 16929 18395 0,'0'0'2865'0,"0"0"-1961"0,108 108 497 15,-41-28-209-15,5 20 176 0,-1 15-400 32,-22 0-296-32,-21-4 1 15,-21-10-49-15,-7 7-216 0,-20 1-104 16,-20-5-184-16,-7-22-120 16,-29-9-64-16,-8-25-872 0,-8-23-1209 31,13-9-2592-31,19-16-3176 0</inkml:trace>
  <inkml:trace contextRef="#ctx0" brushRef="#br0" timeOffset="-133715.29">1036 17069 13754 0,'0'0'7274'0,"0"0"-5954"15,0 0 225-15,-60 111-201 16,44-16-400-16,8 38 40 0,8 26-136 15,8-3-351 1,23-14-185-16,5-27-152 16,5-23-160-16,-10-19-120 0,1-26-424 15,12-5-1001-15,-9-23-3280 16,-3-3-4769-16</inkml:trace>
  <inkml:trace contextRef="#ctx0" brushRef="#br0" timeOffset="-133124.89">3027 17434 10730 0,'0'0'10946'16,"0"0"-9890"-16,0 0-784 0,0 0-144 15,0 0-120-15,0 0-8 32,84 76-192-32,-67-67-1872 0,-10-5-4914 0</inkml:trace>
  <inkml:trace contextRef="#ctx0" brushRef="#br0" timeOffset="-132736.91">2976 17780 20572 0,'0'0'2913'0,"0"0"-2361"0,0 0-448 15,0 0-96-15,0 0-8 0,115 25-16 32,-75-31 8-32,-4-10-64 0,0 0 8 15,-8 3-56-15,-4 0-8 16,-12 8 80-16,-5 1 48 15,-7 1 48-15,0 3 104 0,0 0 152 16,0 0 456-16,-7 0-48 31,-9 12-88-31,-4 11-160 0,0 12-224 16,-5 22-168-16,-2 22-16 16,-4 16 80-16,6-6 64 15,5-18 80-15,9-24-56 0,2-15-63 16,5 9-105-16,0 0-56 15,4 7 0 1,0-10-72-16,0-13-121 16,4-6-1047-16,9-19-1352 15,-2 0-3202-15,-3-15-1943 0</inkml:trace>
  <inkml:trace contextRef="#ctx0" brushRef="#br0" timeOffset="-132502.43">3147 18072 16819 0,'0'0'4513'0,"0"0"-3977"31,0 0 216-31,8 99-48 0,0-59-79 16,0 5-65-16,7-4-272 15,-2 4-216-15,2-7-64 31,-2-3-8-31,-1-6-104 0,-5-14-760 16,2-15-1761-16,-9 0-3616 16,0-6-3641-16</inkml:trace>
  <inkml:trace contextRef="#ctx0" brushRef="#br0" timeOffset="-132304.92">3195 18237 14779 0,'0'0'4193'0,"0"0"-3993"16,0 0-152-16,0 0 96 15,0 0 8-15,92-6 120 0,-69 6-152 16,-3 0-72 0,-3 0-48-16,-6 0-120 15,-3-10-1417-15,1 0-2719 16,-9-2-9099-16</inkml:trace>
  <inkml:trace contextRef="#ctx0" brushRef="#br0" timeOffset="-131993.75">3330 17440 19380 0,'0'0'3952'0,"0"0"-3471"0,0 0 207 31,8 89-16-31,5-41 184 16,-2 9-96-16,9 6-216 0,-4 4-136 15,0-1-192-15,-4 5 73 16,0-5 151-16,-4 1-64 0,0-4-32 31,-1 0-104-31,2-5-56 16,-1-4-112-16,0-7-64 15,-1-8-8-15,2-11-56 0,-1-6-40 16,-8-12-264-16,4-4-816 16,-4-6-497-16,0 0-783 0,0-3-2737 0,-4-7-3545 15</inkml:trace>
  <inkml:trace contextRef="#ctx0" brushRef="#br0" timeOffset="-131746.41">3478 18037 15875 0,'0'0'4977'15,"0"0"-4537"-15,0 0 72 0,32 6 432 16,-21 0 33-16,10 1-137 0,-5 6-240 15,7-4-216-15,-3 1-216 16,4-1-104-16,-4-5-64 16,8-8-336-16,-4-12-2609 0,-4-9-3624 15</inkml:trace>
  <inkml:trace contextRef="#ctx0" brushRef="#br0" timeOffset="-131301.6">4363 17647 22676 0,'0'0'2721'16,"0"0"-2001"-16,0 0-576 0,0 0-64 15,0 0 112-15,0 0-96 32,0 0-80-32,103 12-16 15,-75-12-720-15,8-12-1000 0,-8 2-1225 16,-8 3-3552-16</inkml:trace>
  <inkml:trace contextRef="#ctx0" brushRef="#br0" timeOffset="-131090.17">4418 17881 6689 0,'0'0'17092'16,"0"0"-15292"-1,0 0-1536-15,0 0-256 16,0 0 104-16,0 0 280 16,87-12-136-16,-55 5-128 0,5-2-72 15,-5-1-56-15,15-6-152 16,-11 0-1584-16,-4 4-3521 16</inkml:trace>
  <inkml:trace contextRef="#ctx0" brushRef="#br0" timeOffset="-129924.16">5956 18081 17971 0,'0'0'4401'0,"0"0"-3769"16,0 0-632-16,0 0 16 31,0 0 40-31,0 0 625 0,12-41-177 15,0 6-240-15,0-3-96 16,0 0-160-16,-1 3 104 0,-2 3 16 16,7 0 272-16,-5 1-160 15,6-4-88 1,7-3-64-16,0 0-80 16,-1 3 8-16,1 6-8 0,0 7 40 15,-4 8-40-15,-4 14 40 16,-5 0 8-16,6 17 200 0,-2 15 328 15,6 3 24-15,-1 6-80 0,-5 0-31 16,6-9-65 0,-6-3-256-16,5-10-128 15,-3-6-48-15,2-11-72 16,1-2-40-16,4 0 16 16,4-12 16-16,-1-14-256 0,1-2-433 15,4-23-583-15,-8 4-1552 16,-7 9-3810-16</inkml:trace>
  <inkml:trace contextRef="#ctx0" brushRef="#br0" timeOffset="-129174.18">6805 17348 20380 0,'0'0'4697'0,"0"0"-4353"15,0 0-344-15,0 0-104 16,0 0 104-1,0 0 0-15,103 10 0 16,-62-23 0-16,2-3-64 47,-4 0 64-47,2 0 0 0,-5 4-64 16,-1 5-200-16,-7 1-176 15,0 3-120-15,-8-1-65 0,-4 4 97 16,-8-3 256-16,-4 3 184 15,-4 0 88-15,0 0 192 16,0 0 320-16,0 0 449 0,0 0 95 16,0 0-160-16,0 0-192 0,0 7-256 15,0 5-200-15,0 7-88 0,0 6-40 16,0 8 32-16,3-1 113 16,10 5 95-16,2 8-72 15,10-4 24-15,-1 7-32 0,4 3-8 16,4-1 32-16,-1 1-88 15,5-6-120-15,0-1-48 16,-1-6-48-16,-7-2 0 16,4-8 0-16,-11-3 0 15,-1-3 0-15,-9-6-8 16,1-3 0-16,-3-1-88 0,-5-5-384 31,-1-4-656-31,-3-6-761 0,0-10-1872 16,-11-9-3936-16</inkml:trace>
  <inkml:trace contextRef="#ctx0" brushRef="#br0" timeOffset="-128837.08">7613 17161 9858 0,'0'0'11250'0,"0"0"-9370"16,0 0-111-16,-35 79-513 16,23-41-296-16,-4 9-72 0,0 11-143 15,-8 6-217 1,-8 14-168-16,-12 15-88 15,-11 15 8-15,-1 6 16 0,-4-12 8 16,16-20-176-16,12-30-72 16,9-20-56-16,6-14-104 15,2-18-800-15,-2-7-2881 0,2-11-6953 16</inkml:trace>
  <inkml:trace contextRef="#ctx0" brushRef="#br0" timeOffset="-125845.08">7937 16878 18916 0,'0'0'5641'0,"0"0"-5017"16,0 0 376-16,82 63-168 0,-41-21 144 16,2 9 113-1,2 19-161 1,-2 28-136-16,-11 32-304 0,-15 19-152 15,-17 0 16-15,-17-12-104 0,-22-19-136 16,-2-11-112-16,-2-5-272 16,3-23-480-16,-16-3-1168 15,8-28-1857 1,4-19-3817-16</inkml:trace>
  <inkml:trace contextRef="#ctx0" brushRef="#br0" timeOffset="-125272.61">5729 17186 12282 0,'0'0'7346'0,"0"0"-4842"16,0 0-623-16,0 0-353 16,0 0-136-16,-75 83-304 0,62 24-327 15,2 53 135-15,7 17-320 16,4-5-120-16,0-39-96 0,11-38-312 16,6-25 0-16,2-16-48 31,1-10-72-31,4-9-176 15,12 7-976-15,43-1-1289 0,-3-3-2408 16,-4-19-4241-16</inkml:trace>
  <inkml:trace contextRef="#ctx0" brushRef="#br0" timeOffset="-124472.74">8541 17595 18691 0,'0'0'6802'15,"0"0"-6138"-15,0 0-464 0,0 0-56 16,112 13 296-16,-68-6-80 15,8-4-192-15,0-3-80 0,-5 0-88 16,2 0 0 0,-6 0 0-16,-7-6-104 15,-8-1-1432-15,-8 1-2545 16,-8 2-4321-16</inkml:trace>
  <inkml:trace contextRef="#ctx0" brushRef="#br0" timeOffset="-124250.34">8789 17449 10082 0,'0'0'9818'0,"0"0"-7554"16,0 0-423-16,0 0-409 16,0 0-424-1,-16 76-424-15,24-6-296 16,0 4-80-16,4-5-80 15,-8-8-32-15,0-20-96 0,3 0-8 16,2-3-208-16,10-19-1136 16,6-6-2833-16,-10-13-2984 0</inkml:trace>
  <inkml:trace contextRef="#ctx0" brushRef="#br0" timeOffset="-123998.02">9279 17275 11186 0,'0'0'11730'16,"8"76"-10249"-16,0 0-617 15,7 29 624-15,6 6-312 16,-10-18-159-16,-2-27-473 15,-1-28-296-15,-4-2-248 16,3-6-144-16,2 15-1312 16,-5-4-2761-16,0-15-7594 0</inkml:trace>
  <inkml:trace contextRef="#ctx0" brushRef="#br0" timeOffset="-107436.22">24941 7750 18748 0,'0'0'4352'15,"4"13"-3767"-15,17 12-153 0,7 11 536 0,7 11-128 16,1 1-232-16,3-4-240 31,-3-3-200-31,-4-6-120 16,0-7-48-16,-8-2-8 0,-4-11-504 16,-4-2-928-16,-4-13-1465 15,-4 0-2688-15,-8 0-5265 0</inkml:trace>
  <inkml:trace contextRef="#ctx0" brushRef="#br0" timeOffset="-107213.81">25391 7617 14931 0,'0'0'4273'0,"0"0"-2561"31,0 0 160-31,-71 72-399 0,35-27-145 15,-4 6-352-15,0 6-344 16,-4 0-296-16,9-3-248 0,7-10-88 16,4-5-152-16,12-17-760 15,12-16-1088 1,0-6-3713-16,0 0-1785 16</inkml:trace>
  <inkml:trace contextRef="#ctx0" brushRef="#br0" timeOffset="-106982.42">25579 7719 16347 0,'0'0'4433'0,"32"88"-2945"0,-5-37-31 15,1-1-441-15,9-2-128 31,-2-9-296-31,9-8-328 0,0-3-160 16,0-5-104-16,-1-7-56 16,-6-7-944-16,-5-9-808 15,-13-3-1105-15,-7-16-3064 0</inkml:trace>
  <inkml:trace contextRef="#ctx0" brushRef="#br0" timeOffset="-106761.02">25905 7677 18836 0,'0'0'2864'0,"0"0"-1448"0,0 0-39 0,-63 89-321 16,31-42-176-16,-4 7-192 15,-8 4-360-15,4-1-224 16,-7-3-104-16,10-10-464 0,5-9-816 15,5-19-936 1,7-11-2722-16,16-5-4255 16</inkml:trace>
  <inkml:trace contextRef="#ctx0" brushRef="#br0" timeOffset="-106516.67">26137 7601 21236 0,'0'0'2929'0,"0"0"-1857"0,55 88-336 31,-22-43 136-31,6-4-192 16,5-3-304-16,4-2-232 0,-1-8-95 31,5-6-49-31,-8-6-121 15,-4-6-615-15,-8-10-1096 16,-8 0-2177-16,-12-10-3673 0</inkml:trace>
  <inkml:trace contextRef="#ctx0" brushRef="#br0" timeOffset="-106352.12">26590 7474 16779 0,'0'0'5161'15,"0"0"-3632"-15,-83 85 231 16,39-8-512-16,-7 21-352 0,10-8-280 0,10-18-247 16,15-28-369-16,7-18-104 15,6-4-1089-15,3-3-1559 16,0-9-4122-16</inkml:trace>
  <inkml:trace contextRef="#ctx0" brushRef="#br0" timeOffset="-106115.75">26631 7499 21404 0,'0'0'3033'0,"0"0"-2185"15,67 83-416-15,-31-41 72 16,0-2 144-16,4-2-280 0,0-6-200 15,-4-3-168-15,-8-10-136 16,-4-6-1072 0,-5-7-768-16,-6-6-3129 15,-6 0-5418-15</inkml:trace>
  <inkml:trace contextRef="#ctx0" brushRef="#br0" timeOffset="-105916.27">26989 7391 17363 0,'0'0'6346'0,"0"0"-4802"0,0 0-120 15,0 0-512-15,-103 124-7 0,59-44-161 32,0-4-312-32,8-11-288 0,8-9-144 15,4-24-720-15,9-11-841 16,-2-2-1271-16,9-19-3762 0</inkml:trace>
  <inkml:trace contextRef="#ctx0" brushRef="#br0" timeOffset="-105495.41">27436 7248 4096 0,'0'0'16388'0,"0"0"-13940"31,0 0-1151-31,11 102-161 16,6-61-56-16,-2 7-112 15,9-1-263-15,4-5-297 0,-4-1-224 16,8-9-184-16,-8-7-128 0,3-9-232 31,-6-6-793-31,-1-14-1231 16,-5-12-3137-16,-2-6-4602 0</inkml:trace>
  <inkml:trace contextRef="#ctx0" brushRef="#br0" timeOffset="-105316.89">27762 7241 18980 0,'0'0'3808'16,"0"0"-2143"-16,-100 95 111 0,29-7-368 16,-25 28-63-16,-3 8-513 15,3-3-272-15,28-32-232 0,28-36-328 0,20-24-336 16,16-19-1480 0,4-4-2705-1,0-6-12835-15</inkml:trace>
  <inkml:trace contextRef="#ctx0" brushRef="#br0" timeOffset="-104552.91">28177 7224 14875 0,'0'0'5977'0,"0"0"-4273"0,0 0-207 15,0 0-305-15,0 0 96 16,0 0-384-16,0 129-207 0,0-41-25 16,0 5-72-16,-4-20 0 15,-4-22-32 1,8-16-256-16,-9-7-168 16,9 4-144-16,0-10-56 0,0-5-576 15,0-17-1448-15,0-10-3058 16,4-9-5968-16</inkml:trace>
  <inkml:trace contextRef="#ctx0" brushRef="#br0" timeOffset="-103891.67">28635 7315 6785 0,'0'0'10162'0,"0"0"-7369"16,0 0-817-16,0 0-736 0,0 0-111 0,-13 105-137 15,13-71-176-15,0 1-328 16,0 0-224-16,9-6-184 16,7-4-80-1,4-12-8-15,-1-3-104 16,5-10 96-16,4-4-104 0,0-21-96 15,4-7-144-15,-4-12-72 16,-4 0 136-16,-8-4 88 16,-13 7 152-16,-3-1 56 0,-11 7 48 31,-17 7 72-31,-4 9 48 16,-4 6 144-16,-3 13 32 0,2 0 8 15,1 15-232-15,8 11-120 16,9 0-64-16,10-4-728 15,14-3-1753-15,18-6-4024 0,5-10-4729 0</inkml:trace>
  <inkml:trace contextRef="#ctx0" brushRef="#br0" timeOffset="-103514.7">29181 7293 17131 0,'0'0'3921'0,"0"0"-2961"15,12 92-32-15,-5-53-39 16,6-9-153 0,2-4-504-16,6-10-184 15,2-6-48-15,1-8-48 16,0-2-8-16,-4 0 40 0,0-12-64 15,-4-4 72-15,-1 0-40 32,-6-9 40-32,3-1 0 0,-8-2 8 15,-4-4 0-15,-4 0 56 16,-17 0 32-16,-2 4 208 0,-9 6 248 16,1 7-8-16,-6 4-112 15,5 8-72-15,0 3-144 16,4 10-152-16,9 5-56 0,3 8-672 15,8-4-1456 1,4-3-5218-16</inkml:trace>
  <inkml:trace contextRef="#ctx0" brushRef="#br0" timeOffset="-102938.23">29874 7248 8529 0,'0'0'9762'0,"0"0"-7881"16,0 0-321-16,-40 105-376 0,40-63-23 0,0-1-289 15,0 0-288-15,12-10-328 16,8-5-184-16,-1-10-72 16,9-13 0-16,0-3-64 0,4-13 56 15,4-21 0-15,1-8 0 16,-2-9 8-16,-7 1 0 15,-12-1 0-15,-12-3 8 0,-4 6 48 16,-16 1 8 0,-16 8 16-16,-3 8 40 15,-2 15 208-15,-3 10 120 0,1 6-120 16,3 12-176-16,8 11-152 16,4 5-144-16,8 3-968 15,8-8-1633-15,4-4-6360 0</inkml:trace>
  <inkml:trace contextRef="#ctx0" brushRef="#br0" timeOffset="-102354.79">30467 7175 14051 0,'0'0'3888'0,"0"0"-2551"0,0 0 639 15,0 0-448-15,-35 89 33 16,27-47-417-1,8 2-448-15,0 3-208 16,0-5-152-16,15-10-176 16,9-10-160-16,-3-13-80 0,10-9 24 15,-3 0-16-15,0-19-48 16,-4-10-40-16,0-8 8 0,-12-2 8 31,0-3 136-31,-12 5 8 16,0 2 56-16,-17 6 88 15,-2 1 8-15,-9 6 40 0,8 5 72 16,-8 12-112-16,5 5-112 16,-5 0-40-16,-20 9-480 0,4 4-1568 15,0 3-5114 1</inkml:trace>
  <inkml:trace contextRef="#ctx0" brushRef="#br0" timeOffset="-97115.22">28463 5670 17451 0,'0'0'4937'0,"0"0"-3480"0,0 0-57 16,0 0-320-16,-28 77-456 15,0 15-120-15,-11 41 56 16,-5 10-135-16,12-25-137 0,8-36-184 15,13-44-104-15,6-10-120 16,1-5-993 0,-8-5-1583-16,-4-1-3049 15,4-11-4218-15</inkml:trace>
  <inkml:trace contextRef="#ctx0" brushRef="#br0" timeOffset="-96833.97">28105 6248 20012 0,'0'0'4177'0,"0"0"-3545"0,0 0 408 15,0 0 168-15,20 105-183 0,-8-64-425 32,4 0-288-32,0-6-208 0,3 1-56 15,1-8-8-15,1-3-40 16,-2-6-64-16,-3-3 56 15,-4-10 8-15,-4-6-136 0,0 0-112 32,0-37 40-32,8-37 200 15,12-37-424-15,0-15-609 0,7-5-639 16,-7 17-513-16,-4 41-2215 16,-7 16-2370-16</inkml:trace>
  <inkml:trace contextRef="#ctx0" brushRef="#br0" timeOffset="-96472.95">28897 5092 12802 0,'0'0'2809'16,"0"0"-1137"-16,0 0 545 16,0 0-513-16,0 0-312 0,0 0-87 15,45 89-169-15,-45-32-376 16,-4 7-112-16,-9-11-88 0,6 2-192 15,-5-15-240-15,12-11-128 32,0-6-152-32,0-23-1144 0,8 0-2785 31,3-6-1208-31</inkml:trace>
  <inkml:trace contextRef="#ctx0" brushRef="#br0" timeOffset="-96211.64">29085 5289 14539 0,'0'0'4160'0,"0"0"-3031"16,0 89 855-16,0-54-416 15,0-3-471-15,12-13-713 0,4-4-368 16,8-8-16 0,0-7-64-16,0 0 16 15,-1-19-8-15,1-6-64 0,-7-10-200 16,-6 3-160-16,-11-3 240 15,0 0 136-15,-20 7 104 16,-7-1 0-16,-1 7 96 0,-4 9-88 0,12 7 112 31,0 6-120-31,16 0-545 16,4 6-1503-16,4 4-3137 16,16-4-2433-16</inkml:trace>
  <inkml:trace contextRef="#ctx0" brushRef="#br0" timeOffset="-95852.59">29416 5257 12938 0,'0'0'3209'0,"0"0"-905"16,0 0-391-16,-16 90-409 0,16-71-672 16,0-10-600-16,0-6-232 31,12-3-344-31,4-10-456 15,7-11 48-15,1-8-344 0,0-3-80 16,-3 0 335-16,-6 10 321 16,-7 10 464-16,-4 5 56 0,1 7 1336 15,-5 3 137-15,0 16-977 16,0 3-112 0,3 3 176-16,1-2 24 15,4-7-104-15,0-6-288 0,4-7-184 16,0-3 64-16,-1-3 16 15,10-13-16-15,-1-7-64 16,4-5 48-16,-5-4-56 16,6-6-296-16,-1-16-1096 15,0 6-2665-15,-9 10-3176 16</inkml:trace>
  <inkml:trace contextRef="#ctx0" brushRef="#br0" timeOffset="-95370.89">29938 4699 18804 0,'0'0'4889'31,"0"0"-4457"-31,0 0-424 16,0 108 720-16,0-23 552 0,0 2-240 15,0-12-232-15,0-24-279 16,-4-19-217-16,0 6-208 0,0-3-96 16,0 0-8-16,4-13-8 15,0-7-144 1,0-8-512-16,0-7-161 16,0 0-359-16,0-10 424 0,0-12 328 15,4-3 232-15,4-4 128 16,-1 4 56-16,6 6 8 0,-1 3 8 15,4 7 0 1,-1-1 8-16,6 4-8 16,-2 6 0-16,1 0 0 15,0 0 0-15,-8 16 8 0,-4 0 160 16,-4 9 240-16,-4 0 216 16,-8-2 96-16,-8 2-224 0,-8-3-112 31,0 0-96-31,-4-9-128 15,0 0-80-15,0-7-80 0,5-6-8 16,3 0-280-16,3-3-584 16,14-26-912-16,3 1-2273 0,0-4-3769 15</inkml:trace>
  <inkml:trace contextRef="#ctx0" brushRef="#br0" timeOffset="-95196.35">30209 4857 16291 0,'0'0'5585'15,"0"0"-5089"-15,0 0 56 0,0 0-71 16,0 0-313-16,47 25-168 0,-47-2-961 16,0-4-3400-16,0 0-7065 15</inkml:trace>
  <inkml:trace contextRef="#ctx0" brushRef="#br0" timeOffset="-95026.78">30229 5089 18363 0,'0'0'2257'0,"0"0"-1265"31,0 0 80-31,0 0-175 16,4 89-569-16,0-70-328 15,0-3-304-15,-1-6-2417 0,1-7-7209 0</inkml:trace>
  <inkml:trace contextRef="#ctx0" brushRef="#br0" timeOffset="-94845.27">30396 4994 18379 0,'0'0'2233'16,"0"0"-1545"0,0 0-224-1,0 0-136-15,95-26-152 0,-71 24-176 0,-3-2-776 16,-6 1-4593-16</inkml:trace>
  <inkml:trace contextRef="#ctx0" brushRef="#br0" timeOffset="-94598.92">30488 4857 18003 0,'0'0'4425'0,"0"0"-3569"0,0 0 681 16,-25 111 191 0,18-56-376-16,-1 1-391 15,8 2-409-15,0-8-256 16,0-5-160-16,4-4-80 0,11-12-56 15,6-7-88-15,3-9-64 32,4-13-112-32,0 0-424 0,-1-10-473 15,9-28-831-15,-13 6-1977 16,-2-2-3152-16</inkml:trace>
  <inkml:trace contextRef="#ctx0" brushRef="#br0" timeOffset="-94444.33">30818 5203 11522 0,'0'0'0'0</inkml:trace>
  <inkml:trace contextRef="#ctx0" brushRef="#br0" timeOffset="-88366.11">27284 6534 6929 0,'0'0'472'0,"0"0"5753"15,0 0-3336-15,0 0 872 32,0-6-1673-32,-8 2-255 15,-4 1-409-15,-11 0-456 0,-14-4-144 16,-10 5-135-16,-26 2 79 15,-30 2-216-15,-28 21 288 0,-9 8-304 16,13 4-64-16,11-6-248 16,24-6-16-1,5-5-16 1,3-5-64-16,13-7-64 0,11-2-56 0,16-4-8 16,8 0 8-16,0 0 0 15,8 0 8-15,4 0-16 0,9 0-16 16,11 0-88-1,4 0-304-15,0 0-712 16,0 0-928-16,12-10-689 16,16-28-40-16,-9 0-2320 0,5-4-2680 15</inkml:trace>
  <inkml:trace contextRef="#ctx0" brushRef="#br0" timeOffset="-87963.19">26328 6185 14771 0,'0'0'6481'0,"0"0"-5353"31,0 0 393-31,0 0-601 16,0 0-80-16,-64 92-336 16,32-48-48-16,-8 3 48 0,-4 5-160 15,-8-2-112-15,1 1-152 16,-5-4 8-16,0-5 56 15,13-7 73-15,2-7 103 0,13-12 40 16,13-3-56 0,7-6-104-1,4-7-40-15,0 2-56 0,4-2 16 0,0 0-112 16,0 0 0-16,0 0-8 16,0 0-8-16,4 0-40 15,12 7-48-15,8 3 96 16,8 5 0-16,11 1 72 15,2 3-24 1,-2-3-32-16,5 3 16 0,-4-6-32 0,-5 0-56 16,2-7-208-16,-6 1-1104 15,9-7-1009-15,-4 0-2272 16,-8 0-3953-16</inkml:trace>
  <inkml:trace contextRef="#ctx0" brushRef="#br0" timeOffset="-85425.93">23602 7896 17147 0,'0'0'4345'0,"0"0"-2537"0,0 0-223 0,0 0-569 31,-47 73-440-31,62-64-288 16,22-2 144-16,6 0 96 0,13-7-47 15,0 0-161-15,3-4-136 16,-7-9-64-16,-3-6-24 15,-10 3 8-15,-7 1-96 0,-12 2 0 16,-8 7 0-16,-8-1 40 0,-4 7 80 31,0 0 304-31,0 0 168 32,0 0-24-32,0 0-248 15,4 9-160-15,-4 14 32 0,3 5-16 16,2 8 16-16,-1 5 32 15,4 0-8-15,-1 1-80 16,2-2-32-16,3 2-56 0,8-1-48 16,-5 0-8-16,-3-9 0 15,4-4 0-15,-4-5-64 0,-3-10-80 0,-5-7-416 16,-1-3-520-16,1-3-504 16,-4-3-697-1,0-44-687-15,0-1-2073 16,4-3-2593-16</inkml:trace>
  <inkml:trace contextRef="#ctx0" brushRef="#br0" timeOffset="-85169.62">24232 7736 14195 0,'0'0'4168'16,"0"0"-1567"-16,0 0-185 0,0 0-463 15,0 0-385-15,0 0-319 16,-84 116-161-16,52-49-208 0,-7 15-320 15,-2 16-160-15,6-9-128 32,12-19-88-32,10-22-128 0,1-20-40 15,5 4 48-15,-2-3-64 16,5-4-136-16,0-9-392 0,4-7-528 16,0-9-873-16,0-16-1711 31,12-12-1553-31,-3-1-4185 0</inkml:trace>
  <inkml:trace contextRef="#ctx0" brushRef="#br0" timeOffset="-84952.2">24375 7871 18972 0,'0'0'3832'0,"0"0"-2655"15,0 0-105-15,0 0-288 0,0 0-176 16,0 0-288-16,88 22-232 0,-60-22-80 31,0 0-8-31,0-7-248 16,-8 4-832-16,-12 3-760 0,-1 0-2753 16,-7 0-4473-16</inkml:trace>
  <inkml:trace contextRef="#ctx0" brushRef="#br0" timeOffset="-84779.66">24375 8013 19948 0,'0'0'4057'16,"0"0"-2585"-16,0 0-680 16,0 0-352-16,0 0-72 31,0 0-328-31,0 0-40 0,120 38-552 15,-68-53-1352-15,-9 3-3289 0</inkml:trace>
  <inkml:trace contextRef="#ctx0" brushRef="#br0" timeOffset="-84239.11">23731 9613 20572 0,'0'0'3033'0,"0"0"-1913"15,0 0-672-15,0 0-112 0,0 0 96 16,0 0-96-16,107-38-192 15,-72 10-104 1,1-1-40-16,-4 7-56 16,5 4-1168-16,-14 1-1265 0,-3 7-3656 15</inkml:trace>
  <inkml:trace contextRef="#ctx0" brushRef="#br0" timeOffset="-83791.31">24033 9303 21052 0,'0'0'3649'15,"0"0"-2305"-15,0 0-232 32,0 0-704-32,0 0-24 0,0 0-23 15,0 0-89-15,0 0 8 16,68 0-112-16,-32-10-120 15,-1 4-40-15,1 2 64 0,-4-1-72 32,0 1 8-32,-8 1-8 15,-9 3 0-15,2 0 0 0,-13 0 0 0,-4 0 56 16,0 0 56-16,0 0 104 16,0 7 200-16,0 8-32 15,0 2-72-15,0 4 120 16,0 1-48-1,0 0-176-15,3 7-16 16,5 3-24-16,5 3-40 0,2 4-16 0,5 1-64 16,5-2-40-16,-1 0 0 15,3-3-8-15,-3-6-48 16,-4-7 40 0,0-6-48-16,-8-4-280 15,-4-8-672-15,-1-4-1032 16,-2-16-1609-16,-5-9-1576 0,0-4-4913 0</inkml:trace>
  <inkml:trace contextRef="#ctx0" brushRef="#br0" timeOffset="-83534.99">24586 9051 6785 0,'0'0'14731'16,"0"0"-12050"-16,0 0-313 0,0 0-928 15,-71 87-111-15,51-43-369 16,-8 16-264 0,-8 26-192-16,-11 19-192 15,-9 6-128-15,4-6 16 0,8-26-64 16,16-28-56-16,4-13-64 16,9-10-8-16,2 5-8 0,2-5-56 15,3 0-488 1,8-9-992-16,0-3-1497 15,0-12-4248-15</inkml:trace>
  <inkml:trace contextRef="#ctx0" brushRef="#br0" timeOffset="-83227.81">24878 9382 17363 0,'0'0'3945'15,"0"0"-2585"-15,0 0 25 0,0 0-89 31,0 0-408-31,0 0-376 16,84-13-320-16,-61 4-120 0,5-4-72 16,-4 0 0-16,-4 4-480 15,-8 5-960-15,-1 4-1089 0,-11 0-3256 16</inkml:trace>
  <inkml:trace contextRef="#ctx0" brushRef="#br0" timeOffset="-83044.29">24857 9569 20156 0,'0'0'4489'15,"0"0"-3241"-15,0 0-688 16,0 0-216-16,0 0 712 16,100 3-103-16,-52-6-593 0,4-6-360 15,-5-4-336-15,6-19-1681 16,-14 4-3664-16,-7 2-13235 0</inkml:trace>
  <inkml:trace contextRef="#ctx0" brushRef="#br0" timeOffset="-79517.56">25814 9528 19204 0,'0'0'3960'0,"0"0"-3047"16,0 0-329-16,0 0-312 16,0 0 104-16,4-41 40 0,12 5-176 15,3-5-72-15,9-6-104 16,4 2-56-16,0 7 40 0,-4 7-40 16,-4 8 40-16,-4 7-32 15,-8 10 64 1,-4 6-8-16,0 0 120 15,0 0 200-15,4 3 328 16,4 7-239-16,-1 2 87 0,2-5-32 16,3 2-136-16,-5 1-112 15,6-4 48-15,-2 1-168 0,5-7-160 32,0 0 0-32,4-7-8 15,0-15-24-15,4-13 8 16,0-6-520-16,4-4-1064 0,-5-5-601 15,-3 11-2592-15,-12 17-3633 0</inkml:trace>
  <inkml:trace contextRef="#ctx0" brushRef="#br0" timeOffset="-79026.86">26479 8940 16779 0,'0'0'4873'15,"0"0"-4409"-15,0 0-152 0,0 0 632 16,0 0 193-16,88-6-273 31,-48 6-360-31,-1 0-264 0,6 0-144 16,-13 4-88-16,-9-2 0 16,-3 2 0-16,-12-1 80 15,-3-3-8-15,-5 3 408 0,0-3 200 16,0 3 65-16,0 7 87 15,3 9-128-15,-3 9-320 0,4 13-160 16,4 4 16 0,0 6-8-1,4-4-48-15,0 1-24 16,4-10-96-16,0-3-24 0,0-3-40 0,3-7-8 16,-6-5-8-16,2-8-64 15,-7-6-312-15,1-6-768 16,-5-35-1401-1,3-6-2504-15,-7-10-5329 16</inkml:trace>
  <inkml:trace contextRef="#ctx0" brushRef="#br0" timeOffset="-78826.41">26910 8801 5049 0,'0'0'15027'16,"0"0"-12851"-16,0 0 313 15,-80 92-817-15,32-19-312 0,-11 19-63 16,-1-3-385-16,12-16-488 0,16-22-184 31,8-23-240-31,0 7-16 16,4-9-328-16,-4-4-1312 16,9-12-1985-16,6-10-3721 0</inkml:trace>
  <inkml:trace contextRef="#ctx0" brushRef="#br0" timeOffset="-78554.14">27001 8674 2736 0,'0'0'17820'0,"0"0"-15396"15,44 108-951-15,-20-61-393 0,0 4-64 16,4 16-72-16,-5 25-295 16,-10 29-361-1,-13 15-168-15,-20 10-56 16,-28-16-16-16,4-38-40 16,4-28-8-16,8-26-72 0,4-19-625 15,-39-3-1207-15,7-6-2041 16,-12-4-3936-16</inkml:trace>
  <inkml:trace contextRef="#ctx0" brushRef="#br0" timeOffset="-78240.98">25766 8836 13410 0,'0'0'7330'0,"0"0"-5122"16,0 0-407-1,-52 91-441-15,20 4-80 0,1 33-143 16,10 9-305-16,17-26-416 15,4-28-280-15,8-42-136 0,20-10-168 16,45-5-1320-16,-6-7-2601 16,8-7-4609-16</inkml:trace>
  <inkml:trace contextRef="#ctx0" brushRef="#br0" timeOffset="-77838.06">27356 9071 5585 0,'0'0'16299'0,"0"0"-14562"0,0 0-1161 15,0 0-136-15,108 25 168 16,-69-25-152 0,9 0-264-16,-4-6-128 15,-5-7-64-15,-11 0-536 0,-7-2-1080 16,-14 5-2553-16,-7 4-4313 16</inkml:trace>
  <inkml:trace contextRef="#ctx0" brushRef="#br0" timeOffset="-77631.61">27499 8931 15363 0,'0'0'6017'0,"0"0"-4609"0,0 0 385 32,0 0-665-32,0 0-64 15,-7 89-216-15,18-38-255 0,-3 9-161 16,1 3-184-16,-6-2-160 15,5-10-88-15,0-13-96 0,0-19-793 16,4-19-1183-16,0-13-2529 16,-5-16-4849-16</inkml:trace>
  <inkml:trace contextRef="#ctx0" brushRef="#br0" timeOffset="-77415.13">27913 8792 21692 0,'0'0'4169'0,"0"129"-2985"15,0-33-23-15,0 2-41 16,4-25-32-16,1-22-496 16,3-16-440-16,7 3-152 0,1 3-432 31,5 19-1400-31,-2-15-3001 0,-6-4-13427 15</inkml:trace>
  <inkml:trace contextRef="#ctx0" brushRef="#br0" timeOffset="-76746.9">24981 10794 14491 0,'0'0'8481'0,"0"0"-6768"16,0 0-825-16,0 0-48 16,0 0 16-16,0 0-264 0,71 30-327 15,-38-30-161 1,-1-10-88-16,-5-3-16 15,-3 4-48-15,-7-1-385 16,-6 7-919-16,-3 3-960 16,-3 0-2441-16,-5 13-4281 0</inkml:trace>
  <inkml:trace contextRef="#ctx0" brushRef="#br0" timeOffset="-76549.33">25041 10947 14547 0,'0'0'5057'16,"0"0"-4001"-16,0 0 880 15,0 0-295-15,112-19-281 0,-73 13-528 32,1-1-504-32,0-2-256 15,0-7-72-15,27-16-336 16,-11 7-1592-16,-3-1-4498 0</inkml:trace>
  <inkml:trace contextRef="#ctx0" brushRef="#br0" timeOffset="-72705.49">27989 10465 8969 0,'0'0'8746'31,"0"0"-6697"-31,-20 95-193 0,9-48-496 16,7 4 97-16,0-3-353 15,4-10-368-15,0-3-336 16,8-10-256-16,7-5-96 0,9-2-48 16,4-8-64-16,4-10-168 15,4 0-672-15,3-26-448 0,2-15-457 32,-2-9-415-32,-7-9-49 15,-4 0 1169-15,-8 8 808 16,-16 10 296-16,-4 9 72 0,-12 7 424 15,-15 9 872-15,-6 0 49 16,-3 13 119-16,4 3 48 0,1 0-231 16,3 3-513-1,12 7-448-15,4-1-392 16,8 1-24-16,4 3-1880 16,12 2-3041-16,0-5-2561 0</inkml:trace>
  <inkml:trace contextRef="#ctx0" brushRef="#br0" timeOffset="-72123.04">28567 10322 14147 0,'0'0'4897'16,"0"0"-2649"-16,0 0-304 15,0 0-399 1,0 0-465-16,8 91-312 16,-8-43-256-16,4 9 24 0,-4 1-127 0,0-1 63 78,0-10-88-78,0-9-184 0,0-9-112 15,0-10-88-15,0-9-64 16,0-10-680-16,0-3-1121 16,0-13-1896-16,4-4-3696 0</inkml:trace>
  <inkml:trace contextRef="#ctx0" brushRef="#br0" timeOffset="-71838.8">28901 10300 9522 0,'0'0'11090'0,"0"0"-9514"0,0 0-624 0,0 0 209 16,17 85-1-16,-10-59-328 15,6 2-144-15,-5 7-168 16,3 6-16-16,2 4 105 0,-6 6-113 15,-3 3-152-15,0-4-184 16,0-5-56-16,-4-11-104 0,0-4-48 16,4-15-8-1,1-8-752-15,6-11-1393 16,-3-14-2392-16,-4-5-3385 16</inkml:trace>
  <inkml:trace contextRef="#ctx0" brushRef="#br0" timeOffset="-71175.58">29395 10264 12226 0,'0'0'6481'0,"0"0"-4104"16,0 0-705-16,0 0 89 0,0 0-169 16,0 0-648-16,0 83-320 15,0-45 49-15,0 3-153 16,0 4-56 0,0-1-224-16,0-2-112 0,0-5-128 15,-4 2-64-15,1-7-880 16,3-10-1825-16,0-9-6409 0</inkml:trace>
  <inkml:trace contextRef="#ctx0" brushRef="#br0" timeOffset="-70763.68">29906 10147 19436 0,'0'0'4137'16,"0"0"-3049"-16,-8 82 168 15,8-37-48 1,0 6-79-16,0 3-201 0,0-4-352 16,0-1-208-16,8-12-232 15,-1 1-128-15,2-3 0 0,3-3-8 16,-1 0-152-1,-2 6-1192-15,-1-6-1633 16,-8-4-8249 0</inkml:trace>
  <inkml:trace contextRef="#ctx0" brushRef="#br0" timeOffset="-67253.07">24842 12211 6545 0,'0'0'14915'0,"0"0"-11962"0,0 0-1369 15,0 0-728 1,0 0-168-16,0 0-160 16,32 35 153-16,7-22-225 15,10-7-216-15,6 0-120 0,-3-6-120 16,4 0 0-16,-9-9-88 15,1-4-592-15,-12 0-777 0,-8 4-1359 32,-16 3-3922-32</inkml:trace>
  <inkml:trace contextRef="#ctx0" brushRef="#br0" timeOffset="-67066.57">25029 12354 19780 0,'0'0'4697'0,"0"0"-3633"16,0 0-416-16,0 0-392 0,0 0 0 15,0 0-24 1,124-39-208-16,-68 14-24 0,27-16-1560 16,-16 9-2673-1,-11 4-6769-15</inkml:trace>
  <inkml:trace contextRef="#ctx0" brushRef="#br0" timeOffset="-63201.9">28188 11691 13706 0,'0'0'4425'0,"0"0"-3440"15,0 0 239-15,0 0 432 0,0 0-135 16,-23 110-353-16,23-52-240 15,0 2-160-15,0 3-272 0,0-2-120 16,8-11-160-16,3-5-136 16,-3-10-80-16,5-10 0 0,-6-6-8 15,1-6-472-15,1-13-1184 0,-2 0-2057 32,1 0-3264-32</inkml:trace>
  <inkml:trace contextRef="#ctx0" brushRef="#br0" timeOffset="-62782.02">28622 11887 14579 0,'0'0'2368'16,"0"0"-1144"-16,0 0 233 15,0 92-169-15,0-67-72 16,13 1-328-16,-1-7-423 0,4-3-249 0,-1-7-144 16,9-3-24-1,1-6-48 1,-1 0-48-16,3-21-16 15,-3-8-40-15,0-10-56 0,-9 2-241 16,-6-5 41-16,-9 4 216 16,-9 3 144-16,-14 7 56 15,-5 6 88-15,-7 2 104 16,-1 11 313-16,-5 3 111 16,10 2-40-16,3 4-224 15,8 0-152-15,12 0-256 0,4 0-48 16,4 0-792-16,12 0-1553 15,11 0-2720-15,9 4-2016 0</inkml:trace>
  <inkml:trace contextRef="#ctx0" brushRef="#br0" timeOffset="-62370.13">29113 11757 12290 0,'0'0'9074'0,"0"0"-8026"15,0 0-704-15,0 0 88 0,8 76 265 16,4-57-17 0,-1 3-360-1,6-5-232-15,-6-5-88 16,6-6-48-16,-6-3-40 0,6-3 80 15,-6 0-48-15,6-9 40 0,-2-14 8 16,2-2 0-16,-2-4-112 16,-2 1-24-1,-6-1 48-15,-7 1 96 16,0 6 8-16,-12-1 128 16,-11 5 56-16,-5-1 200 0,0 6 232 15,4 3 168-15,-4 7-168 16,7 0-304-16,6 3-216 0,3 0-104 31,4 0-16-31,8 0-776 16,0 0-1376-16,8 3-2785 0,8 0-2265 15</inkml:trace>
  <inkml:trace contextRef="#ctx0" brushRef="#br0" timeOffset="-61928.31">29643 11706 15307 0,'0'0'5105'0,"0"0"-4313"16,0 0 144-16,0 0 160 15,-12 70 217-15,8-35-17 0,4-3-552 16,0-4-384 0,0-3-232-16,4-2-120 15,8-7 0-15,8-7-8 16,0-6-112-16,-1-3-16 0,5-6-16 16,4-13-8-16,-4-7 8 15,0-3-208-15,-8-2 40 0,-8-1 168 31,-4 1 144-31,-4-1 0 16,-8 3 96-16,-15 4 24 0,2 6 40 16,-11 6 32-16,5 7 48 15,-1 6 8-15,-4 0-104 0,11 0-144 16,2 0-72-16,15 10-680 31,4-10-872-31,16 2-3449 16,4-2-3001-16</inkml:trace>
  <inkml:trace contextRef="#ctx0" brushRef="#br0" timeOffset="-61562.29">30061 11611 17595 0,'0'0'6266'16,"0"0"-5562"-16,0 0-160 0,0 0 424 15,8 85 96 1,4-62-440-16,0-1-344 16,4-6-207-16,4-4-73 15,0-5-8-15,4-7-81 0,-5 0 9 16,5-7-32-16,-3-8 32 16,-2-11-8-16,-7 1 8 0,-4-4 64 31,-8 1 16-31,0-4 0 15,-11 0 48-15,-10 0 16 0,-3 1-8 16,0 8 40-16,-3 7-24 16,7 7 40-16,-4 6-39 15,0 3-65-15,4 0-8 0,0 3-8 32,5 10-121-32,-17 12-895 15,8 1-2000-15,3-1-9803 0</inkml:trace>
  <inkml:trace contextRef="#ctx0" brushRef="#br0" timeOffset="-56858.79">25104 8220 14243 0,'0'0'6385'16,"0"0"-4945"-16,0 0-368 0,0 0-23 31,0 0 71-31,0 0-112 16,25 6-432-16,3 0 56 0,15 1-15 15,29-1-185-15,20-6-88 16,32 0-80-16,3-6-128 16,-4-7 8-16,-8-3-136 0,-11 1 104 15,-4-2 40 1,-20 5-88-16,-13-1 8 16,-19 3 48-16,-4 1-16 0,8 0-32 15,12-4 48-15,3 0-120 16,1 4 8-16,-4 5 112 15,-5 4-104-15,-3 0-8 16,-12 4 64-16,-4 5-72 16,-8-2-48-16,-5-1 40 15,1-3 8-15,-4 1 0 0,4-4 0 16,-4 0 0-16,4 0 8 31,-3 0 0-31,2-4 56 0,-3 4-64 16,-4-3-8-16,-5 3 8 15,6 0-8-15,-5-4 8 0,-1-2 8 16,10 0-8-16,-1-4 0 16,4 1 8-16,7-1 0 15,-3 1-8-15,4 2 8 0,-4-2-8 32,-4 3 64-32,-4 2-64 15,-1 1-8-15,-3 0 0 0,1 1 8 16,-2-5 56-16,-3 0-48 15,-4 4 0-15,4 0 0 32,0 0 0-32,-4-1-8 0,4 4 0 15,4-2 40-15,-5-1-40 16,6-1 8-16,-6 1 0 0,1 0-8 0,1-4 0 16,-6 7 0-16,-3-3 0 15,5 3 0 1,-9 0-8-16,3 0 8 15,-7 0-8-15,4 0 8 16,-4 0 0-16,0 0-64 16,0 0-320-16,0-3-744 0,-24 0-1257 0,1-4-2856 15,-5 7-6537-15</inkml:trace>
  <inkml:trace contextRef="#ctx0" brushRef="#br0" timeOffset="-46724.65">25671 10518 10066 0,'0'0'9330'0,"0"0"-7426"16,0 0-792-1,0 0-432-15,0 0 521 16,27 83-161-16,-3-42-320 0,4 0-192 15,-4 7-256-15,0 0-152 16,-4-3-112-16,-4-11-8 0,-1-5-504 16,-2-23-1368-1,-9-6-3433-15,0 0-4217 16</inkml:trace>
  <inkml:trace contextRef="#ctx0" brushRef="#br0" timeOffset="-46464.35">25954 10429 14307 0,'0'0'2520'0,"0"0"-415"0,0 0 239 15,0 0 57-15,7 102-713 16,-7-45-480-16,0 10-216 0,-11-4-55 16,-10 17-177-16,-3-7-176 31,0-3-128-31,-4-4-56 15,5-5-176-15,-5 2-88 0,4-5-136 16,0-8-16-16,5-9 8 16,2-6-328-16,2-13-552 0,2-9-881 15,5-13-735-15,1-13-2097 16,3-9-4057 0</inkml:trace>
  <inkml:trace contextRef="#ctx0" brushRef="#br0" timeOffset="-46222">26049 10649 17187 0,'0'0'4753'16,"0"0"-4025"-16,0 0 257 15,24 76 111-15,-8-35-16 0,0 0-216 31,-1 4-472-31,2-7-184 16,2-3-144-16,-2-6-64 0,-2-7 0 16,5-2 0-16,-8-9-64 15,4-4-680-15,-4-7-1208 0,0-13-1745 16,-4-3-3080-16</inkml:trace>
  <inkml:trace contextRef="#ctx0" brushRef="#br0" timeOffset="-45967.68">26308 10500 16491 0,'0'0'5705'0,"0"0"-4000"0,0 0-217 16,-4 94-336-16,-8-33-248 0,0 6-207 15,-4 12-129-15,-8 10-232 16,0 13-72-16,-4-11-192 0,5-20 32 15,6-21-88 1,2-12-16-16,2-2-128 16,-7-5-712-16,9 1-649 15,-1-19-1055-15,8-13-1265 0,4-17-752 16,0-8-1792-16</inkml:trace>
  <inkml:trace contextRef="#ctx0" brushRef="#br0" timeOffset="-45697.36">26328 10665 7881 0,'0'0'10442'15,"0"0"-9169"-15,0 0-153 0,0 0 856 16,0 0-255-16,95 50-449 15,-59-24-488-15,4-1-408 0,0 3-184 16,-4-2-120-16,0 0-24 16,-5-4-32-1,-6-3-8-15,-1 0-8 16,-13-7-144-16,1-2-816 0,-7-10-1112 16,-1-3-2145-16,-4-10-2193 15</inkml:trace>
  <inkml:trace contextRef="#ctx0" brushRef="#br0" timeOffset="-45459.01">26682 10506 14891 0,'0'0'4449'0,"0"0"-2425"16,0 0-272-16,0 0-63 0,0 0-273 31,-15 101-472-31,-2-8-248 16,-6 14-55-16,-9 1-33 15,-4-12-184-15,12-24-80 0,8-14-64 16,4-20-152-16,0-6-104 0,4-1-24 31,4-5-192-31,0-4-752 16,1-22-809-16,3-10-1175 16,0-12-3922-16</inkml:trace>
  <inkml:trace contextRef="#ctx0" brushRef="#br0" timeOffset="-45202.7">26882 10515 14595 0,'0'0'10162'0,"0"0"-8666"15,0 79-264-15,0-31-151 16,0 0 167-16,11-3-320 15,13-1-416 1,8-6-304-16,4-6-152 0,5-5-56 16,-6 0-48-16,1-12 40 0,-8-2-520 15,0-7-576-15,-5-8-737 16,-3-15-1007 0,-8-1-3770-16</inkml:trace>
  <inkml:trace contextRef="#ctx0" brushRef="#br0" timeOffset="-44978.3">27264 10436 17075 0,'0'0'5617'0,"0"0"-3824"16,0 0-385-16,-51 95-480 15,14-19-24-15,-10 29-7 31,-5 7-201-31,-4-1-248 0,8-10-184 16,9-29-144-16,15-14-48 16,3-17-72-16,10-9-112 0,2-6-872 15,9-17-785-15,0-5-2023 0,0-4-4530 16</inkml:trace>
  <inkml:trace contextRef="#ctx0" brushRef="#br0" timeOffset="-44729.96">27228 10439 20324 0,'0'0'3089'15,"0"0"-1465"-15,64 86-424 0,-28-45-192 16,0-3-280-16,0 0-327 31,3-6-273-31,-3-3-128 0,4-10 0 16,0-6-457-16,4-11-135 15,0-11-912-15,-8-13-2385 0,-12-4-2560 16</inkml:trace>
  <inkml:trace contextRef="#ctx0" brushRef="#br0" timeOffset="-44528.5">27659 10252 17355 0,'0'0'4993'0,"0"0"-2624"16,0 0-225-16,0 0-583 15,-36 73-617-15,19 3-304 16,-6 29-112 0,-13 18-136-16,0 8-184 0,-11-4-88 15,-9-10 24-15,-8-2-144 16,0-4-304-16,1-13-728 0,3-12-1497 15,19-29-2568-15,14-16-5265 16</inkml:trace>
  <inkml:trace contextRef="#ctx0" brushRef="#br0" timeOffset="-44030.83">25786 12017 17771 0,'0'0'4961'0,"0"0"-3920"0,0 0 143 15,20 98-232-15,-5-56-24 16,6 2-424-16,3-2-312 16,0-1-144-16,4-6-48 0,-1-4-104 31,1-8-904-31,0-20-1144 0,-4-3-3345 15,-4-7-6250-15</inkml:trace>
  <inkml:trace contextRef="#ctx0" brushRef="#br0" timeOffset="-43816.4">26188 11846 18451 0,'0'0'4329'0,"0"0"-2624"15,-36 143-201-15,8-39-264 0,-3 7-95 16,-1-3-57-16,4-12-520 16,5-30-280-16,2-8-184 0,1-17-48 15,1 0-56 1,-5 0-64-16,-1 1-440 16,-3-7-576-16,1-29-913 15,2-6-2536-15,14-13-7161 0</inkml:trace>
  <inkml:trace contextRef="#ctx0" brushRef="#br0" timeOffset="-43575.05">26328 11826 18163 0,'0'0'4529'0,"0"0"-3232"0,24 83 295 15,-8-38-328-15,8 5-264 16,4 1-463-16,3-9-281 0,1-4-200 16,4-7-56-16,-4-12-120 15,0-6-497-15,-12-10-663 0,-1-13-1064 32,-6-15-2273-32,-6-3-4361 0</inkml:trace>
  <inkml:trace contextRef="#ctx0" brushRef="#br0" timeOffset="-43350.65">26603 11754 14563 0,'0'0'5881'0,"0"0"-3505"0,0 0-159 16,0 0-569-16,0 0-408 16,-60 72-175-16,40-11-377 0,-4 28-128 15,-16 32-176-15,-3 12-80 16,2-3-176-16,2-16 16 15,15-28-144-15,8-23-48 16,8-18 40 0,0-10-104-16,0 0-256 0,4-4-656 15,-4-8-833-15,0-14-1887 0,4-9-3066 16</inkml:trace>
  <inkml:trace contextRef="#ctx0" brushRef="#br0" timeOffset="-43098.33">26595 11811 16491 0,'0'0'4089'15,"0"0"-2545"-15,75 73 257 0,-39-32-289 16,9 3-128-16,2 1-616 15,-3-4-384-15,0-6-312 0,-9-3-64 16,1-7-8 0,-12-8-64-1,-4-12-368-15,-4-10-1232 0,-4-15-1353 16,-4-2-3928-16</inkml:trace>
  <inkml:trace contextRef="#ctx0" brushRef="#br0" timeOffset="-42888.89">26998 11680 8225 0,'0'0'12683'0,"0"0"-10347"0,0 0-255 15,-41 99-617-15,22-13-448 16,-9 28-271 0,-13 16-97-16,6-3-288 15,-5-9-80-15,12-36-200 16,4-21-80-16,8-17 0 15,9-19-48-15,-2 0-152 0,-3-8-1000 16,9-4-1161-16,-10-13-3776 0</inkml:trace>
  <inkml:trace contextRef="#ctx0" brushRef="#br0" timeOffset="-42557.77">27137 11760 18323 0,'0'0'2769'16,"0"0"-1241"-16,0 0-23 0,99 89 7 15,-71-54-376-15,-4 3-384 16,-4 0-232-16,0 0-255 0,-8-3-1 0,4-1-72 16,-4-2-120-16,0-3-64 31,-5-7-8-31,2-6-88 16,-5 0-80-16,0-13-769 0,0-6-919 15,-4-13-2273-15,0-9-4329 16</inkml:trace>
  <inkml:trace contextRef="#ctx0" brushRef="#br0" timeOffset="-42300.45">27507 11499 17515 0,'0'0'4537'0,"0"0"-3257"31,0 95 393-31,-12-11-377 0,-12 32 24 16,-11 12-383-16,-5 5-217 16,-4-12-208-16,-4-17-128 0,0-2 16 15,5-4-56-15,-2-9-160 16,10-6-184 0,3-13 0-16,8-16-8 15,0-13-240-15,-3-8-688 0,2-8-1513 16,9-13-5136-16</inkml:trace>
  <inkml:trace contextRef="#ctx0" brushRef="#br0" timeOffset="-41837.7">27714 11706 12666 0,'0'0'7866'16,"0"0"-6402"-16,0 0 249 0,16 105-377 15,0-64-120 1,5 3-320-16,2-3-456 16,-3-2-304-16,0-11-136 15,0-2 0-15,-4-10-528 0,-1-16-1688 16,2 0-3049-16,-9-13-3969 16</inkml:trace>
  <inkml:trace contextRef="#ctx0" brushRef="#br0" timeOffset="-41600.33">27909 11512 6081 0,'0'0'13331'0,"0"0"-10987"31,13 143-143-31,-9-34-417 0,0 7-264 16,-4-5-351-16,0-9-305 15,-21-16-280-15,-3-3-344 0,-19 5-96 16,-9 8-72-16,-24 2-72 16,-7 1-128-16,-13 2-1312 15,21-28-2617 1,6-12-7922-16</inkml:trace>
  <inkml:trace contextRef="#ctx0" brushRef="#br0" timeOffset="-26197.43">23734 12712 13810 0,'0'0'7922'0,"0"0"-6089"31,0 0-281-31,0 0-520 0,0 0-328 15,0 0-272-15,0 0 72 16,79 0 145-16,-38 0-145 0,6 0-248 16,-7 0-176-16,-3 0-80 15,-10-9 0-15,-3-7-48 16,-4-9-960 0,0-26-1113-16,-1 2-2744 0,-6 9-6177 15</inkml:trace>
  <inkml:trace contextRef="#ctx0" brushRef="#br0" timeOffset="-25787.52">24081 12265 19244 0,'0'0'4841'0,"0"0"-4017"15,0 0 112-15,0 0-240 31,0 0-24-31,0 0-96 0,0 0-167 16,60-6-185-16,-36-1-136 16,-1 1-80-16,-3 3 56 0,-8-1-64 15,0 1 0-15,-4 0 8 16,-4 3 0-16,0 0 40 47,-4 0 80-47,4 0 136 0,0 6 72 15,8 17 240-15,0 5-56 16,4 14-88-16,4 2-72 0,-1 3-112 16,2 1-64-16,3 3-136 15,-1-7-40-15,1-2 88 16,0 0-96-16,0-8 0 0,-4-3 0 0,-4-5-56 16,-4-7-104-16,-4-6-544 15,-4-7-896-15,0-9-1177 0,-4-11-2880 16,0-4-5577-16</inkml:trace>
  <inkml:trace contextRef="#ctx0" brushRef="#br0" timeOffset="-25578.08">24558 12173 17915 0,'0'0'5866'31,"0"0"-4226"-31,0 0-24 0,-95 57-704 15,67-20 81-15,-4 21-201 16,0 25-432-16,-4 28-240 0,1 13-120 16,-1-5 0-16,8-13-104 15,8-36-1168-15,4-7-1249 32,4-24-3216-32,4-11-9826 0</inkml:trace>
  <inkml:trace contextRef="#ctx0" brushRef="#br0" timeOffset="-23971.37">28244 12817 9778 0,'0'0'7937'0,"0"0"-5632"16,0 0-121-16,0 0-439 0,0 0-369 31,0 0-448-31,-24 33-384 15,9-8-264-15,-2 6-112 0,-2 8-24 16,-5-2-24-16,0-2-16 16,0-2-40-16,4-12 56 15,8-2 80-15,0-9-79 0,4-4-25 16,5-6 112 0,3 0-32-16,0 0 40 15,-5 0-96-15,1 0-112 0,0 3 64 16,4-3-72-16,-4 3 80 15,4-3-80-15,0 0-8 16,0 0-96-16,0 0 16 0,0 0-88 16,8 0 16-1,8-9 152-15,8 3 8 16,3-1-8-16,5 1 8 0,5 2 0 16,-1-1 0-16,-1 1 0 15,1-2 0-15,0-1 0 16,-4 1 0-16,-4-3 0 0,-12 2 0 31,-4 4 0-31,-9 0 0 0,1 3 64 16,-4 0-16-16,0-3 56 15,0 3 112-15,0-4 64 16,0-2 56-16,-11-7-96 0,-10-9-24 31,-7-3-136-31,-3-4-16 16,-1-2-16-16,0 2-40 15,0 4 0-15,9 9 0 0,3 3-8 16,3 3-64-16,10 7-240 16,-5 0-824-16,12-3-561 0,0-4-1079 15,0-3-3386-15,8 4-3512 0</inkml:trace>
  <inkml:trace contextRef="#ctx0" brushRef="#br0" timeOffset="-22831.42">28145 7299 7281 0,'20'137'0'16,"-5"5"-1824"-16</inkml:trace>
  <inkml:trace contextRef="#ctx0" brushRef="#br0" timeOffset="-19971.94">25647 6911 13834 0,'0'0'5234'16,"0"0"-2858"-16,0 0-199 0,0 0-297 31,0 0-448-31,0 7-255 16,0 15-337-16,0 23-312 0,0 31 24 15,-4-1-24-15,-1-1-72 16,-3-13-120-16,4-20-104 0,1 0-136 15,-5-3-48-15,8-9-40 32,-4-13-8-32,4-7-56 0,0-6-208 15,0 1-1288-15,4-4-2337 16,7 2-2240-16</inkml:trace>
  <inkml:trace contextRef="#ctx0" brushRef="#br0" timeOffset="-19105.17">25937 13250 11586 0,'0'0'8314'16,"-32"75"-6874"-16,21-34-320 16,7 4-47-16,4-4-361 0,4-3-8 15,11-3-176-15,5 0-144 31,-4 0 24-31,0-7 8 0,1-5-128 16,-2-7-160-16,2-13-88 16,6-3-40-16,1-22-8 0,8-13 0 15,-1-16 8-15,-6-6-56 16,-10-3-64-16,-2-1-48 31,-13 7 120-31,0 9 32 0,-21 11 16 16,-11 11 88-16,-3 8 40 15,-9 8 32-15,-4 7-8 0,0 0-16 16,4 10-96-16,9-3-40 16,7-17-360-16,11-9-1880 15,14-16-4946 1</inkml:trace>
  <inkml:trace contextRef="#ctx0" brushRef="#br0" timeOffset="-18796.96">26343 7782 14010 0,'0'0'1817'0,"0"0"-1441"32,0 0-224-32,0 0-96 0,0 0-48 15,88 89-8-15,-64-83-376 16,-3-6-1729-16,-6 0-2327 0</inkml:trace>
  <inkml:trace contextRef="#ctx0" brushRef="#br0" timeOffset="-18088.86">26229 7033 6185 0,'0'0'11658'0,"0"0"-9273"0,0 0-585 15,0 0-415 1,-28 101-201-16,24-67-304 15,-1-1-224-15,5 1-344 16,0-8-168-16,12-1-144 16,13-9 0-16,3-12-136 0,7-4-8 15,5-29 88-15,3-13-88 0,-6-2 56 32,-9 0 8-32,-17 6 32 0,-7 9 48 31,-4 7 168-31,-20 3-48 15,-3 4 168-15,-9-2 328 16,-5 11 176-16,6 2-23 0,-1 4-201 16,4 4-416-16,5 12-152 15,-2 2-32-15,9 8-208 0,12 12-768 16,4-3-1065-16,0-6-3320 0</inkml:trace>
  <inkml:trace contextRef="#ctx0" brushRef="#br0" timeOffset="-17176.3">26758 13265 16091 0,'0'0'6545'0,"0"0"-5024"16,0 0-121-16,0 95-400 0,0-41-120 16,0 7-264-16,-4-2-207 15,1-11-137-15,-6-3-104 16,9-17-96-16,0-12-72 0,0-12-224 31,0-4 32-31,0-4-96 16,0-17-241-16,0-15 273 0,0-8 40 15,0-7-24-15,0-6 24 16,0-7 16-16,0 4 128 0,-8 2 72 31,4 11 16-31,0 12-8 16,-3 16 264-16,2 13 768 15,1 2 137-15,4 4-129 0,0 0-280 16,0 0-280-16,0 16-232 16,0 7-136-16,0 15-40 0,0 22 16 15,13 29 16-15,-6-4 32 16,5-5-136 0,-3-19-8-16,2-27-80 15,1-5-520-15,12-19-1160 0,-4-10-2617 16,-4 0-5313-16</inkml:trace>
  <inkml:trace contextRef="#ctx0" brushRef="#br0" timeOffset="-16381.39">25595 14722 5449 0,'0'0'16283'0,"0"0"-14018"0,0 0-721 16,0 0-72-16,0 109-79 16,-4-11-121-1,0 12-240-15,4-13-376 16,0-31-232-16,0-29-136 0,4-5-88 16,3-6-136-16,-3-1-64 15,5-3 0-15,-5-12 0 0,-4-3-112 16,4-7-592-1,0 0-824-15,11-29-857 16,1 1-2400-16,5-5-2736 16</inkml:trace>
  <inkml:trace contextRef="#ctx0" brushRef="#br0" timeOffset="-15324.21">26511 14618 3208 0,'0'0'16988'0,"0"0"-14412"15,0 0-263-15,0 0-673 16,0 0-191 0,-99 0-257-16,71 18-464 15,4 8-280-15,4 9-176 16,4 9-8-16,7 4-24 0,9 9-104 15,0 4-80-15,0-2-8 32,0-1 64-32,0-1 40 0,-7-2 104 15,-5-5-40-15,-4-5 257 16,0-5-473-16,-4-4 0 0,-4-11 0 16,-4 4 0-16,-4-14 0 15,-8 1 0-15,-3-6 0 16,-5-10 0-16,1 0-137 0,6 0-167 31,1-13-64-31,12-6 8 16,8-7 8-16,13-5 56 0,7-7 64 15,0-6 176-15,24-8-16 0,7 2 8 16,9-8 64-16,8-2-48 16,0 3 32-16,0-3-56 15,0 3 16 1,-8 6-16-16,-9 6 8 15,-6 13-8-15,-14 7 24 0,-3 9 40 16,-8 7 8-16,0-4 72 16,-4 0-8-1,-11 0-16-15,-10-6-40 16,-6 4 0-16,-9-1 0 0,-8-1 48 16,0 5-56-16,-4 7-48 15,0 1 40-15,5 4 0 0,10 0 8 16,9 0 0-16,13 0 8 15,11 6-8-15,4 7-64 0,0 9 64 32,16 16 168-32,4 10 112 15,15 2 104-15,10 1-48 0,2 0-120 16,9-7-24-16,8-2-40 16,-4-1 8-16,-1-3-8 31,-3 0 16-31,-4 3 24 0,-8 8-39 15,-5-2-153-15,-7 1 0 16,-4-8 0-16,-4-4 0 0,-8-14 0 16,-4-6 0-16,-4-7 0 15,-4-5-489-15,0-1-407 16,-4-3-520-16,4-10-1265 0,-4-5-2416 16,0-5-4649-1</inkml:trace>
  <inkml:trace contextRef="#ctx0" brushRef="#br0" timeOffset="-14939.24">26882 14884 19964 0,'0'0'4705'31,"0"0"-3601"-31,-45 73 576 0,38-41-543 16,7-1-473-16,0 1-376 16,16-6-280-16,12 0 0 0,4-11-8 15,0-2-128-15,7-13-88 16,-3-3-280-16,4-19-136 16,-12-7 87-16,0-3 105 0,-12-6 112 31,-4 3 152-31,-12-2 144 15,0-2 32-15,-25 4 56 0,-6 6 64 16,-9 7 56-16,-3 9 296 16,-2 13 249-16,2 0-49 15,2 13-280-15,6 3-208 0,11 0-184 16,12-4-72 0,12-5-632-16,36-7-1505 15,8 0-2560-15,-1-7-5809 0</inkml:trace>
  <inkml:trace contextRef="#ctx0" brushRef="#br0" timeOffset="-14611.11">27679 14729 18339 0,'0'0'6386'31,"0"0"-5666"-31,0 0-360 16,0 0 16-16,0 0 96 31,0 0 48-31,99 7-328 0,-55-7-120 16,0 0-72-16,-4-4-80 15,-5-6-1056-15,-7 1-1448 0,-8 3-3970 0</inkml:trace>
  <inkml:trace contextRef="#ctx0" brushRef="#br0" timeOffset="-14421.61">27714 14865 13218 0,'0'0'9562'16,"0"0"-7929"-16,0 0-385 15,0 0-536-15,0 0 64 16,0 0-336-16,92 13-224 0,-40-23-160 16,7-10-56-16,29-27-632 15,-16 0-3361 1,-8 9-8361-16</inkml:trace>
  <inkml:trace contextRef="#ctx0" brushRef="#br0" timeOffset="-13629.73">28675 14532 17699 0,'0'0'4857'0,"0"0"-3168"15,0 0-209-15,0 0-416 0,-16 99-320 16,16-65-167 0,0 5-289-1,12-5-120-15,3 1-72 0,5 0-48 16,1-6 0-16,3-1 0 0,3-12-48 16,-3-7-104-1,4-9 8 1,-4 0 0-16,4-19 0 0,-4-9 8 15,-5-7-104-15,-2-7 23 16,-9-2 41-16,-5-7 64 16,-3-2 56-16,-7-8 8 0,-14 4 0 0,2 0 0 31,-5 9 0-31,0 6-8 16,0 11 0-16,-4 6 8 0,-4 12 16 15,4 6 88-15,1 7-8 16,3 7-32-16,4 16-64 15,4 2-8-15,11 7-928 0,5-4-1936 32,0-6-8915-32</inkml:trace>
  <inkml:trace contextRef="#ctx0" brushRef="#br0" timeOffset="-12390.01">25658 15792 7577 0,'0'0'10474'0,"0"0"-6625"16,0 0-2296-16,-4 105-297 0,4-54-232 15,17 3 64-15,2 3-312 32,5 0-135-32,-3-6-33 15,-6-3-64-15,1-13-112 0,-4-7-256 16,0-2-80-16,-4-5-8 15,0-5-88-15,-4-3 0 0,0-13-904 16,0 0-1385-16,-4-3-4176 0</inkml:trace>
  <inkml:trace contextRef="#ctx0" brushRef="#br0" timeOffset="-11559.23">26507 15754 11722 0,'0'0'8722'16,"0"0"-7018"-16,0 0 41 0,0 0-177 16,0 0-800-16,0 0-352 15,-48 98-208-15,48-56-64 32,0 2 128-32,0 1-64 0,4-1 8 15,-4 4-88-15,4-1 32 16,-4-2-7-16,0-1 7 0,-4-9-88 15,-8-6-64-15,-4-7 56 16,-3-9-64-16,-5-4-232 16,-4-9-153-1,-8 0 73-15,0-9 16 16,4-10 80-16,1-3 104 0,3-4 64 16,11-2 48-16,6 3-16 15,3-4 8-15,8-3-48 16,4-3 8-16,11-7 32 15,13-5-32 1,0-7 48-16,8-3 0 0,0-4 8 16,-5 1-8-16,-6 6 16 0,-9 7-16 15,-8 6 8-15,-8 12 56 16,0 10-8-16,-12 2 32 0,-12 12 32 31,-12-2-24-31,-8 7 0 16,-3 0-40-16,-6 12-48 0,1 8 0 15,5-1 0-15,7 7 128 16,4-1-32-16,17 6-40 16,6 1 16-16,13 6-16 0,4 4-56 31,24-4 40-31,12-3 8 0,4-1 16 16,12-6 16-16,0 1 129 15,4-3 31-15,-2 0 32 16,2-2-8-16,-8-1 32 0,-12 2-16 15,0 1-88-15,-8-5-80 16,-9 8 24 0,-2 0-8-16,-9 1-40 15,4-2 0-15,-9-6-48 16,2-7-48-16,-5-5-72 0,4-10-720 16,7-13-841-16,1-12-983 15,-4-4-3217 1</inkml:trace>
  <inkml:trace contextRef="#ctx0" brushRef="#br0" timeOffset="-11315.9">27061 15766 13418 0,'0'0'8994'15,"0"0"-7217"-15,0 0-9 0,20 106-400 32,-17-59-279-32,6 4-281 15,-1 1-424-15,0-6-256 0,-1-1-128 16,6-4-8-16,-2-9-464 16,6-3-825-16,-6-11-1759 15,6-8-5290-15</inkml:trace>
  <inkml:trace contextRef="#ctx0" brushRef="#br0" timeOffset="-10905">27902 15719 18451 0,'0'0'5514'0,"0"0"-4994"15,0 0-72-15,0 0 520 16,0 0 72-16,103 3-424 16,-63 1-344-16,0-1-168 0,-8-3-104 15,-4 3-8-15,-4-3-104 31,-9 0-1240-31,-7 0-2769 0,-3 0-4857 0</inkml:trace>
  <inkml:trace contextRef="#ctx0" brushRef="#br0" timeOffset="-10717.5">27913 15913 22044 0,'0'0'2953'16,"0"0"-2137"-16,0 0-520 0,0 0-184 16,108 6-24-1,-48-19-88-15,36-9-240 16,-12 6-1832-16,-25 7-5898 0</inkml:trace>
  <inkml:trace contextRef="#ctx0" brushRef="#br0" timeOffset="-10073.12">28826 15402 19588 0,'0'0'4009'16,"0"0"-2329"-16,0 0-136 0,0 0-920 15,0 0-192 1,-12 105-111-16,12-64-65 16,0 3-32-16,0 3 88 15,0-2 40-15,0 0-16 0,0-4-120 16,4-3-112-16,0-3-40 15,0-10 8-15,0-6-64 0,0-6 0 16,-4-7-8 0,0-6-112-16,0 0-128 15,0 0-32-15,0-2-200 16,0-18 8-16,0-8 272 0,0-8 48 16,0-5-113-16,0-6 17 15,0 2 40-15,-8-3 80 0,0 1 8 31,4 6 56-31,-4 6-32 16,4 6 80-16,0 10 0 0,4 3 0 16,-4 7 8-16,0 3 0 15,4 0 0-15,0 2 8 0,0 1 112 16,-4 3 216-16,4 3 281 31,0 20 199-31,0 21-216 16,0 28-40-16,8 24 16 0,-4-7-96 15,0-16-128-15,0-25-136 16,0-14-208-16,0 4 64 0,0-2-24 16,4 2-48-16,-4-10-8 15,0-6-304 1,0-6-624 0,-1-3-744-16,2-10-825 0,-5 1-3352 0,0-4-12419 15</inkml:trace>
  <inkml:trace contextRef="#ctx0" brushRef="#br0" timeOffset="-8777.59">22522 17570 19668 0,'0'0'3929'0,"0"0"-3601"16,0 0-80-16,96 7 216 0,-48-4 272 31,1-3-160-31,2 0-264 16,-7-3-160-16,-1-4-64 0,-7 1-32 15,-12 3 8-15,-3 0-8 0,-10 3 0 16,-3 0 80 0,-4 0 32-1,-4 0 48-15,0 0 128 0,0 0 161 16,0 0 191-16,0 0-48 15,5 0-128-15,2 15-184 0,9 24-64 16,8 27 304-16,4 4-152 0,-4-3-112 16,0-10-96-1,-5-16-120-15,2 0-96 16,3 4 0-16,-1-10 0 16,-7-7-64-16,0-9-88 15,0-6-632-15,-8-10-896 0,8-16-937 16,-8-15-1408-16,0-8-3008 15</inkml:trace>
  <inkml:trace contextRef="#ctx0" brushRef="#br0" timeOffset="-8552.19">23319 17358 20580 0,'0'0'4401'0,"0"0"-3073"32,-51 76-440-32,20 0-168 0,-6 16 129 15,-3 10-161-15,1-1-376 0,3-21-144 16,8-20-168-16,4-17 0 16,4-7-8-16,0-1-224 0,0 0-872 15,0-3-705-15,12-16-2000 16,4-13-3144-16</inkml:trace>
  <inkml:trace contextRef="#ctx0" brushRef="#br0" timeOffset="-7755.32">24193 17472 19052 0,'0'0'3768'0,"0"0"-2655"15,0 0 39-15,-84 86-448 0,60-52-112 16,-1 4-264 0,-2 8-216-16,-1 4-104 15,1-3 8-15,-1-5-16 0,7-10-8 16,5-10-328-16,4-13-456 15,1-9-224-15,7 0 192 16,-5-19 207-16,5 0 393 16,-3-6 152-16,7 5 72 15,0-2 0-15,0 0 0 16,0-3 0-16,11 0 8 0,9-7-8 16,1 0 0-16,2-6 0 15,-3-3 8-15,0-4 48 16,-8-3 40-1,-4 0 96-15,-8 1-23 16,0 0 191-16,-20 2-24 16,-8 4 80-16,-3 6-144 0,-10 6 40 15,-2 7 16-15,3 3-136 32,-4 10 24-32,8 9 200 0,0 0-56 15,8 12-88-15,4 11-136 16,1 9-64-16,7 5-16 15,8 5-40-15,8 5 80 0,0 4 24 16,19 2 24-16,13 5 176 16,12-4 177-16,4-6-81 0,8-4-8 15,3-6-104 1,1-3-56-16,4-3-40 16,-8 0-16-16,-4-1 72 15,-9 4-16-15,-7 0 80 0,-4 0-32 16,-12-3-104-16,-4-10-176 15,-4-6-16-15,0-16-760 16,4-7-1856-16,-8-11-3162 16</inkml:trace>
  <inkml:trace contextRef="#ctx0" brushRef="#br0" timeOffset="-7342.42">24857 17304 17499 0,'0'0'4121'0,"0"0"-2697"16,0 0 177-16,-75 116-353 0,59-61-40 15,4 6-376-15,8-5-255 16,4-1-217-16,0-5-72 15,4-9-112-15,12-6-176 16,4-6-24-16,4-11-144 16,-1-8-416-16,5-10-545 15,0 0-679-15,13-31-897 0,-9-4-2752 16,-9 3-8242-16</inkml:trace>
  <inkml:trace contextRef="#ctx0" brushRef="#br0" timeOffset="-7158.92">25117 17513 14107 0,'0'0'9714'0,"0"0"-8578"16,0 0-1040-16,0 0 120 15,92-32 280-15,-41 10-112 0,5 0-248 16,-8 0-136-16,-1-1-1208 15,-15 4-1721-15,-12 4-3920 0</inkml:trace>
  <inkml:trace contextRef="#ctx0" brushRef="#br0" timeOffset="-6785.91">25511 17183 19036 0,'0'0'5081'16,"0"0"-4737"-16,0 0-104 0,0 0 56 16,91 3 152-16,-59-3-272 15,0 0-104 1,-4 0-72-16,-8 0 8 16,-4 0-8-16,-8 4 96 0,-4-2 64 15,0 5 392-15,0 5 352 16,0 7-87-16,0 10-57 0,4 5-128 15,4 11-80-15,4 3-96 32,-4 0-80-32,3-1-80 0,6 1 16 15,-5-4-24-15,-1-2-120 16,-2-1-32-16,-1-6-128 16,-1-7-8-16,-2-2 0 0,-1-10-456 15,-8-10-912-15,7-9-1345 31,1-20-3752-31,-4-5-8178 0</inkml:trace>
  <inkml:trace contextRef="#ctx0" brushRef="#br0" timeOffset="-6583.45">26010 17167 11202 0,'0'0'10234'0,"0"0"-8362"15,0 0 161 1,0 0-785-16,-73 89-232 15,41-13 177-15,-15 22-249 16,-9 10-368-16,4-19-296 0,9-22-112 0,15-32-168 31,11-13-120-31,2-9-856 16,11-16-785-16,-1-17-1871 16,5-11-4562-16</inkml:trace>
  <inkml:trace contextRef="#ctx0" brushRef="#br0" timeOffset="-6350.08">26152 16894 18163 0,'0'0'3977'16,"0"0"-2024"-16,0 0-161 31,96 76-256-31,-64-38-255 15,0 3-305-15,-8 14-392 0,0 11-256 16,-9 20-128-16,-15 22-16 16,-4 3-40-16,-27-3-144 0,-9-13-48 15,-3-15-784-15,6-20-1497 0,9-13-4456 16</inkml:trace>
  <inkml:trace contextRef="#ctx0" brushRef="#br0" timeOffset="-4086.1">26889 17085 20836 0,'0'0'4897'15,"0"0"-4305"-15,0 0-224 31,0 0-224-31,0 0 224 0,0 0 56 16,116 50-256-16,-64-40-128 16,0-1-40-16,-8-9-304 15,-5 0-864 1,-11 0-856-16,-7-6-2689 0,-17-4-3889 16</inkml:trace>
  <inkml:trace contextRef="#ctx0" brushRef="#br0" timeOffset="-3934.5">26902 17338 19564 0,'0'0'3696'0,"0"0"-3095"16,0 0 223-16,0 0-8 0,96 26-408 16,-29-32-304-16,36-42-104 15,-15 0-1392-15,-13 1-6218 16</inkml:trace>
  <inkml:trace contextRef="#ctx0" brushRef="#br0" timeOffset="-2676.87">27599 17453 17555 0,'0'0'5377'15,"0"0"-4832"-15,0 0-537 0,0 0 56 16,0 0-16 0,123-13-32-16,-71-19-8 15,4-9-8-15,-5-10-8 16,-6-6-184-16,-13 0-401 0,-4-10-135 16,-17-21 280-16,-3-21 344 15,-8-5 32-15,0 19 72 0,0 28 56 31,0 32 16-31,0 16 72 16,0 1 152-16,-4 4 352 16,4 5 257-16,-4 5 303 0,0 4 8 15,4 13-296-15,-4 26-576 0,1 27-184 16,-6 26 16-16,1 20 184 31,-3 2 73-31,3-7 87 16,-1-11-88-16,5-17-240 0,4-15-48 15,0-23-104-15,0-10-40 16,17-1-48-16,-6-2-72 0,10-3-560 16,-6-15-257-16,9-10-239 15,4-13-240 1,8-28 80 0,3-29-185-16,-2 0-1055 0,-1 3-1129 0,-17 10-536 15,-6 19 384-15,-6-3 473 16,-3 6 3384-16,-4 9 4608 0,0 14-351 15,0 12 336 1,0 3-480-16,-8 26-2480 16,5 12-497-1,-1 13-128-15,-1 6-32 0,5-6-432 0,0-3-376 16,16-13-168-16,5-9-16 16,-2-13-248-16,5-11-272 0,0-5-208 31,0-18 168-31,-1-17 168 15,-2-3 136-15,-10-10 32 16,-6-3 56-16,-5 7 136 0,-5 3 48 16,-14 6 16-16,-9 12 112 0,0 11-16 15,0 6-16-15,-4 6-96 32,8 0-296-32,9 6-792 15,6-3-1081-15,9-3-872 0,5 0-1344 16,23-3 2593-16,4-10 352 15,3 0 95-15,1 4-903 0,0 6-104 16,-8 0 2352-16,-8 3 2888 31,-5 0 297-31,-3 6 768 16,0 10-1609-16,0 6 417 0,4 10-121 16,-4 6-783-16,1 4-601 0,-2-5-416 15,1-2-120-15,-4-9-400 0,4-10-184 16,-4-10-136-1,4-6-120-15,4 0-16 16,0-19 80 0,3-13-88-16,6-10-360 0,-1-2-296 15,-4-4-184-15,-5 4 16 0,2 6 127 16,-10 10 385-16,-3 12 448 0,-4 7 8 31,0 9 592-31,0 0 689 16,0 9 15-16,0 12-752 15,0 8-168-15,0 3 168 0,0-3-128 16,0-4-152-16,0-6-152 0,8-6-112 16,0-4-56-16,4-9-32 31,4 0-88-31,0 0-128 16,3-15-328-16,6-8-264 0,3-9 224 15,3-40 200-15,1 8-2441 16,-12-2-2760-16</inkml:trace>
  <inkml:trace contextRef="#ctx0" brushRef="#br0" timeOffset="-2163.25">29053 16252 16955 0,'0'0'4641'15,"0"0"-4201"-15,0 0 480 16,16 82 697-16,-4-5-225 0,-4 22-248 16,-4 9-336-16,-4-7-135 15,0-12-169-15,0-19-72 0,0-19-160 16,-8-13-112 0,8-6-112-16,-4-4-48 15,4-3-8-15,0-2 0 16,-4-13-184-16,4-10-392 0,0-4-184 15,0-18-265-15,4-17 481 16,4-5 368-16,4-3 72 0,3 3 40 31,2 8 64-31,-2 14 8 16,2 6 0-16,3 7 0 0,-1 9 48 16,1 0 16-16,5 3-56 15,-2 12 72-15,-7 5 16 16,1 2 64-16,-10 3 16 0,-3 7 112 31,-4 0 40-31,0 7-16 16,-11 1-23-16,-14 5 7 0,-3-3-80 15,0 2 136-15,-7-3-176 16,3-6-160-16,-4-3-16 16,4-13-136-16,1-10-528 0,-2-9-273 15,10-9-703 1,10-62-1065-16,13 8-1535 15,0-4-986-15</inkml:trace>
  <inkml:trace contextRef="#ctx0" brushRef="#br0" timeOffset="-1979.74">29432 16580 17683 0,'0'0'4713'16,"0"0"-4193"-16,0 0-152 31,0 0 377-31,0 0-129 0,103 72-384 16,-83-62-232-16,0 0-192 15,-4 5-2153-15,-4 2-3176 0,-12-2-4361 16</inkml:trace>
  <inkml:trace contextRef="#ctx0" brushRef="#br0" timeOffset="-1786.26">29563 16938 20196 0,'0'0'2336'16,"0"0"-1367"-16,-8 99 87 0,5-49-112 16,3 1-392-1,0-3-288-15,0-7-264 16,0-9-656-16,11-13-960 0,5-9-2609 15,-4-7-8514-15</inkml:trace>
  <inkml:trace contextRef="#ctx0" brushRef="#br0" timeOffset="-1484.06">29786 16925 16187 0,'0'0'3825'0,"0"0"-3521"0,0 0 576 16,99-31 176-16,-50 28 105 15,-10 3-473-15,2 0-440 0,-9 0-168 16,-9 0-80-16,-7 0-200 16,-4-6-1441-16,-12-1-3832 0</inkml:trace>
  <inkml:trace contextRef="#ctx0" brushRef="#br0" timeOffset="-1268.62">29990 16672 19148 0,'0'0'2776'16,"0"0"-1215"-16,-17 114-113 15,2-15-56-15,2 9 0 16,2-16-383-16,11-26-625 0,0-27-280 16,0-12-104-16,0 3-112 15,15-8-440-15,5-6-1033 16,8-16-439-1,40-20-1849-15,-8-8-976 16,0-7 256-16</inkml:trace>
  <inkml:trace contextRef="#ctx0" brushRef="#br0" timeOffset="-945.51">30647 16252 17747 0,'0'0'4537'0,"0"0"-3256"0,-36 102 71 16,20-16-56-1,0 15 144-15,8-2-15 16,8-10-593-16,0-13-416 16,0-9-224-16,0-14-96 15,0-11-96-15,0-10 0 0,8 3-264 16,0 0-688-16,4-7-521 0,12-19-815 16,-4-9-1561-1,-5 0-1376-15</inkml:trace>
  <inkml:trace contextRef="#ctx0" brushRef="#br0" timeOffset="-539.59">30873 16510 20780 0,'0'0'1968'0,"0"0"-1472"0,101-13-376 15,-62 7-55-15,5-1-9 16,-8 4-56-16,-9 0 8 0,-6 3-8 16,-9 0 8-1,-4 0 0-15,-4 0 112 16,-4 0 56 0,0 0 208-16,0 0 288 0,0 0-24 0,0 0-144 15,4 0 48 1,0 9-8-1,3 8 32-15,6 4 25 0,-5 8 143 16,8 10 96-16,-8 2-200 16,-1 0-104-16,6 3-152 15,-5-2-104-15,-4-1-104 0,3-6-104 0,-7-7-72 32,8-6 0-32,-8-9-192 15,5-3-672-15,-1-10-1160 0,-1-16-1569 16,5-6-1184-16,-4-7-3561 15</inkml:trace>
  <inkml:trace contextRef="#ctx0" brushRef="#br0" timeOffset="-336.13">31412 16380 2840 0,'0'0'17108'0,"0"0"-14580"0,0 0-1119 16,0 0 127-16,0 0-176 15,-72 117-232-15,36-63-263 0,-8 3-441 32,-4 4-256-32,1-1-168 15,-5-3-24-15,4-3-328 0,4-9-657 16,5-17-951-16,11-12-2529 16,12-13-2608-16</inkml:trace>
  <inkml:trace contextRef="#ctx0" brushRef="#br0" timeOffset="-64.85">31655 16129 17667 0,'0'0'2457'16,"36"79"-1401"-16,-12-15 160 15,0-2 537-15,-1 6-137 0,-3 2-768 32,-3-13-440-32,-2 9-192 0,-3-2 0 15,-12-1-120-15,0 1 24 16,-8-1-112-16,-20-6-8 16,-11-2-120-16,-42 11-496 0,10-15-1264 15,0-6-3569-15</inkml:trace>
  <inkml:trace contextRef="#ctx0" brushRef="#br0" timeOffset="19360.98">7012 9249 11146 0,'0'0'3145'15,"0"0"-1665"-15,0 0-392 16,0 0 432-16,0 0 193 16,131 41 351-16,-39-10-647 0,24 5-449 15,11-14-128-15,4-19-296 32,-7-10-320-32,-12-28-112 0,-1-12-104 15,-3 3 8-15,-5-1 32 16,-19 10-40-16,-20 10-8 15,-12 8 8-15,-13 8 56 0,10 1-64 16,2 1 0-16,5 7-8 16,0 0 8-16,-9 7 0 0,5 10 8 15,0-4 56 1,-1 0-64-16,13-6 0 16,-4-7 0-16,8-7 0 15,0-15 8-15,-1-3-8 0,1-1 0 16,0 4-8-16,0 6 8 15,-8 0 8 1,4 10 0-16,-5 3 0 16,5 3-8-16,-4 0 0 0,4 0-48 15,-9 5 40-15,4 2 0 16,-7 3 0-16,4-7 8 0,-3 4 0 16,2-7 0-16,-3 0 0 31,-4 0-48-31,-5 0-48 0,-3 0-792 15,-8 2-448-15,4 5-881 16,-12 3-2576-16,-4-4-4641 0</inkml:trace>
  <inkml:trace contextRef="#ctx0" brushRef="#br0" timeOffset="87311.42">23574 6356 18924 0,'0'0'2512'0,"0"0"-1608"0,0 0 401 16,20-86-177-16,-7 45-24 16,-9-3-328-16,4-1-216 0,-5-3-128 31,-3 1-128-31,0-4 9 15,-15 3 47-15,-9 1 32 0,-8 5 40 16,0 7-72-16,-8 13 64 16,4 7-8-16,-4 15-32 0,1 0-152 15,-6 9-128-15,6 19-96 32,-1 4 0-32,4 6-8 0,13 1-8 15,2-4-40-15,14-1 0 16,3-1-48-16,4-2 0 15,7 1 24-15,18 0-24 0,6-1 88 16,9 1-56-16,8-3 16 31,7-1 40-31,5 1-48 0,-4 0 40 16,0 3-88-16,-4-2 40 16,-12 9-56-16,-12-1 16 0,-9 6 104 15,-14 7-16-15,-5 9-128 0,-13 4 144 16,-15-7 0-1,-4-3 0 1,-3-12 0-16,-1-14-8 0,4-9-88 16,0-19-112-16,0 0-64 15,1-23 8-15,-1-14 104 0,8-24 40 16,7-21 48-16,17-20-8 0,0 7 32 31,13 22 0-31,6 25 40 16,1 14-56-16,4-5-16 15,1-2 80-15,6-3-8 0,1 2-56 16,0 4-104-16,0 6-201 16,-4 4-199-16,-4 9-112 0,-1 3-592 31,-6 10-160-31,-2 6-505 31,-6 9-671-31,-5 11-3018 0</inkml:trace>
  <inkml:trace contextRef="#ctx0" brushRef="#br0" timeOffset="163275.24">15004 8487 9634 0,'0'0'8721'0,"0"0"-6968"16,0 0 87-16,0 0-472 0,-91 101-119 15,75-28-145-15,16 29-232 16,0-4 24-16,0-19-79 0,19-27-81 31,2-24-208-31,11-3-232 16,7 4-184-16,13-4-104 15,0-6 56-15,3-10-64 0,1 2 0 16,-8-9 8-16,-8 2-8 31,-8-1 8-31,-8-3 0 0,-12 0 8 16,-4 0-8-16,-8 3 104 16,0 0 128-16,-12 7 368 15,-12 6-224-15,-16 12-248 0,-12 14-136 0,-7 5 0 16,-1 4 0-16,-3 3 0 15,-2-6 0-15,10-7-8 16,7-13-112 0,12-12-464-16,8-16-568 15,4-22-857-15,12-68-1615 16,5 2-1826-16,-2-1-4592 0</inkml:trace>
  <inkml:trace contextRef="#ctx0" brushRef="#br0" timeOffset="163478.7">15060 8687 18107 0,'0'0'5057'15,"0"0"-4584"-15,0 0 207 0,0 0 136 32,100 0-88-32,-65 0-200 15,6 0-192-15,-2-13-256 16,1 0-72-16,0-3-8 0,-4 3-208 15,8-5-1032-15,-13 1-1233 16,-6 5-4560-16</inkml:trace>
  <inkml:trace contextRef="#ctx0" brushRef="#br0" timeOffset="163734.01">15769 8629 22524 0,'0'0'2841'16,"0"0"-2377"-16,0 0-392 15,0 0-24-15,88-47 136 16,-48 21 80-16,-1 1-112 0,10-3-104 15,-10-4-48-15,13-10-1248 16,-12 5-1697-16,-8 8-5024 0</inkml:trace>
  <inkml:trace contextRef="#ctx0" brushRef="#br0" timeOffset="164101.04">16403 7766 14699 0,'0'0'7641'0,"0"0"-6753"16,0 0 57-16,0 0-457 16,-16 133 448-16,16-31 120 0,0 12-264 15,8 0 33 1,0-28-57-16,-4-29-216 16,8-12-272-16,-5-11-176 15,6 8-32-15,2-4-72 0,2-3-120 16,2-9-672-16,5-11-721 15,12-15-1087-15,-8 0-2953 0,-8-19-4377 16</inkml:trace>
  <inkml:trace contextRef="#ctx0" brushRef="#br0" timeOffset="164444.11">16729 8197 19300 0,'0'0'2520'31,"0"0"-775"-31,36 109-233 0,-16-68-208 16,-3-6-384-16,2-13-416 15,5-12-360-15,-4-10-144 0,8-10-8 16,-4-19 0-16,0-12-8 16,-13-6 8-16,2-8 0 15,-13 1-56 1,-4 1 56-16,-20 5-8 0,-16 7 16 15,-4 9 0-15,0 13 0 16,-4 9 80-16,9 10 32 0,7 17-104 16,4 11-8-16,8 3-80 15,12-2-280 1,8-10-472-16,0-6-928 16,20-13-1225-16,12-10-944 0,15-34 1425 15,-2 3-1697-15,-6 6-936 16</inkml:trace>
  <inkml:trace contextRef="#ctx0" brushRef="#br0" timeOffset="164790.19">17001 7966 10098 0,'0'0'4169'0,"0"0"-1233"0,0 0-223 15,67 92-521-15,-43-57-399 16,0 3-529-16,0 3-160 0,0-6-456 16,0-10-424-16,0-6-184 15,-4-19-40-15,-4-6-312 31,4-38-72-31,-9-26-56 0,-7 0-128 16,0 4 80-16,-4 14 128 16,0 17 128-16,0 10 152 0,0 6 40 15,0 13 40-15,4 6 248 16,1 22 8-16,-1 10 32 16,3 6 168-1,1-3 192-15,1-10-32 0,-2-3-192 16,5-9-136-16,1-4-136 15,-2-5-80-15,5-4-64 0,4 0-8 16,0-9-16-16,-1-16-40 16,2-11-104-1,-10-18-320-15,2-3-1024 16,-9-25-1297-16,0 8-2640 0,-4 27-4201 16</inkml:trace>
  <inkml:trace contextRef="#ctx0" brushRef="#br0" timeOffset="165267.91">17558 7058 8041 0,'0'0'14611'0,"17"82"-13010"0,2 7-161 15,1 32-568-15,8 15 256 16,-9-9 49-16,2-21-265 16,-9-33-264-16,0-20-400 0,-4-12-128 31,-1-8-120-31,2 1-32 16,-1-2-104-16,-1-7-320 0,-3-11-432 15,-4-14-345-15,0-11 305 0,0-20 392 16,-11-15 104-16,3-7-216 15,4-4-72-15,4 9 256 0,4 13 272 16,15 13 144 0,5 9 48-16,4 11 0 15,0 2 8-15,0 0 32 0,-4 0-32 16,-4 2 48-16,-8 11 176 16,0 9 504-16,-12 7-32 15,0 9-8-15,-4 6-144 0,-12 1-160 31,-12-4-208-31,-4-6-184 0,-4-3-24 16,-3-13-232-16,-1-6-368 16,4-13-560-16,0-26-912 15,8-12-2698-15,12-6-3303 0</inkml:trace>
  <inkml:trace contextRef="#ctx0" brushRef="#br0" timeOffset="165422.5">17929 7324 19140 0,'0'0'2600'0,"0"0"-1216"16,0 0-695-16,80 16-425 31,-56-6-184-31,-5 3-80 0,-6 12-720 16,-5 0-2041-16,-1-2-5065 0</inkml:trace>
  <inkml:trace contextRef="#ctx0" brushRef="#br0" timeOffset="165583.08">18088 7550 16507 0,'0'0'2577'15,"0"0"-913"-15,28 76-424 16,-12-38 112-16,0 4-23 0,0-8-193 16,0-2-640-16,-4-7-496 0,0-9-640 31,-5-9-1849-31,-3-7-5264 15</inkml:trace>
  <inkml:trace contextRef="#ctx0" brushRef="#br0" timeOffset="165763.58">18256 7467 19756 0,'0'0'2096'16,"0"0"-760"-16,0 0-711 15,79-15-73-15,-51 2-256 0,0-2-216 16,0 1-80-16,-12-11-616 31,0 5-2129-31,-12 2-3248 0</inkml:trace>
  <inkml:trace contextRef="#ctx0" brushRef="#br0" timeOffset="165953.08">18359 7226 14067 0,'0'0'4232'15,"0"0"-2223"1,0 0-329-16,0 114 89 0,13-18 15 16,2-1-232-16,-3-13 121 15,0-31-377-15,0-19-600 16,4 0-208-16,7-7-472 16,1 0-16-16,4-18-664 15,0-7-736-15,4-26-1113 16,-4-5-2696-16,-8-4-6593 0</inkml:trace>
  <inkml:trace contextRef="#ctx0" brushRef="#br0" timeOffset="166485.65">19236 6867 16643 0,'0'0'2529'0,"0"0"-497"16,0 0-224-16,-44 76-495 0,24-15 111 31,4 24-224-31,1 21-112 16,6 5-175-16,5-20-297 0,4-27-304 16,0-26-192-16,13-6-120 15,2 0-8-15,1-4-120 0,4 1-608 16,0-13-633-16,4-23-1095 31,-5-18-1649-31,-2-10-1808 0</inkml:trace>
  <inkml:trace contextRef="#ctx0" brushRef="#br0" timeOffset="166787.83">19495 6833 13946 0,'0'0'6986'0,"0"0"-5194"16,0 132 9-16,0-56-441 16,7-5-80-16,-3-8-271 0,13-18-457 15,3-1-288 1,3 0-192-16,9-16-72 16,5-1 0-16,-2-15-16 15,5 1-56-15,-12-10 64 0,-4 1-48 16,-9-4-16-16,-7 2 8 15,-8 2 64-15,-4 2 0 0,-24 7-200 32,-11 3-425-32,-13 9-111 15,-7 0-168-15,-1-5-440 0,-12-11-945 16,16-9-1768-16,8 0-1976 0</inkml:trace>
  <inkml:trace contextRef="#ctx0" brushRef="#br0" timeOffset="166945.42">19364 7134 4705 0,'0'0'9105'16,"0"0"-7528"-16,91-45-425 15,-47 27 512-15,0 5-407 0,-1-6-225 16,1 4-400 0,-4-5-392-16,0-12-240 15,-12 0-1720-15,-4 7-5922 16</inkml:trace>
  <inkml:trace contextRef="#ctx0" brushRef="#br0" timeOffset="167196.75">19833 6613 10218 0,'0'0'9650'0,"0"0"-7642"16,84 64-223-16,-40-20-673 0,0 10 64 31,-4 6-152-31,-8 4-184 16,-8 2 73-16,-13 14-97 15,-11 11-248-15,-11 21-304 0,-21 3-136 16,0-20-128-16,0-29-144 0,12-27-576 16,-12-5-1081-16,0-7-2055 31,0-9-4114-31</inkml:trace>
  <inkml:trace contextRef="#ctx0" brushRef="#br0" timeOffset="167836.11">20730 6613 18035 0,'0'0'3673'0,"0"0"-2145"15,0 0-31-15,4 57 39 0,-12-18-200 16,-16 8-479-16,-12 10-401 16,-12 3-280-16,-3 3-104 0,-5 2-64 15,4-8-8-15,12-13 264 16,4-12-72-16,16-7-8 16,5-12-80-16,6-10-16 0,9 0 64 0,0-3-152 15,0 0 0-15,13 0-32 16,11-3 32-16,8-7 80 15,15-2 32-15,1-1-40 16,8 4 48 0,-1-1 0-16,1 1-40 15,-4 3-72-15,-5 6 0 0,-10-4-8 16,-5 4-8-16,-13 0-8 16,-10 0-128-16,-1 0-344 0,-8 0-544 15,0-9-1097 1,-8-7-2248-16,-5-3-2880 15</inkml:trace>
  <inkml:trace contextRef="#ctx0" brushRef="#br0" timeOffset="168233.04">20965 6511 16971 0,'0'0'5089'16,"0"0"-3296"-16,0 0-33 15,47 109-408-15,-30-52 17 16,2 6-121-16,1-2-352 0,1-4-352 31,7-6-296-31,0-10-168 16,7-9-80-16,-3-4-8 0,8-9-40 16,-5-3-32-16,6-3 16 15,-5-4 8-15,-4-2-8 0,-4-1-16 16,-9-3 64-16,-3 0-56 15,-4 0 64 1,-8-3 8-16,-1 4 8 16,-3-1 104-16,0 7 16 0,-3 5-16 15,-13 11-56-15,-4-1 16 16,-8 7-8-16,0 3 8 0,-12 3-16 16,-3-3-40-1,-5 3-8-15,-8-6-8 16,0-10-72-16,-4-9-480 15,9-13-1008-15,-22-29-1153 0,22-12-2136 16,7-4-4409-16</inkml:trace>
  <inkml:trace contextRef="#ctx0" brushRef="#br0" timeOffset="168443.49">21168 6600 6489 0,'0'0'13523'16,"0"0"-11387"-16,0 0-471 15,100 0-689-15,-64 0-328 0,-4 0-96 16,0 0-360-16,-4 0-192 16,0-9-1032-16,-9 3-3617 15,-3-1-8162 1</inkml:trace>
  <inkml:trace contextRef="#ctx0" brushRef="#br0" timeOffset="-194642.53">21615 10588 21972 0,'0'0'4305'31,"0"0"-3601"-31,0 0-152 0,52 80-272 16,3-77-56-16,25-3 209 15,0-3 87-15,-5-10-184 16,-11-3-120-16,-16 3-160 0,-8 0-48 16,-1 1-8-16,-11 9 8 31,-11-1-8-31,-10 4 120 0,-7 7 328 16,0 16 248-16,-28 11-400 15,-7 16-160-15,-14 11-88 16,-2 0-48-16,-1-4-88 0,-4-16-560 15,17-19-1416-15,7-12-3730 0</inkml:trace>
  <inkml:trace contextRef="#ctx0" brushRef="#br0" timeOffset="-193696">22311 10185 21444 0,'0'0'2377'0,"17"-121"-1753"0,14-18-432 31,1-33-64-31,4-15 88 16,0 13 168-16,0 15 88 15,8 0 64-15,8-5-80 0,19-6-112 16,9 2-16-16,7 13-224 15,1 21-88 1,-4 23 32-16,-20 32 0 0,-12 22-40 16,-20 22 56-16,-4 12-64 15,0 1 8-15,0 0-8 16,-5 7 8-16,-3 4-8 0,-5 5 0 16,-6 3 16-1,3 3-8-15,-5 0 0 16,2 0 40-16,-5 0-40 0,0 0 40 15,0 0-32-15,-4 0 32 16,0 0 0-16,0 0 9 16,0 0 7-16,0 0-56 0,0 0-8 31,0 0-48-31,0 0-233 0,0 0-207 16,0-3-232-16,0 0 96 15,0-1 208-15,0 1 160 16,0-3 128-16,0-3 56 0,0 5 64 15,0-2 8-15,-8 3 56 16,-1 3 64-16,-6 0 264 0,-2 0 240 31,-6 3 24-31,-5 13-184 16,-7 13-104-16,-10 5 1 16,-7 8-145-16,-3 8-48 0,-5-2-96 15,4-3-64 1,8-11-8-16,12-11-16 15,12-13-208-15,13-10-521 0,7-4-503 16,4-15-80-16,7-10 120 16,14-9 143-16,7 0-111 15,4-6 168-15,3 2 256 0,1 0 232 16,0 8 272 0,-1 6 200-16,2 6 48 15,-1 6 208-15,-1 6 400 16,5 10 456-16,-4 0 200 0,0 3-88 15,0 13-239-15,-4 3-145 16,-4 3-120 0,0-2-144-16,-5-5-240 15,-3 4-184-15,-8-3-96 16,0 0-8-16,-4-3-392 0,-8 12-1040 16,-8-6-2449-16,-4 3-4849 0</inkml:trace>
  <inkml:trace contextRef="#ctx0" brushRef="#br0" timeOffset="-122748.91">20874 14986 10002 0,'0'0'12674'31,"0"0"-11081"-31,0 0-1249 16,0 0-336-16,0 0 64 0,0 0 48 0,-56-77 96 15,24 33-40-15,-17-20-56 16,-14-15 16-16,-12-16-80 16,3 6-8-1,12 19-40-15,24 22-8 16,9 20 0-16,-1-4-16 16,0 4 16-16,0-1 0 0,4 3-8 0,3 8 8 15,2 2 0-15,-1-3 0 16,-1 0 0-16,-2 3 8 0,3-7 0 31,-4 8 0-31,5-4 0 16,-2 6 0-16,14 3 48 15,-2 4 184-15,5 6 288 0,4 0 48 16,0 0-72-16,0 6-160 0,0 10-104 16,0 16-79-16,0 6-9 31,0 10-8-31,4 18-96 15,-4-5-48-15,5 5 0 0,-5-5-240 16,4-26-833-16,-4-19-1167 16,4-16-3641-16,-4-16-1217 0</inkml:trace>
  <inkml:trace contextRef="#ctx0" brushRef="#br0" timeOffset="-122601.31">20077 14243 13826 0,'0'0'4585'16,"0"0"-3248"-16,0 0 775 0,110-38-271 15,-26 22-577-15,25-9-648 0,-10-1-416 16,-19 4-184 0,-5-4-16-1,-35 11-1616-15,-12 2-5994 16</inkml:trace>
  <inkml:trace contextRef="#ctx0" brushRef="#br0" timeOffset="-121597">17287 13392 17363 0,'0'0'2881'0,"0"0"-1625"16,-92-67-184-16,37-15-191 15,-21-42 111-15,-15-29 160 16,-9-9-264-16,1 4-136 15,-2 5-104-15,10-2-127 16,4-1-233-16,15-9-160 0,4 3-120 16,8 6-8-16,0 14-64 15,1 15 64 1,-9 16 48-16,-7 9-40 16,2 7 88-16,10 19-88 15,15 19 8-15,17 15-8 0,6 13-8 16,-2-2 48-16,2 2-40 15,-3 4 0-15,9 3 8 0,3 5 32 16,4 5-40-16,3 3 0 31,2 2 40-31,-1 1-40 16,4 3 80-16,0-4 8 0,-1 4 0 31,-2 0-40-31,3-4 8 16,-4 5-56-16,4-5 56 0,-4 1-64 0,4 2 8 15,-4 1 40-15,4 0 0 16,0-1 16-16,0 4-16 16,1 0 56-16,3 0 152 0,-5 0-8 15,1 0-32 1,0 0 16-16,0 10-56 16,-4 13-88-16,1 21-80 15,-14 29 0-15,-3 29 40 0,-4 6-48 16,4-12 16-16,5-27-8 15,11-28-8-15,0-12-48 0,8-10-536 16,0-10-512-16,0-9-921 16,16-38-7-16,16-38-689 15,-4-10-2496 1,-4 7 1352-16,-5 12 929 16,-15 29 783-16,0 3 2145 0,-4 6 128 15,0 17 3977-15,0 2 168 16,0 7-1688-16,9-6-1097 15,10-4-488-15,21-9 569 0,12 0-457 32,11-4-480-32,6 10-392 15,6 13-240-15,28 3-128 0,-19 6-2297 16,-16 1-7745-16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22:49.249"/>
    </inkml:context>
    <inkml:brush xml:id="br0">
      <inkml:brushProperty name="width" value="0.05292" units="cm"/>
      <inkml:brushProperty name="height" value="0.05292" units="cm"/>
      <inkml:brushProperty name="color" value="#FF0000"/>
    </inkml:brush>
  </inkml:definitions>
  <inkml:trace contextRef="#ctx0" brushRef="#br0">10618 3127 14147 0,'0'0'1656'16,"0"0"-1192"-16,0 0-336 15,0 0-8-15,0 0 888 0,51 25 841 16,18-18-161 0,26-4-64-16,44-3-543 15,25-22-369-15,-1-7-232 0,-8-2-48 16,-23-1 40-16,-13 3-152 15,1 8-64-15,-4 4-64 16,-5 14-8-16,4 3 0 0,5 13 80 16,-4 6-168-16,-1 6-48 15,-7-3 56-15,-24-6 88 0,-21-7-24 16,-19-2 185-16,-5-7 31 31,2 0-64-31,2 0-32 0,6 0-96 16,-14 0-104-16,-3 0-32 31,-4 0-48-31,-4 0 8 16,-4 0-8-16,-4 0 0 0,-1 0 8 15,-2 4-16-15,-1-4 40 16,-9 2-40-16,1-2-96 0,0 0 0 16,-4 0-120-16,5 0-88 15,-5 0-176-15,0 0-193 16,4 0-391-16,-4 4-744 0,0-2-1121 0,0 5-2808 15,-4-1-8186-15</inkml:trace>
  <inkml:trace contextRef="#ctx0" brushRef="#br0" timeOffset="19843.21">5777 10925 15387 0,'0'0'1832'15,"92"10"-1336"-15,-1 5 96 16,41 4 521 0,15-3-145-16,5 0-296 15,-9-3-144-15,-16 3-48 0,-11-4-64 16,0-2 48-16,-6-1-32 15,-5-2-63-15,-10-1-41 0,1 0-104 32,-8 1-56-32,-13-1-112 15,-15 0-48-15,-12 1 0 16,-9-1 0-16,10 1 0 0,2-1 0 16,1 0 0-16,-13 4 8 0,-7-7-8 15,-4 3 8-15,-11-2-8 31,-10-4 80-31,-3 3 8 16,0-3 224-16,-4 0 304 0,0 0 16 16,-4 3-168-16,-11 1-264 15,-17-2-152-15,-9 8-40 0,-26-1-16 16,-25 2 0-16,-24-6 0 16,-11-5 0-16,4 0-72 15,12-5-24 1,27-9 24-16,20 1 24 15,16 4 32-15,1 3 8 0,-2-4-48 16,-7 1 56-16,1-1 0 0,3-3-8 16,0 4 8-16,5-1 0 15,-5 0-8 1,7 1 16-16,6 0-8 16,11 2 0-16,9 1 0 15,10 3 48-15,5 3-40 0,4 0 0 16,0 0-8-16,20 0-8 0,16 3 0 15,3 0 0-15,17 3 8 32,4-2 8-32,4-4-8 0,-4 0 16 15,7 0 56-15,-3 0-16 16,5 3 8-16,-6 0 8 0,5 0 0 16,-5-3-16-16,-3 4 24 31,-4-4-72-31,-5 2-8 15,1-2 8-15,-8 0 48 0,-4 3-8 16,-8 1-32-16,-8-1-8 16,-4 0 64-16,-8 0-56 0,-4-3-8 15,-8 0 48-15,0 0-48 16,0 0 56-16,0 0-16 31,0 0 0-31,0 0 24 0,0 0-24 0,-8 0-40 16,-12 0 0-1,-8 0 0-15,-15 0 0 0,-10 0 0 0,-18-6 0 16,-24 3-8-16,-14-4-16 16,-6 5-32-1,8 2-24-15,15 0 24 16,8-4 40-16,0-5-40 16,1 2 40-16,11 1 8 15,12 0 0-15,16 2 8 0,13 4-8 0,-1-3 0 16,4 3 0-16,4 0 8 31,16 0 0-31,8 0-8 16,8 0-88-16,40 13-8 0,31 13 96 15,25 8 0-15,11 1 0 16,-3-6 8-16,-17-4-8 0,-7-6 8 31,0-3 0-31,-13-6-8 16,-19-4 0-16,-7 0 48 0,-10 1-40 15,1-4-8-15,8 3-8 16,-1-2 0-16,-6 1 0 0,-6 2-8 16,-7-4 8-16,-8 0 0 15,0-3-48-15,-16 0-128 32,3 0-376-32,-7 0-504 0,0 0-200 15,0 0-753-15,5-3-735 16,-5-3-1561-16,4-7-112 0</inkml:trace>
  <inkml:trace contextRef="#ctx0" brushRef="#br0" timeOffset="41881.35">6322 17075 15187 0,'0'0'3745'0,"0"0"-3321"16,0 0-280-16,0 0-40 15,64 86 8 1,-27-45 40-16,2 0-32 15,5-6-24-15,0-7-88 0,-4-5 32 16,3-11-32-16,-2-8-8 0,2-4 0 16,-7 0 0-1,4-13 0-15,0-6 0 16,3-9 80 0,5-1 0-16,5-7-16 0,-2 6-56 15,5-2 0-15,-4 3 0 16,-1 10 0-16,-7 2-8 0,0 9 8 0,-4 4-8 15,-4 4 80-15,-4 0-16 32,0 10 112-32,-1 3 184 0,-3-4-16 15,0 1-104-15,-5-8-136 16,9 5-40-16,0-4-56 0,9-3 40 16,2 0-8-16,5 0-32 15,0 0 0-15,8-6-8 31,0-10 0-31,0-6-88 0,26-13-264 16,-13 6-1512-16,-5 4-2625 0</inkml:trace>
  <inkml:trace contextRef="#ctx0" brushRef="#br0" timeOffset="43031.28">6163 17640 8209 0,'0'0'14851'0,"0"0"-12530"32,0 0-1353-32,0 0-632 0,0 0-256 15,0 0 88-15,80 36 16 31,-40-36-104-31,-5-4-72 16,1-9-8-16,1-6-96 0,-10-1-840 16,-7-14-800-16,-3 9-1337 15,-14 2-2856-15</inkml:trace>
  <inkml:trace contextRef="#ctx0" brushRef="#br0" timeOffset="43359.4">6343 17653 16667 0,'0'0'4953'0,"0"0"-3289"0,0 0 217 16,-32 76-681-16,28-22-424 15,4 25-264-15,0 4-320 16,0-10 16-16,0-7-127 16,0-18 55-16,4 0-56 15,0-4 8-15,-1-12-80 16,1-10 56-16,0-6 32 0,1-9 24 15,-5-2 32-15,4-1-88 16,-4-1-64-16,8-3-8 16,-1 3-104-1,10 0 64-15,-2-3-8 16,9 0-32-16,4 0 8 0,0-9-16 16,0-4-160-16,0-3-209 15,0-3-151-15,-5 0-792 16,1-6-488-16,1-20-1049 0,-5 7-2856 15,-9 0-5130-15</inkml:trace>
  <inkml:trace contextRef="#ctx0" brushRef="#br0" timeOffset="43607.74">6749 17608 14979 0,'0'0'6801'0,"0"0"-5144"0,0 0-281 16,0 0-280-16,0 0-8 15,16 68-240-15,-8-12-247 16,-4 0-201-16,-4 12-160 0,0-5-120 16,0-18-112-16,0-1 56 15,0-12-64-15,0-6-208 0,0-8-776 0,7 6-1409 16,6-6-2552-16,-5-6-3121 15</inkml:trace>
  <inkml:trace contextRef="#ctx0" brushRef="#br0" timeOffset="44058.53">7374 17872 15051 0,'0'0'4441'15,"0"0"-3241"-15,0 0 400 0,0 0-455 0,0 0-41 16,0 0-376-16,0 0-296 15,0 0-152-15,0 73-128 0,-4-45-104 32,-7 4 16-32,-1 0-64 15,-1-3-80-15,2-11-616 16,-2-18-984-16,9-3-2889 0,1-22-6234 0</inkml:trace>
  <inkml:trace contextRef="#ctx0" brushRef="#br0" timeOffset="44667.9">7529 17545 18780 0,'0'0'3912'16,"0"0"-3456"-16,0 0-448 15,0 0 0-15,0 0 160 16,0 0 97-16,108 28-25 16,-72-28-16-16,-4 0-128 15,-4 0-8-15,-8-3 64 0,-4 0 16 16,-4 0-40-16,-8 3 56 0,0 0 80 31,-4 0-16-31,0 0 40 16,0 0 88-16,0 0 152 15,0 0-64-15,4 0-24 0,-4 0 8 16,0 0-7-16,7 6 39 16,-3 10-48-16,9 6-96 0,2 7-96 15,6 10-32-15,3 4-56 32,4 2-32-32,-5-1-56 15,1-3-24-15,0-2-40 0,-4-8-8 16,3-2 0-16,-2-4 8 15,3 1 0-15,-5-5 0 0,1 6 0 0,1-5-48 16,-6-3-648 0,2-6-744-1,-10-13-1065-15,1-7-2384 16,-8-15-1920-16</inkml:trace>
  <inkml:trace contextRef="#ctx0" brushRef="#br0" timeOffset="44915.24">8044 17541 17075 0,'0'0'4289'0,"0"0"-2120"16,0 0-393 0,0 0-480-16,-60 102-448 15,36-22-392-15,-8 21-95 16,5-2-89-16,7-20-128 0,3-28-72 15,6-20-64-15,3-5-8 16,-1-4-112-16,1 0-833 0,8-22-1119 16,0 0-2017-16,0-16-4617 0</inkml:trace>
  <inkml:trace contextRef="#ctx0" brushRef="#br0" timeOffset="45399.94">8036 17256 18219 0,'0'0'4409'16,"0"0"-3729"-16,0 0 377 16,0 0-521-16,103 13-96 15,-71-10-32-15,0-3 112 16,0 0-232-16,-4 0-176 15,0 0-104-15,0 0 88 16,-8 0-48-16,-12-3-40 0,-1 3 40 16,-3 0 72-16,-4 0 256 15,0 0 176-15,0 0 169 0,0 0 23 32,0 0-216-32,0 0-72 15,0 0-168-15,0 9 56 0,0 6-272 16,0 11-8-16,0 9 16 15,9 6 56-15,2 13-136 0,10 16 96 16,2 23-88-16,1-8 88 31,-4-9-24-31,-4-9 48 16,0-16-120-16,0 3 16 0,4 3 56 16,-4-10-16-16,-4-5-40 15,-5-14-8 1,6-2 0-1,-13-13-8-15,0-4-16 0,0 1-320 0,-16-1-344 16,-12 10-376-16,-12 0-648 16,-40 16-441-16,5-3-1856 0,7-4-4609 15</inkml:trace>
  <inkml:trace contextRef="#ctx0" brushRef="#br0" timeOffset="46902.07">13956 8785 5049 0,'0'0'12850'16,"0"0"-10193"-16,0 0-385 0,0 0-1127 16,8 37-105-16,36-37 80 15,9 0-248-15,2-5-360 16,4-15-224-16,1 2-144 0,-4-5-96 15,-8 1-48-15,-8 0-96 16,-12 3-848 0,-9 3-1464-16,-10 10-2353 0,-9 2-2017 15</inkml:trace>
  <inkml:trace contextRef="#ctx0" brushRef="#br0" timeOffset="47199.27">14231 8826 8545 0,'0'0'10106'15,"0"0"-8105"-15,0 0-129 16,-20 89-511-16,20-54-65 16,0 19-48-16,0 32-376 15,0 31-248-15,0 7-143 0,0 0-161 16,0-32 112-16,0-32 96 0,5-18-24 31,-1-13-168-31,7-4-152 16,-3 0-80-16,5 0-88 15,-2-3-16-15,-3-5 8 0,8-4-8 16,-4-1 0-16,4-6-80 16,4-3-152-16,4-3-208 0,0-6-344 31,0-13-376-31,-5-3-401 16,5-17-847-16,-7 11-2025 15,-6 3-3209-15</inkml:trace>
  <inkml:trace contextRef="#ctx0" brushRef="#br0" timeOffset="47678.99">14626 9588 12762 0,'0'0'9986'15,"0"0"-8777"-15,0 0-585 16,0 0-120-16,0 0-72 15,112-117-24-15,-69 47-208 16,9-13-104-16,-4-21-88 16,-9-7-8-16,-15 2 0 0,-20 5 0 31,-4 8-160-31,-11 5-296 0,-17 5-144 16,4 16 160-16,4 16 152 15,4 15 168-15,12 14 112 16,-4 3 8-16,4 7 0 0,4 2 8 15,0 6 112-15,0 7 152 16,0 10 304-16,8 15 312 0,4 26-16 31,0 34-120-31,-8 39-7 16,-4 23 111-16,0 8-176 16,0 1 16-16,0-26-152 0,0-28-224 15,4-33-112-15,8-21-40 16,8-16-96-16,0-1-72 0,8-2-8 15,4-3-40 1,0-13-40-16,0-13-56 16,-4 0-32-16,-1-26-200 15,-3-9-304-15,4-22-680 0,4-26-1225 16,-12 13-2824-16,-1 7-5297 16</inkml:trace>
  <inkml:trace contextRef="#ctx0" brushRef="#br0" timeOffset="47861.5">15479 8997 18435 0,'0'0'3721'0,"0"0"-2577"16,0 90 337-16,-13-46-745 15,2 7-112-15,-9 0-304 0,0-6-248 16,-4-8-72-16,8-14-1448 15,0-14-4745-15</inkml:trace>
  <inkml:trace contextRef="#ctx0" brushRef="#br0" timeOffset="48361.17">15813 8740 19196 0,'0'0'2256'0,"0"0"-536"15,0 0-967-15,0 0-105 0,-4 82 264 16,13-43-256-16,2 6-256 31,1 2-152-31,4-3-168 0,0 4-80 16,-4-6 8-16,4-4 0 16,-4-10 0-16,0-12-8 0,-8-10-48 15,-1-6-16-15,-3-12-184 16,0-20 32-16,0-9-56 31,0-7-232-31,0-6-16 0,0 0 200 16,0 0 128-16,-3 0 80 15,3 0 56-15,0 3 48 0,7 7 0 32,6 3 0-32,-2 2 0 15,2 11 0-15,2 6-40 16,-2 9-456-16,-1 0-577 0,8 7-863 15,-5-3-2889-15,-3 2-5113 0</inkml:trace>
  <inkml:trace contextRef="#ctx0" brushRef="#br0" timeOffset="48773.07">16144 8188 20820 0,'0'0'2400'0,"0"0"-1703"32,0 0-409-32,91 16-88 0,-55-16 240 15,1 0 40-15,-2 0-168 16,-3 0-192-16,-4 0-104 0,-8 0 56 16,0 3-64-16,-9 4 80 15,-2 3 32-15,-1 2 464 31,0 13 64-31,3 7-184 0,2 9-79 16,2 20 47-16,2 21-24 16,7 13-144-16,-1-6 48 0,-11-19 16 15,0-19-112-15,-8-11-64 32,4 9-56-32,0 7-48 15,0 9 0-15,0 1-48 0,-5-3-48 16,-3-2-16-16,0-7-16 15,0-7-112-15,-3-15-376 0,-17-9-272 0,-32-17-457 16,0-6-1575 0,-3 0-3490-1</inkml:trace>
  <inkml:trace contextRef="#ctx0" brushRef="#br0" timeOffset="49173.01">17395 8658 20444 0,'0'0'2576'0,"0"0"-1831"15,0 0-305-15,79 9-240 0,-47-9-128 16,0-3-56 0,-4-7-16-1,4 1-72-15,-8-4-1913 0,-4 3-2408 16,-8 8-7393-16</inkml:trace>
  <inkml:trace contextRef="#ctx0" brushRef="#br0" timeOffset="49351.53">17331 8887 20420 0,'0'0'3033'0,"0"0"-2089"0,0 0-120 32,92 25-304-32,-36-38-352 31,23-35-168-31,-11 7-872 0,-12 0-4473 15</inkml:trace>
  <inkml:trace contextRef="#ctx0" brushRef="#br0" timeOffset="50131.44">19068 8207 17307 0,'0'0'2713'32,"0"0"-825"-32,0 0-311 0,0 0-753 15,-71-88 40-15,47 59-208 16,-4 3-176-16,-4 7-16 15,4 6-56-15,-8 13-32 0,-3 10-112 16,-10 34-120-16,-10 26-88 31,7 3-40-31,12-3 33 0,17-10-41 16,14-22 8-16,9 1-8 16,0-4-8-16,13-13-65 15,10-7-15-15,5-11-40 0,7-4-72 16,10-19-352-16,-6-20-408 15,6-8-152 1,-6-7 168-16,1-3 143 0,-1 3 281 16,-6 4 288-16,-10 11 176 15,-6 13 40-15,-9 14 8 16,-5 12 304-16,-3 19 617 16,-7 35-265-16,-14 38-144 15,-7 35-32-15,9 22 240 16,7-6 32-16,12-6 88 0,0-17 209 15,3-5-129-15,10-14-280 16,-1-22-128-16,0-20-128 16,0-22-176-16,-1-9-128 0,2-2-64 31,-2-5-16-31,2-1-8 0,-9-13-80 16,4-7-152-16,-5-4-704 15,10-21-344-15,-5-13-209 16,7-26-671-16,2-28-585 0,7-22-2104 31,-1 12-256-31,-11 19-3473 0</inkml:trace>
  <inkml:trace contextRef="#ctx0" brushRef="#br0" timeOffset="50538.39">19391 8192 10058 0,'0'0'4937'15,"0"0"-3177"1,0 0 737-1,0 0-297-15,0 0-87 0,28 85-449 0,-28-35-320 16,0 5-280-16,0-5-111 16,-4 5-225-16,4-11-176 15,0-6-248-15,8-12-160 16,8-4-136-16,0-13-8 16,3-9-72-1,9-4-48-15,0-23-24 0,0-15-128 0,-3-8-248 16,3-8-152-16,-4-2-57 15,-1 2 81-15,-11 11 144 16,0 6 256 0,-8 16 176-16,0 8 72 15,-4 8 80-15,0 9 368 16,-4 4 320-16,0 14-295 0,4 8-137 16,0 12 24-16,0 0 72 15,4 3-72-15,16 1-112 0,-1-11-80 16,9-6-152-16,9-12-16 31,-5-10-72-31,4-3-24 0,-5-16-640 16,-3-6-561-16,0-19-1015 15,-12 6-2217-15,-9 1-3289 0</inkml:trace>
  <inkml:trace contextRef="#ctx0" brushRef="#br0" timeOffset="51249.45">20000 8039 9906 0,'0'0'1656'16,"0"0"192"-16,0 0-255 0,0 0 415 15,0 0 33 1,0 0-409-16,0 0-48 16,0 0-79-16,65 32-281 15,-53-23-144-15,3-3-416 0,1-2-328 16,0-4-192-16,-4 0-80 15,4 0-16-15,0-16-48 0,0 0 72 32,-4-10-64-32,0 1 40 15,-5-4-48-15,-2 1 0 16,-5-1 8-16,0 7-8 0,0 0 8 16,-12 6 0-16,-9 13 48 0,-5 3 8 15,-2 6 8-15,-4 19-16 31,0 13 32-31,4 7 80 16,4 7 177-16,7-2 111 0,10 3 40 16,3-5-16-16,4-3-112 15,7-11-128-15,10-5-144 0,11-13-80 16,4-9-16-16,3-7-16 16,5-10-64-1,-4-19 8 1,0-2-312-16,-9-10-376 0,1 2-200 15,-7 2 279-15,-5 1 377 0,-4 7-688 16,-5 11 144-16,-3 6 328 0,-4 5 488 16,4 7 32-1,-4 0 296 1,5 3 272-16,6 13-136 16,1 6 104-16,1 6-72 0,2 7-16 15,-2 3-16-15,-2 4-15 0,-7-1-33 16,0-3-168-16,-4-10-144 0,0-5-64 31,0-11 0-31,0-5-8 16,-4-7-88-16,-8-12-128 15,5-20 96-15,-2-10 104 0,5-5 8 16,4-11 0-16,0 5 8 0,17 5 0 31,2 7 16-31,1 9-8 16,4 6-8-16,-5 1-104 15,2 6-857-15,11 3-847 0,-8 6-1849 16,-5 4-2568-16</inkml:trace>
  <inkml:trace contextRef="#ctx0" brushRef="#br0" timeOffset="51421.99">20670 7886 16235 0,'0'0'3121'16,"0"0"-505"-16,0 0-751 15,52 89-489-15,-37-63-200 0,2-3-624 0,-2-8-360 16,-2-5-192 0,-2-10-208-1,-3 0-1528-15,-3-13-1969 16,-1 3-2800-16</inkml:trace>
  <inkml:trace contextRef="#ctx0" brushRef="#br0" timeOffset="51593.71">20821 7874 17819 0,'0'0'3817'0,"8"73"-1576"0,-4-10-593 15,-4 29-320-15,-32 42-87 16,-32 31-425 0,-27 29-192-16,-40 15-624 15,-13-9-664-15,25-47-2009 16,23-42-5337-16</inkml:trace>
  <inkml:trace contextRef="#ctx0" brushRef="#br0" timeOffset="52291.85">21686 7547 14843 0,'0'0'2104'0,"0"0"-584"0,0 0 249 15,0 0 31-15,0 0 65 16,0 0-657-16,-88 101-280 16,49 33-240-16,7 18 8 15,11-6-72-15,10-34 65 16,11-43-185-1,0-24-216-15,4-13-216 0,12-1-72 0,7-3-120 16,14-5-120-16,6-17-784 16,25-25-1097-16,-12-16-2448 15,-4-6-5065-15</inkml:trace>
  <inkml:trace contextRef="#ctx0" brushRef="#br0" timeOffset="52601.03">22124 7820 19468 0,'0'0'2640'0,"0"88"-679"16,-4-30-753-16,-7 5-344 15,-2-6-288-15,1-9-360 16,5-16-152-16,3-10-64 0,4-18-8 15,0-4-200-15,0-17-240 0,0-15 232 16,4-15 72-16,0-7 0 0,-1-6 72 16,9-1 8-16,1 11 56 15,2 5 0-15,5 11-8 16,4 11 8-16,4 13-8 16,0 4-32-16,4 6-24 15,0 0-840-15,8 0-1369 16,-5 0-2136-16,-7 0-2232 0</inkml:trace>
  <inkml:trace contextRef="#ctx0" brushRef="#br0" timeOffset="52975.02">22582 7436 17355 0,'0'0'2489'0,"0"0"-1441"0,73 76 352 0,-34-29 41 16,9 18 87-16,-4 19-264 16,-8 25-296-16,-12 10-151 15,-24 6-121-15,-13-4-192 16,-14-16-160 0,-6-20-192-16,6-25-152 15,7-18-80-15,4-17-320 0,0-16-1289 0,5-5-2768 16,-2-4-6425-16</inkml:trace>
  <inkml:trace contextRef="#ctx0" brushRef="#br0" timeOffset="53306.13">23678 7975 22164 0,'0'0'2689'15,"0"0"-1897"-15,0 0-152 0,92 0-152 16,-41-12-80 0,9-8-184-1,0-2-152-15,0-3-72 0,12-13-1224 16,-17 9-3049-16,-11 4-6441 16</inkml:trace>
  <inkml:trace contextRef="#ctx0" brushRef="#br0" timeOffset="54407.33">25052 7452 17467 0,'0'0'2321'16,"0"0"-873"-16,-79-45-24 0,35 29-239 15,-7 0-137-15,-1 9-336 16,0 7-152 0,-3 4-24-16,6 21-200 0,6 14-152 15,2 8-88-15,6 6-88 16,11 2 56-16,8-1-56 16,12-10-8-16,4-2 0 0,0-14-8 15,20-12-88 1,11-9 8-16,1-7-200 15,13-19-304-15,2-10 88 0,5-12 8 16,0 2-56-16,-5-2 64 16,-6 6 152-16,-9 10 72 15,-13 3 184-15,-3 6 32 0,-12 9 40 16,-4 7 8-16,0 4 152 0,0 24 72 31,-16 27 240-31,-7 33 208 16,6 36 184-16,2 12-32 15,15 1-24-15,0-10 81 0,15-22-113 16,9-10-168-16,4-19-288 31,-3-21-112-31,-6-18-104 0,1-8-88 16,0-1-8-16,4-2 0 16,-4-1-8-16,-4-12-136 15,-8-10-288-15,-4-3-472 0,0-6-153 16,-1-20 257-16,-3-15-352 15,0-25-360 1,4-27-497-16,5-24-775 0,3-13-41 16,12 3 489-16,4 9-425 15,4 20 264-15,-9 16-159 16,-3 21 2656-16,-8 16 968 0,-4 14 1161 16,0 2 359-1,-4 1 137-15,4 5-425 16,-5 14-103-16,-3 9-601 0,9 0-200 15,-5 13 8-15,4 18 297 16,-1 23-281-16,2 26-456 16,-5-1-208-16,-4-6-63 0,4-13-9 31,0-18-64-31,3-4-208 0,6-3-232 16,6-16-80-16,1-16-88 15,8-6 16-15,0-26-48 16,0-18-96-16,-3-11-216 0,-2-5-56 15,-3-1 79-15,-5 1 49 32,-6 13 120-32,-5 2 152 0,-4 16 80 15,0 10 8-15,0 9 56 16,0 13 232-16,0 0 369 16,-4 9 39-16,0 20-320 0,4 9-208 15,0 7-40-15,8-1-8 16,11-6-72-1,5-9-48-15,4-11 0 0,0-8-48 16,0-7-104-16,-4-3-464 16,1-15-761-16,-2-24-1415 15,-3 8-3602-15,-8-1-6344 0</inkml:trace>
  <inkml:trace contextRef="#ctx0" brushRef="#br0" timeOffset="55320.89">25873 7645 19244 0,'0'0'3768'0,"0"0"-3384"15,0 0-167 1,84 16 23-16,-52-23 368 16,4-15 240-16,-4-6-280 15,0-4-296-15,-8 0-160 0,-9 4-64 16,-10-4-48-16,-5 6 8 15,0 4 56-15,-20 3-56 0,0 3 80 32,-8 7 56-32,0 9 88 15,-12 13 0-15,4 18-104 16,-3 26-64-16,7 4-16 0,8 2 56 16,16 1 80-16,8-20 32 15,12-2-24-15,12-10-119 31,11-17-25-31,5-12-48 0,1-3-16 0,-2-18-41 16,1-18-135-16,-9-4-408 16,-3-5-744-16,-7 0-168 0,-14 7 536 15,1 10 591 1,-8 5 289-16,4 7 96 16,-4 11 72-1,0 5 489-15,4 0 103 0,8 12 48 0,-4 16 32 16,0 10-104-16,1 7-128 15,-2 2-152-15,-7 0 8 0,0-1-40 32,0-18-79-32,0-9 111 15,0-6-240-15,0-13-120 16,0-3 0-16,0-23-128 0,0-12 112 16,0-12-56-16,0-8-200 0,12 1-321 15,4 3-63-15,-4 10-408 16,8 6-200-16,-1 9-481 31,6 8-855-31,-9 10-1401 0,3 2 1576 16,-2 6 1329-16,-6-1 1096 15,6 4 1040-15,-2 0-231 0,1 0 679 16,5 13 1457-16,-2 6-897 16,5 10-352-1,4 2-391 1,-4 8-281-16,-1-4-160 0,-2-10-392 15,-1-3-344-15,-1-8-128 0,-2-9-208 16,-6-5-920-16,2-12-753 0,-6-17-1087 16,-3-6-1849-16,-4-10 536 15,0-2 2288 1,0-1 1993-16,-7 0 113 16,-6 11 1527-16,9 8 728 15,0 13-87-15,4 13 439 0,0 3-783 16,0 28 31-16,4 23-399 0,-4 29-97 15,-4 37-272-15,-28 26-200 32,-15 12-39-32,-17 8-177 0,-4-8-224 15,-3 0-272-15,-6-5-176 16,22-35-112-16,11-40-336 0,16-39-984 16,20-27-1297-16,1-9-7737 0</inkml:trace>
  <inkml:trace contextRef="#ctx0" brushRef="#br0" timeOffset="55719.82">27331 6924 17707 0,'0'0'2337'0,"0"0"-1049"16,0 0-280-16,-7 143-168 31,-1-6 585-31,0 22-129 0,-4-3-208 16,0-27-216-16,8-43-87 15,0-25-225-15,4-27-248 16,0-11-208-16,4-1-104 0,8-7-192 16,20-15-696-16,-4 0-1337 31,0-18-3432-31</inkml:trace>
  <inkml:trace contextRef="#ctx0" brushRef="#br0" timeOffset="56127.8">27670 7753 16411 0,'0'0'8906'0,"0"0"-8202"0,0 0-608 15,0 0-80-15,108-133 64 16,-48 34 160 0,4-15-120-1,-8 0-72-15,-17 6 8 0,-19 12-56 16,-16 1-168-16,0 19-8 16,-4 22-64-16,0 23 24 0,0 15 168 15,-8 6 48-15,0 7 288 0,-4 3 248 31,1 16-48-31,-6 22-112 16,2 25-88-16,-6 23 49 0,10 19 191 16,6 12-48-16,5-10 72 15,0-7-88-15,5-28-32 0,3-21-96 16,-1-15-48-16,10-14-208 31,-2 0-80-31,9-7-96 0,0-8-104 16,8-7-416-16,-4-7-608 15,4-21-441-15,4-23-1287 16,-8 7-3570-16,-13 6-8993 0</inkml:trace>
  <inkml:trace contextRef="#ctx0" brushRef="#br0" timeOffset="56342.24">28483 7261 17883 0,'0'0'5802'16,"0"0"-5194"-16,0 0-224 0,0 0 216 15,0 0 72-15,88 16-384 16,-68-26-232-16,8-5-56 16,-8 2-696-16,0-6-1256 0,-4 3-1721 0,-5 3-1800 15</inkml:trace>
  <inkml:trace contextRef="#ctx0" brushRef="#br0" timeOffset="56551.67">29058 6893 8369 0,'0'0'12283'15,"0"0"-10899"-15,0 0 521 16,0 108-185-16,-5-61-176 31,1 7-199-31,0 0-465 0,0-3-496 16,4-10-280-16,0-3-104 15,0-12-152-15,0-10-680 0,12-13-953 16,-4-3-2752-16,0-3-4865 0</inkml:trace>
  <inkml:trace contextRef="#ctx0" brushRef="#br0" timeOffset="56803">29372 6607 18764 0,'0'0'2496'0,"40"117"-143"15,-20-15-449-15,-1 12-392 16,-15 4-191-16,-4-11-361 0,-15-14-312 15,-13-4-240-15,-4-4-112 16,-8-15-248-16,8-16-48 16,1-13-360-1,-25 4-1456-15,7-10-2137 16,-2-4-4633-16</inkml:trace>
  <inkml:trace contextRef="#ctx0" brushRef="#br0" timeOffset="57250.82">30001 7086 19140 0,'0'0'3848'16,"0"0"-3464"-16,0 0-279 15,0 0 39-15,0 0 88 0,0 0-176 31,104 42-56-31,-80-42-2073 16,-4 0-4968-16</inkml:trace>
  <inkml:trace contextRef="#ctx0" brushRef="#br0" timeOffset="57399.43">30157 7368 18764 0,'0'0'2832'0,"0"0"-1936"0,0 0-256 16,-20 93-400-16,8-65-159 16,-16 23-81-16,-4-13-2017 0,0 1-7425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24:52.619"/>
    </inkml:context>
    <inkml:brush xml:id="br0">
      <inkml:brushProperty name="width" value="0.05292" units="cm"/>
      <inkml:brushProperty name="height" value="0.05292" units="cm"/>
      <inkml:brushProperty name="color" value="#FF0000"/>
    </inkml:brush>
  </inkml:definitions>
  <inkml:trace contextRef="#ctx0" brushRef="#br0">5772 5709 15483 0,'0'0'4233'31,"0"0"-3801"-31,0 0-424 16,0 0 392-16,152 31 408 0,-40 4-32 15,11 0-120-15,1-6-264 16,-16-7-7-16,-29-16-1 0,-19-6 0 16,-17 0 72-16,2 0-184 15,7-13 16 1,11-2-168-16,9-4-8 16,12-10-64-16,15-3-40 0,-7 0 40 15,-8 4 0-15,-17 2-48 16,-11 3 0-16,12-1 0 0,-1-2 0 15,1 4-48 1,-8 6 40-16,-1 4 8 16,-6 5-8-16,-6 4 8 15,-3 3 0-15,0 0 0 0,-9 0-8 16,6 0 8-16,-5 0 8 16,-1 0 0-16,-3 0-8 0,-4 0 16 31,0 0-8-31,-9 0 8 15,-2 0-8-15,-2 0-8 0,-2 0 8 16,-2 0-8-16,6 0 8 16,2 0-8-16,-3 0 0 62,9 0 0-62,-6 0 0 0,5 0 0 16,-8 0 0-16,0 0-168 15,-4 0-920-15,-4 7-1281 0,0-1-2680 0,-8 0-1864 16</inkml:trace>
  <inkml:trace contextRef="#ctx0" brushRef="#br0" timeOffset="3662.33">3916 6299 14371 0,'0'0'3936'0,"0"0"-2735"15,0 0 231-15,0 0-40 0,0 0-79 16,0 0-249-16,0 0-304 31,0 0-200-31,8 0-80 0,8 0 96 16,8 0 32-16,4 0-87 16,0-3-305-16,-1 0-120 0,5-1-88 15,-4 1 40-15,-4-3-48 16,0 3-112-16,-12-1-465 31,-4 1-119-31,-4 3-256 0,-4 0-48 16,0 3-352-16,-16 7-2521 15,0 0-2737-15</inkml:trace>
  <inkml:trace contextRef="#ctx0" brushRef="#br0" timeOffset="4020.37">4036 6346 14915 0,'0'0'5129'0,"0"0"-2801"0,0 0-247 16,0 0-737-16,0 0-208 16,0 0-96-16,-16 106-103 0,16-37-57 15,-5 30-160 1,1 9-144-16,1-3-112 16,-5-10-152-16,4-29-120 15,0-12-120-15,4-19 24 16,0-9-48-16,0-1 24 0,0-6 0 15,0 0 64 1,0-9 8-16,0-7-71 16,0 0-73-16,0-3 0 15,0 0 0-15,0 0-17 0,0 0-87 16,8 0-32-16,12-6 128 16,7-4-40-16,10-3 48 0,-1-3 0 31,3-3-64-31,-3 4-104 15,-1-1-472-15,-3 0-368 0,0-7-504 16,5-30-1049-16,-5 5-1960 16,-9-3-3849-16</inkml:trace>
  <inkml:trace contextRef="#ctx0" brushRef="#br0" timeOffset="4245.77">4558 6410 21676 0,'0'0'4105'16,"0"0"-2817"-16,0 0 345 0,0 0-169 15,0 0-488-15,0 0-392 16,0 96-176-16,-4-46-96 0,-4 11-120 16,3-5-120-16,1-1-72 15,0-5-264-15,4-5-744 0,0-4-1272 16,17-12-2041-1,-2-13-3329-15</inkml:trace>
  <inkml:trace contextRef="#ctx0" brushRef="#br0" timeOffset="4489.12">5132 6724 22468 0,'0'0'3969'0,"0"0"-3217"0,0 0 521 15,-32 83-649-15,12-49-24 32,-1 2-48-32,2-2-336 0,3-5-88 15,4-10-128-15,8-10-248 16,-5-2-976-16,6-7-953 15,3-3-2808-15,-8-13-6865 0</inkml:trace>
  <inkml:trace contextRef="#ctx0" brushRef="#br0" timeOffset="4911.99">5164 6470 22012 0,'0'0'3809'16,"0"0"-3569"-16,0 0-240 0,0 0 0 16,0 0 8-16,0 0 160 15,107-29 24-15,-76 21-96 16,-3 1-40 0,-3 1-48-16,-14 3 0 15,2-1 0-15,-13 4 0 0,4 0 72 16,-4 0 400-16,0 0 457 15,0 0 79-15,0 0-200 16,0 0-264-16,0 7-176 0,0 2-152 16,3 3-40-16,1 8-16 31,8 5 48-31,0 4-96 0,4 9-24 16,4 6-24-16,8 4-16 15,0 3 16-15,4-1-24 16,0 1-48-16,0-7 0 0,-4-8-8 15,0-4-56 1,-9-10-40-16,-3-6-472 16,-4-10-624-16,-8-6-1033 0,-4-6-1367 15,0-10-2642-15</inkml:trace>
  <inkml:trace contextRef="#ctx0" brushRef="#br0" timeOffset="5176.28">5613 6321 13570 0,'0'0'9418'0,"0"0"-8353"32,0 0 167-32,-39 92-384 15,22-47-48-15,2 6-56 0,-9 5-47 16,-1 8-169-16,-3 3-312 15,1 0-120-15,0-1-96 0,-1-2-80 16,0-10-664-16,11-13-593 31,2-25-879-31,7-13-2769 16,-1-3-10387-16</inkml:trace>
  <inkml:trace contextRef="#ctx0" brushRef="#br0" timeOffset="5659.01">5626 5988 14643 0,'0'0'6481'16,"0"0"-5961"-16,0 0-424 0,91-10-48 15,-55 7 24-15,0-4 216 0,-1 5 176 16,-7-1 40-16,0 3-159 16,-7 0-137-1,-6 0-32-15,-7 0-16 16,1 0 112-16,-6 0 240 16,-3 0 200-16,0 0 40 0,4 0-56 15,0 12-64-15,4 7-15 16,0 7 39-16,0 4-64 0,0 3-160 31,3 8-24-31,-2 7-88 16,7 6-64-16,4 6-40 15,-5 4-48-15,6 3 0 0,3 2-24 16,-5-5-96-16,-3-1-40 16,0 13 8-16,-7 10-8 0,-9-3 0 15,0-10-8-15,0-13 0 16,-9-22 0-1,-3 0-8 1,5-3-48-16,-1-16-280 0,-9-6-376 0,2-13-416 16,-22 0-777-16,2-16-759 15,-1-3-3594-15</inkml:trace>
  <inkml:trace contextRef="#ctx0" brushRef="#br0" timeOffset="8191.33">924 7874 8609 0,'0'0'11675'15,"0"0"-9747"-15,0 0-1560 16,0 0 360-16,0 0 33 0,107-3-321 31,-63-1-192-31,4-5-152 16,0 3-88-16,-5-4-8 15,-6 0-288-15,-9 4-608 0,-9 6-993 16,-11 0-2192-16,-8 3 136 16,0 13-872-16</inkml:trace>
  <inkml:trace contextRef="#ctx0" brushRef="#br0" timeOffset="8474.58">1175 7919 3848 0,'0'0'10499'0,"0"0"-8147"0,0 0-183 16,0 0-641-16,0 0-392 15,0 0-368-15,-4 107-72 16,4-43 49-16,0 21 199 16,-8 14-128-1,4 6-264-15,-1-10-48 16,5-19-184-16,0-29-176 0,0-15-136 0,0-16 8 15,5 0-16-15,-1-6-136 16,4-1-400 0,3-6-184-16,6-3 208 15,-2 0 112-15,9-9-24 16,4-11 72-16,4-8-8 16,0-13-209-16,12-32-959 0,-12 10-1577 31,-4 6-2392-31</inkml:trace>
  <inkml:trace contextRef="#ctx0" brushRef="#br0" timeOffset="8760.81">1593 7763 11106 0,'0'0'9450'0,"0"0"-7858"15,0 0-736-15,0 114 417 0,-12-35-281 0,0 19 120 16,1 7-176 0,6-19-256-1,1-23-183-15,4-24-321 0,0-4-32 16,0-3-48-16,0-1-96 16,4 1-56-16,1-13-56 15,-1-3-328-15,3-9-345 0,-3-1-375 16,4-4-448-16,1-2-665 0,6-12-2080 15,1-10-1000 1,-4-4 152-16</inkml:trace>
  <inkml:trace contextRef="#ctx0" brushRef="#br0" timeOffset="9121.85">2007 8214 11042 0,'0'0'11026'0,"0"0"-9425"16,0 0-801-16,0 0-352 16,-19 105-304-16,7-65-136 0,0-2-8 15,3-6-440 1,9-19-1161-16,0-13-2319 15,0 0-3946-15</inkml:trace>
  <inkml:trace contextRef="#ctx0" brushRef="#br0" timeOffset="9513.83">2195 8045 14347 0,'0'0'9458'16,"0"0"-8490"-16,0 0-728 31,0 0-144-31,44 102 208 0,-32-71 32 16,-5 5-232-16,2-8-40 15,-1-6-56-15,-4-3 8 0,-1-9-16 16,-3-4 0-16,0-3-136 15,0-3-408 1,-3-6 136-16,-9-13 136 16,-4-7 104-16,-5-8 96 0,6-5 72 15,7-3 8-15,-1 5-8 16,9 2 0-16,0 3 8 0,0 4 16 16,9 2 24-16,7 7-48 15,-4 3-8 1,0 7-48-16,-1 2 8 15,2 7 48-15,-2 0-136 0,2 0-1345 16,-5 4-3056-16,-4 1-5041 16</inkml:trace>
  <inkml:trace contextRef="#ctx0" brushRef="#br0" timeOffset="9952.65">2490 7553 19268 0,'0'0'4721'0,"0"0"-4265"0,0 0-336 16,0 0-40-16,0 0 64 16,92 42-8-16,-68-33-88 0,-5-3 8 15,1 1-56-15,-4 0 8 16,-8-2 64-16,-4-5 24 15,-4 3 72 1,0 1 312-16,0 2 168 0,0 6-32 16,0 8-232-16,0 8-72 15,8 13 65-15,-4 11 111 0,8-2 8 16,0 7-160-16,-1 0-136 16,2 1-80-1,2 11 48-15,-2 14-24 16,2 19-24-16,-2-1-24 0,-9-19-48 15,-4-24 24-15,0-23-8 16,0-13-56-16,0 4 80 0,-9 1-88 31,-2-4 0-31,-14-7-248 16,-3-6-432-16,-3-7-1001 16,-17-23-847-16,4-12-2561 0,12-5-3825 0</inkml:trace>
  <inkml:trace contextRef="#ctx0" brushRef="#br0" timeOffset="12634.68">3163 8051 18107 0,'0'0'2657'0,"0"0"-1249"0,0 0-536 16,0 0-143-16,0 0-225 0,0 0-192 15,28-66 336-15,8 17-160 16,4-10-104-16,3-5-128 0,1 1-160 31,-4 2-88-31,-8 8-8 16,-4 8 16-16,-8 17-16 0,-8 5-64 16,-9 11 56-16,1 5-48 15,-4 1-400-15,0 3-408 0,0-3-560 31,-4-11-1561-31,-3 2-2416 16,-5-5-5826-16</inkml:trace>
  <inkml:trace contextRef="#ctx0" brushRef="#br0" timeOffset="13042.59">3246 7293 18187 0,'0'0'4281'15,"0"0"-3601"1,0 0-496 0,0 0-103-16,0 0 415 15,0 0 16-15,92 15-128 0,-52-15 72 0,4 0-24 16,4 0-264-16,-4 0-64 15,-5 0-104 1,-7 0 8-16,-8 0 0 16,-4 0 0-16,-8 0-8 15,-8 0 8-15,1 0 88 16,-5 0 48-16,0 0 312 0,0 10-48 16,0 12 32-16,0 29-224 0,0 29-104 15,-9 21-64-15,1-2-40 31,4-23 8-31,0-28-8 16,4-19-8-16,0 1-8 0,0-1-696 16,4-4-1248-16,8-12-1713 15,0-7-1440-15,0-6-2977 0</inkml:trace>
  <inkml:trace contextRef="#ctx0" brushRef="#br0" timeOffset="13817.52">3625 7648 15715 0,'0'0'4761'0,"0"0"-3089"31,0 0-47-31,-24 95-25 16,-4-12-496-16,-15 22-336 0,-1 6-264 15,4-19-184-15,8-25-199 16,12-32-121-16,1 0-48 31,-5 0-8-31,-1-3-305 0,1-1-887 16,9-12-464-16,6-12-1169 16,9-7-3808-16</inkml:trace>
  <inkml:trace contextRef="#ctx0" brushRef="#br0" timeOffset="15436.28">3653 7524 12562 0,'0'0'2241'0,"0"0"-1433"15,0 0-464-15,0 0 128 16,0 0 48 0,4 96 56-16,0-62-80 15,0 8 72-15,-4 2-135 16,4 4-41-16,-4 0-64 0,0-4 88 16,0 1-48-16,0-4-128 15,0-3-40-15,0-3-88 0,0-7-64 31,0-9 0-31,0-3 0 16,0-6-40-16,0-7 64 16,0-3-64-16,0 0 40 0,0 0 16 15,0 0-56-15,0 0 0 16,0 0 0-16,0 0-8 0,0 0 48 31,-4 0-48-31,4 0 8 16,0 0-8-16,-4 0 0 15,4 4 0-15,0-4 0 0,0 0 8 0,-4 2-8 16,4-2 0-16,0 0-48 16,0 0 32-16,0 0-80 15,0 6-96 1,0-6-1040-16,-4 7-2833 16</inkml:trace>
  <inkml:trace contextRef="#ctx0" brushRef="#br0" timeOffset="32886.6">3502 6826 7401 0,'0'0'10114'31,"0"0"-8361"-31,0 0-793 0,0 0-472 16,0 0-248-16,0 0-120 16,0 0-112-16,36 28 208 0,3-5 792 15,17 9-160-15,8 2-135 16,3 11-121-16,10 2 96 15,-2 4-128 1,1 3-88-16,-4-3-80 16,-1-1-96-16,17 5-8 15,11 2-48-15,21 0-56 0,3-6-40 0,1-10 32 16,-16-7-40 0,-9-5 17-1,1-9-57-15,-1-1-24 16,-15-6-24-16,-17-10 72 0,-14 1 40 15,-5-4-32-15,7-4 16 0,5-9 16 16,8-6-40-16,0 0-48 0,-5-7-64 31,-3 4 0-31,-9-3 8 16,1 0 56-16,-7 2-72 16,-6 1 48-16,-3 0-40 0,-4 3 0 15,-4 2-8-15,-8 5 0 0,3-1 0 16,-6 4 0-16,3-4 0 31,-1 0 0-31,9-2 0 16,8-7-8-16,0 3 0 0,4-4 0 15,0 4-8-15,3 0 8 16,-6 0-8-16,-1 10 16 0,-1-4-8 16,1 3 8-16,-8 4 0 31,0 0 0-31,-8-1 0 15,-1 7 0-15,-2-3 0 0,-2 0 8 0,2 0-8 16,-6 0 8 0,2 0 0-16,-2 3-8 0,1 0 8 0,-3-4-8 15,-5 4 0 1,3 0 0 0,-3 0 8-16,0 0 0 15,0 0-8-15,0 0 0 0,-4-3 0 16,5 3 0-16,-5 0 0 15,0 0-8-15,3 0 8 0,-3 0 0 0,0 0 8 16,4 0-8-16,-4 0 0 31,0 0 0-31,0 0 8 0,0 0 40 16,0 0-40-16,0 0-8 16,0 0 0-16,0 0 8 15,0 0-8-15,0 0-160 0,0 0-88 16,0 0-328-16,-12-6-617 31,-20-4-1439-31,-4-2-2673 0,0-5-3913 16</inkml:trace>
  <inkml:trace contextRef="#ctx0" brushRef="#br0" timeOffset="34080.37">3358 6515 15563 0,'0'0'1624'0,"0"0"-1192"15,0 0-264-15,0 0 336 16,-91-80 297-16,83 65 167 16,0-1-72-16,8 3-192 0,0-3-224 15,0-3-112-15,12-6-128 32,16-17 160-32,7-5 33 0,25-23-97 15,32-10 88-15,31-2-8 16,12 10-96-16,5 16 16 15,-8 24-104-15,-20 21-16 0,-5-2 24 16,1 9-72-16,6-2 72 16,2 6 16-1,4 0-72-15,3 0 112 0,9 13-64 16,8 6-128-16,3 6-32 16,-4 4 16-16,-3 3 64 15,-8-3-32-15,-9 2-56 0,-12-3-7 16,1 0 39-1,-8 2 48-15,-5-1 112 16,-7 5-40-16,-13-2-24 0,-15-3-40 16,-15 0-32-16,-6-1-48 15,1 4 24-15,-1 13 24 16,2 2 16 0,-5 7 80-16,-5 3-24 15,-6 12 48-15,-2-1 48 0,-7 1-48 16,-1 1 56-16,-10-13 32 15,3 7-80-15,-4-10-40 16,-4-7-56-16,0-6-8 0,0-9-56 16,-8-6-80-16,-8-4-8 31,-3-3-104-31,-6-6-392 0,-10-7-592 16,-25-23-976-16,4-10-1577 15,8-11-2737-15</inkml:trace>
  <inkml:trace contextRef="#ctx0" brushRef="#br0" timeOffset="34799.56">6972 6417 19084 0,'0'0'2344'15,"0"0"-1704"1,0 0-280-16,0 0 48 0,0 0-168 16,0 0 273-16,0 0 71 15,59 0-192-15,-27-36-160 16,9-17-112-16,2-23-64 0,13-23-8 16,-9-6-40-1,-6 7-8-15,-13 18-8 16,-9 30 8-16,-6 8 0 15,-5 11 0-15,-5-1-8 16,1-1 8-16,0 5 0 0,-4 9 0 16,0 10 72-1,0 3-16-15,0 2 8 16,0 1 8-16,0 3 152 16,0 0 512-16,-4 0 64 0,0 0 88 15,-3 3-159-15,-14 10-329 16,2 12-176-16,-9 7-112 0,-4 3-112 15,1 7 8-15,3-5 8 32,0-5-16-32,7-10-288 15,1-9-993-15,12-7-1191 0,4-6-2217 16,4 0-3121-16</inkml:trace>
  <inkml:trace contextRef="#ctx0" brushRef="#br0" timeOffset="34989.05">7402 5635 15283 0,'0'0'3897'15,"0"0"-3225"-15,0 0 40 0,95 35 40 16,-67-28-248 0,0 2-32-16,0-6-288 15,-3 4-136-15,-5 2-48 16,-9 10-560-16,-3 0-2064 0,-8 1-7379 15</inkml:trace>
  <inkml:trace contextRef="#ctx0" brushRef="#br0" timeOffset="70622.34">7868 5950 16643 0,'0'0'4153'0,"0"0"-2561"15,0 0 169 1,0 0-193-16,0 0-32 0,0 0-543 16,41 171-489-16,-6-22 240 15,9 16 16-15,-8-9-176 0,-9-45-200 16,-6-45-264-16,-1-24-120 16,-5-11-88-1,2 5-536-15,-2-7-632 16,-2-7-681-16,-13-22-575 0,0-7-1761 15,-17-18-2465-15</inkml:trace>
  <inkml:trace contextRef="#ctx0" brushRef="#br0" timeOffset="70882.74">7836 6553 8289 0,'0'0'11851'15,"0"0"-9835"-15,0 0-776 0,32 80 17 16,-8-30 127-16,4 10-168 15,0 7-143-15,0-13-273 32,0 0-176-32,0-16-152 0,-9-9-256 15,2-13-152-15,-5-10-64 16,-1-6-8-16,-2 0-88 0,-5-13 96 16,-1-13 32-16,1-24 16 31,5-33-48-31,6-31-536 15,5-13-776-15,4 19-537 0,-11 19-863 16,-2 38-2802-16,-15 26-8753 0</inkml:trace>
  <inkml:trace contextRef="#ctx0" brushRef="#br0" timeOffset="71327.56">7024 7680 17267 0,'0'0'5161'0,"0"0"-4297"15,0 0 393-15,0 0-289 16,48 73-40-16,-20-44-288 0,4 2-264 0,0 1-200 16,-4-6-176-16,-1-4-56 15,-3-9-664 1,-8-13-1352 0,0-23-2361-16,-4-15-680 0,-8-3-3465 15</inkml:trace>
  <inkml:trace contextRef="#ctx0" brushRef="#br0" timeOffset="71506.09">7299 7528 9938 0,'0'0'3992'16,"0"0"-1783"-16,0 0 359 15,0 0-575-15,0 0 255 0,0 0-423 16,0 0-273-16,0 0-432 16,0 114-407-16,-17-63-465 15,-6-1-248-15,-5 2-120 0,-7-8-945 31,-2-9-983-31,-7-3-1841 0,9-13-1704 16,3-10-1897-16</inkml:trace>
  <inkml:trace contextRef="#ctx0" brushRef="#br0" timeOffset="71689.58">6988 7893 9946 0,'0'0'4969'0,"0"0"-2857"0,0 0 505 16,0 0-713-16,0 0 57 15,36 108-657-15,-20-51-248 16,7 4-424-16,1-2-288 0,1-1-232 0,-5-11-112 16,3-9-40-1,-7-16-824 1,-4-12-792-16,1-10-1377 16,-10 0-2864-16</inkml:trace>
  <inkml:trace contextRef="#ctx0" brushRef="#br0" timeOffset="72487.45">7108 8036 14243 0,'0'0'5897'0,"0"0"-4569"16,0 0 544-16,107-48-807 16,-63 26-169-16,3-8-416 0,2 9-248 31,-6-1-136-31,-2 6-40 0,-9 6-48 15,-9 4 8-15,-3 6-8 16,-5 3 104-16,-2 19 184 16,-5 7 112-16,-5 25 24 0,-3 22-160 15,0-6 8-15,-11 0-79 32,-9-16-81-32,4-16-72 0,-4 0-48 15,-4-6-224-15,1-16-761 16,-5-13-415-16,0-3-736 15,-4-19-177-15,0-9 49 0,0-4 599 16,4-1 1049-16,0 5 584 16,12 9 32-1,4 7 1320-15,5 5 993 0,7 7-217 16,0 0-887-16,7 0-729 16,14 7 56-16,2-1-8 15,1-3-192-15,4 0-152 16,-4 0-136-16,-9 4-40 15,-2 8 48-15,-9 7-8 16,-4 14 24-16,-4 1-8 0,-13 5-64 16,-7-4 8-16,1-3 0 15,7-10 72-15,-5-5-16 16,10-11 88 0,3-2 104-16,8-4-48 15,0-3-208-15,8 0-88 0,12-13 80 16,8-6-8-16,12-6-32 15,-5-4 48-15,5 1-192 16,-12 8-744-16,-8 7-344 0,-4 13-273 16,-16 7-343-16,0 31 608 31,-32 35-1417-31,-19 25 729 0,-5 10 695 16,-4-6 57-16,12-23 744 15,16-28 480-15,13-13 2289 16,6-16 383-16,1-5-39 0,9-8-289 15,3-9-1144-15,7-9-920 16,42-39 217 0,18-28 615-16,29-26-152 0,3-10-264 15,-15 24-280-15,-28 28-192 16,-28 25-168-16,-17 15-56 16,6 1-64-16,-13 7-472 15,-4-1-784-15,0 7-641 16,-24-3-1847-16,-4 2-1129 15,0 1-4161-15</inkml:trace>
  <inkml:trace contextRef="#ctx0" brushRef="#br0" timeOffset="72749.75">7331 8102 13178 0,'0'0'4297'16,"0"0"-1688"-16,0 0-249 0,0 0-423 15,0 0-137-15,-32-19-224 16,36 57-263-16,16 45-617 15,16 53-184-15,7 20-40 0,5 6-88 32,-1-16-88-32,-2-35 40 15,-2-9-96-15,-7-23-104 0,-3-22-128 16,-10-18-8-16,-7-11-96 16,4 1 24-16,0 0-296 15,-4-8-512-15,-4-10-584 0,-8-11-745 16,-4-55-687-16,0-6-2513 15,0-12-4082 1</inkml:trace>
  <inkml:trace contextRef="#ctx0" brushRef="#br0" timeOffset="72949.22">7860 7626 20100 0,'0'0'2984'16,"0"0"-2303"-16,0 76-681 16,0-31-240-16,0 3-345 0,0-1-263 31,8 10-552-31,5-16-1081 16,-6-9-4000-16</inkml:trace>
  <inkml:trace contextRef="#ctx0" brushRef="#br0" timeOffset="73079.87">8047 7756 13018 0,'0'0'2465'15,"0"0"79"-15,0 0-919 0,0 0-873 16,96-41-312-16,-76 32-264 16,-3-1-168-16,-13 10-8 0,-4 0-1256 15,0 3-3921-15</inkml:trace>
  <inkml:trace contextRef="#ctx0" brushRef="#br0" timeOffset="73276.34">7928 7995 15755 0,'0'0'4745'0,"0"0"-3889"15,24 72 520 1,-8-40-647-16,0-6-489 0,-4-4-240 0,0-6-216 15,-4-4-817-15,-5-5-1255 16,-3-7-2049 0,0 0-1440-16</inkml:trace>
  <inkml:trace contextRef="#ctx0" brushRef="#br0" timeOffset="73551.6">7984 8036 1088 0,'0'0'8946'0,"0"0"-7034"15,0 0 585-15,0 0-401 0,0 0-336 16,0 0-503-16,104-41-433 31,-76 41-104-31,-9 0 240 16,-6 0-136-16,-5 6-239 0,-5 17-265 15,-3 4-160-15,-7 12-152 16,-10 5-8-16,-2-3-96 0,3 1 0 16,-1-14 96-16,6-9 56 31,7-6 112-31,0-10 144 15,4-3-312-15,0 0-48 0,0-6 40 16,11-7 8-16,-3-6 0 0,5 1 0 16,-9 4-576-16,-4 8-1369 0,0 6-2520 15,-4 0-7849-15</inkml:trace>
  <inkml:trace contextRef="#ctx0" brushRef="#br0" timeOffset="73869.75">7980 8483 15811 0,'0'0'3857'0,"0"0"-3209"15,0 0 112-15,0 0-192 16,0 0-72-16,80 4-248 0,-48-24-168 16,0 2-72-16,0-2-8 0,-4 5-64 15,-9-4-376-15,1-1-184 31,-3-2-104-31,-6 0 208 16,1-3 296-16,-4 6 208 0,0-1 16 16,-4 4 48-16,0 7 152 15,3-1 144-15,6 4 96 0,-1 0 96 32,4 3-32-32,-1 0-104 15,6-1-192-15,-6 4-88 16,2 0-56-16,-6 0-64 0,-3 0-536 15,-3-6-1552-15,-5-1-4082 0</inkml:trace>
  <inkml:trace contextRef="#ctx0" brushRef="#br0" timeOffset="74212.84">8510 7432 18307 0,'0'0'4193'0,"0"0"-3633"0,0 0 121 31,-12 76-465-31,-8-2 16 16,-8 18-80-16,9-3-88 15,2-23-64-15,9-24-608 0,8-24-769 16,0-5-1319-16,0-7-1097 16,12-6 1953-16,1 0 1231 0,2-6 457 31,1-3 152-31,0-1 176 15,0 7 753-15,4 3 567 0,0 3 624 16,4 20-623-16,0 7-465 16,4 16-56-16,-9 8-128 15,5 6-176-15,-7-3-63 0,-6-3-153 32,1-12-288-32,-8-17-168 15,-4-25-880-15,0-10-2921 0,0-15-1480 0</inkml:trace>
  <inkml:trace contextRef="#ctx0" brushRef="#br0" timeOffset="74638.78">8502 7235 5761 0,'0'0'15387'0,"0"0"-13763"16,0 0-679-16,0 0-417 15,0 0-88-15,8 73 136 16,0-47-240-16,8-4-240 16,4-6-88-16,4 0-8 0,-1-9-96 15,5-1 8-15,-4-6-8 32,1 0-120-32,-6 0-104 0,-3 0 112 15,-4-4 64-15,-3 2 88 16,-2-2 48-16,-7 1 8 0,4 3 40 15,-4 0 136-15,0 0 248 16,0 16 136-16,0 6-224 16,-8 16-216-16,0 10-72 0,-4 9 16 31,-3 3-8-31,2 4-8 16,-2-4-40-16,-2-3-8 0,6-15 0 15,-2-11-176-15,5-15-472 16,1-13-560-16,-1-3-1393 15,-1-19-2184-15,2-25 1680 0,3 0-967 16,-4 5-2906 0</inkml:trace>
  <inkml:trace contextRef="#ctx0" brushRef="#br0" timeOffset="75127.49">8590 7661 8209 0,'0'0'2449'0,"0"0"63"16,0 0-623-16,0 0-601 15,0 0-16-15,99-54-536 16,-71 44-143-16,4 8 95 15,-8 2-200-15,-5 0-168 16,-6 2-8-16,-5 14 112 0,-8 7 328 16,0 5-176-16,-8 4-120 15,-12 8-256-15,4 2-144 16,0-3-48 0,4-4-8-16,5-13-16 15,2-10 8-15,5-5-408 0,0-7-400 16,16 0 624-16,4-10 144 15,0-2 48-15,4-1 0 32,0 4-8-32,-9 2 8 0,-2 7 0 15,-5 0 72-15,-5 10 272 16,-3 12 88-16,0 6-256 0,0 4-56 16,-3-3-104-16,-1-7-16 15,4-6-8-15,0-7-280 16,4-9-424-16,3 0 224 0,10 0 200 15,-2-9 192 1,5-4 80 0,1 7 8-16,-6-1 8 0,2 7 0 0,-2 0 8 15,-2 17 584-15,-10 8 232 16,-3 12-152-16,0 21-279 16,-12 18 111-16,-12 0-336 15,-3-2 24-15,-1-17 0 16,4-16-192-16,-8-6-176 15,-13-29-1073-15,6-6-1255 0,7-26-8026 16</inkml:trace>
  <inkml:trace contextRef="#ctx0" brushRef="#br0" timeOffset="75637.11">9175 7241 12362 0,'0'0'2513'16,"0"0"-1937"-1,0 0 520 1,0 0 448-16,0 0-223 0,0 0-257 0,0 0-32 16,92 42-104-16,-84 9-448 15,-4 0-248 1,-4 9-160 0,0 3-56-16,0-18-16 0,0 3-8 15,0-20-424-15,0-9-656 16,0-13-480-16,0-6-265 0,0-2 1065 15,8-11 568-15,4 0 144 0,-1 0 56 16,6 4 0-16,-6 9 48 16,-3 0 24-1,1 9 632-15,-1 17 273 16,-1 9-169-16,2 3-16 16,-5 6-96-16,4-5-136 15,-5-5-16-15,-3-11-240 0,4-14-304 16,0-9-400-16,0-32-1016 0,-4-57 384 31,5 3-1225-31,-5-5-3240 0</inkml:trace>
  <inkml:trace contextRef="#ctx0" brushRef="#br0" timeOffset="75983.19">9323 6915 11570 0,'0'0'5153'0,"0"0"-1416"16,0 0-2569-16,4 114-72 15,7-54 81-15,2-2-41 16,-1-14-248-16,8-6-528 0,3-15-312 0,9-17-48 16,1-6-280-16,6-23-560 15,1-17-464-15,-5-5-641 16,1-3-407 0,-8 7-345-16,-11 9 833 15,-10 20 1552-15,-3 8 312 16,-4 4 2592-16,0 22-631 0,0 14-209 0,0 5-24 31,-4 10-231-31,0 19-273 16,4 21-288-16,0 17-176 0,-3 7-72 15,-1-4 33-15,0-13-169 16,-5-25-264-16,1-16-120 16,5-16-112-16,-5-9-56 0,-1-6-624 31,-14-4-921-31,-1-9-2103 0,0-9-3226 15</inkml:trace>
  <inkml:trace contextRef="#ctx0" brushRef="#br0" timeOffset="76171.71">9475 7664 19148 0,'0'0'4537'16,"86"32"-3305"-16,2-3 168 15,40-4-672-15,11-6-392 0,5-16-328 16,-13-3-8-16,-11-3-168 16,-13-7-1376-1,-6 4-1065-15,-30-4-1655 0,-15 7-3738 16</inkml:trace>
  <inkml:trace contextRef="#ctx0" brushRef="#br0" timeOffset="77002.5">9546 6010 10610 0,'0'0'8714'16,"0"0"-6858"-16,0 0-1352 15,80 0 136-15,7 0 641 0,57 0-225 16,27-19-192-16,8-9-112 16,4-4-224-16,-23-7-184 31,7-3-136-31,-4-4-32 0,1-2 136 16,-1 1 41-16,-7-1-113 15,-1 0 0-15,-7 1-16 0,-9-1-40 16,-7 7-16-16,-9 2-88 15,-19 8-8-15,-17 11-56 16,-23 8-16 0,-24 3-8-16,-1 5 0 15,-2 1 0-15,-5-1 8 0,0 2 40 16,-13 2-32-16,-7 0 0 0,-8 0 48 16,-4 0-48-16,0 0 80 15,0 0-32 1,0-3-56-16,-4-4-312 15,-27-2-1369-15,-1-1-2063 0,-5 7-3098 16</inkml:trace>
  <inkml:trace contextRef="#ctx0" brushRef="#br0" timeOffset="77433.33">11606 5909 15051 0,'0'0'7017'15,"0"0"-5753"-15,0 0-863 0,47 98 199 16,-10-9-8-16,10 35 192 16,1 12 8-1,-4-6-104-15,-8-28-112 16,-16-38-119-16,-5-20-241 0,-2-12-128 15,-2-4-88-15,2-2-104 16,-9-4-545-16,-4-9-239 0,0-7-912 31,-36-6-1209-31,-1 0-2720 16,2-6-1889-16</inkml:trace>
  <inkml:trace contextRef="#ctx0" brushRef="#br0" timeOffset="77662.72">11610 6617 17339 0,'0'0'3753'32,"0"0"-2425"-32,0 0 1 0,88 89-265 15,-57-57-80-15,1-2-136 16,0-4-200-16,-4-3-264 0,4-11-160 16,-4-6-128-16,0-6-80 15,0-9-8-15,-5-20 0 16,1-25 40-1,-4-3-31-15,-8-7-17 16,1-5-49-16,-6 12-311 16,-3 0-304-16,4 6-328 0,4-3-696 0,0 9-1177 15,-4 13-3088-15</inkml:trace>
  <inkml:trace contextRef="#ctx0" brushRef="#br0" timeOffset="78241.23">11311 7601 12762 0,'0'0'8442'0,"0"0"-7378"32,0 0-776-32,91-26 144 15,-39 14-7-15,8-4-73 0,-4-3-184 16,-1 3-120-16,-3-7-40 16,-12 8-8-16,-7-1 0 0,-10 3-681 15,-19 7-1399-15,-4 3-2673 31,0 3-2857-31</inkml:trace>
  <inkml:trace contextRef="#ctx0" brushRef="#br0" timeOffset="78555.39">11562 7620 16435 0,'0'0'2232'0,"0"0"-839"16,0 123-57-16,4-40-256 15,0 27-23-15,-4 12-313 16,0-11-104-16,0-22-192 0,0-32-176 0,0-25 176 16,0-10-8-1,0-3-72 1,0-6-176-16,4-7-120 0,8-6-72 16,8 0 0-16,12-15 48 15,7-5-32-15,6-5 40 16,10-1-56-16,1-2 8 0,0-1 0 15,0 4 0 1,-4 0 0-16,-9-1-8 16,-11 10-112-16,-8 0-784 0,-8 0-616 15,-16-5-929-15,0 1-2112 16,-4 1-1816-16</inkml:trace>
  <inkml:trace contextRef="#ctx0" brushRef="#br0" timeOffset="78765.83">11773 7743 15283 0,'0'0'3008'15,"0"0"-1391"-15,0 0-465 32,0 0-8-32,0 0-8 0,88 67-367 15,-53-41-449-15,6 2-200 16,-9-6-120-16,0-6 0 15,-9-10-824-15,-3-15-1097 0,-4-13-2176 16,-12-3-2024 0</inkml:trace>
  <inkml:trace contextRef="#ctx0" brushRef="#br0" timeOffset="78951.34">11973 7582 12050 0,'0'0'2793'0,"0"0"-297"16,0 0 257-16,-45 76-2073 15,22 0-112-15,-9 26 304 16,-4 9 601-16,12-19-1065 0,4-25-336 16,12-37-64-16,8-13-8 15,0-7 0-15,0-10-504 16,24-20-1497-16,0-11-711 0,0-10-2626 16</inkml:trace>
  <inkml:trace contextRef="#ctx0" brushRef="#br0" timeOffset="79144.82">12084 7452 14443 0,'0'0'3072'0,"0"0"-2232"16,0 0 73-16,0 0-473 0,0 0-280 15,0 0-160-15,0 0-112 16,76 31-2713 0,-76-12-4809-16</inkml:trace>
  <inkml:trace contextRef="#ctx0" brushRef="#br0" timeOffset="79296.42">12152 7693 14387 0,'0'0'2144'0,"0"0"-712"0,0 0-688 16,0 0-319-16,36 76-9 16,-29-63-416-16,1-3-744 15,-4-10-3753-15</inkml:trace>
  <inkml:trace contextRef="#ctx0" brushRef="#br0" timeOffset="79640.49">12147 7083 13570 0,'0'0'1905'16,"0"0"-713"-16,0 0 96 16,0 0-479-16,92-12 55 15,-68 8-320-15,-4 1-16 0,1 3-64 16,-2 0-128-1,-3 0 8 1,4 7 56-16,0 8 104 0,0 5-24 16,-1 8 1-16,5 6-73 0,4 5-16 15,0 8-24-15,8 11-8 16,0 2 16-16,3 4-8 0,-2-1 16 16,-9 1-152-1,-1-7-144-15,-7-6-72 16,-3-10-8-16,-10-6-8 15,-3-13-80-15,-4-6-1128 0,-11-9-1033 16,-10-7-3616-16,-3 0-3577 16</inkml:trace>
  <inkml:trace contextRef="#ctx0" brushRef="#br0" timeOffset="79823">12263 7483 15067 0,'0'0'2688'15,"16"70"-1872"-15,0-16-151 0,0 3-377 16,4 0-136-16,-4-12-152 16,-4-19-24-16,0-11-1897 0,-8-15-4056 0</inkml:trace>
  <inkml:trace contextRef="#ctx0" brushRef="#br0" timeOffset="80250.86">12287 7353 9858 0,'0'0'2176'0,"0"0"161"15,0 0-969-15,0 0 8 16,0 0 481-16,0 0 55 0,80 12-240 0,-44 27-727 15,0 11-313-15,7 8-120 16,-7 2-40-16,0-3-64 0,-4-3-144 31,-9-9-136-31,-2-14-112 16,-10-8-16-16,-6-10-72 16,-5-11-464-16,0-2-552 0,-12 0-1257 15,-13-9-23-15,-6-10-225 0,-9-3 401 16,0-6-177-16,-4-5 1097 31,4-1 1064-31,1-1 208 16,7-4 440-16,4 11 712 0,12 6 457 15,4 6-153-15,12 6-520 16,0 7-280-16,4 3 896 0,12 0-143 16,4 7-761-16,0 2-400 31,0 0-192-31,-8 3-56 15,-1 2-176-15,-2 14-1488 0,-5-5-1369 16,-4 2-2208-16</inkml:trace>
  <inkml:trace contextRef="#ctx0" brushRef="#br0" timeOffset="80402.45">12331 7807 11522 0,'0'0'4441'15,"0"0"-3729"-15,0 0-240 0,0 0 624 16,0 0-583-16,83-25-329 0,-51 9-136 15,-4 0-48-15,0-3-128 0,-4 7-1921 32,-12 1-5152-32</inkml:trace>
  <inkml:trace contextRef="#ctx0" brushRef="#br0" timeOffset="90572.31">8459 8903 19948 0,'0'0'2560'0,"0"0"-1984"16,155-83 25-16,-16 7 255 15,20-17-96-15,13 2 8 0,-9 8-240 16,-16 13-40-16,1 3-24 15,-9 7-56 1,-7 9-103-16,-21 4-137 0,-19 12-96 16,-28 13-24-16,-16 3 24 15,-13 3-16-15,5 3 56 16,1-3 32-16,2 4 0 0,-11-1-40 16,-4 3 80-16,-4 8-80 15,-5-5 16-15,-2 3 16 16,-6 4-56-16,2-3-32 15,-6 3-40-15,1-3 0 16,-4 0-8-16,0 3 0 16,-4 0 0-16,0 0-216 0,0 0-320 15,0 0-713-15,-32 0-959 16,5 6-2265 0,-6 1-4129-16</inkml:trace>
  <inkml:trace contextRef="#ctx0" brushRef="#br0" timeOffset="105684.43">4537 10794 17611 0,'0'0'2209'15,"0"0"-1177"-15,-75 131-320 16,27-10-264-16,4 18-272 15,5-2-112-15,15-36-64 0,7-40-8 16,6-26-88-16,11-10-144 16,0-9-656-16,0-9-1489 0,0-14-1623 15,0-18 175-15,11-7-1296 0</inkml:trace>
  <inkml:trace contextRef="#ctx0" brushRef="#br0" timeOffset="105848.99">4449 11341 5673 0,'0'0'1880'0,"0"0"817"0,0 0-73 16,60 102-343-16,-28-20-593 16,9 26 144-1,-6-6-551-15,-10-23-473 16,-10-28-344-16,-3-23-304 0,0 1-152 16,0-4-8-16,-12-8-216 15,0-12-4089-15,0-5-11378 0</inkml:trace>
  <inkml:trace contextRef="#ctx0" brushRef="#br0" timeOffset="106073.39">4733 11201 11930 0,'0'0'6818'15,"0"0"-6058"-15,0 0-472 16,0 0 128-16,23 105-216 0,-23-57-80 16,0-4-120-16,0-3 0 31,0-9-144-31,0-13-928 16,-4-19-1249-16,1-10-1536 0,-1-15-8649 0</inkml:trace>
  <inkml:trace contextRef="#ctx0" brushRef="#br0" timeOffset="106440.44">4821 10376 14075 0,'0'0'4040'16,"0"0"-2879"-16,0 0 103 0,0 0-648 15,-28 95-312 1,23-54-128-16,5-3-72 15,0-9-104-15,0-7-8 16,17-12-192-16,-1-4 128 0,7-6 64 16,5 0 8-16,8-16-8 15,0 0 0-15,0-6 8 0,-4 0-8 32,0 6 8-32,-13 3-8 15,-2 4 8-15,-10 6 0 0,-7 3 96 16,0 0 200-16,-4 18 56 15,-7 24-56-15,-9 27-56 0,-12 39-48 16,-4 16-96-16,-4 13-88 31,0-7-8-31,-3-6-32 16,-6 0-832-16,6-16-1520 0,7-35-2937 16,8-29-5674-16</inkml:trace>
  <inkml:trace contextRef="#ctx0" brushRef="#br0" timeOffset="107137.58">4825 11049 11602 0,'0'0'1880'15,"0"0"-1408"-15,0 0-7 16,115 0 167-1,-59 0-328-15,7 0-208 0,5-10-72 0,-4-5-16 16,-12-5 0-16,-17 1-8 16,-7 3 0-16,-15 7-8 0,-13 6-248 31,0 3 256-31,-13 7 96 16,-15 14 136-16,-7 11 224 15,-1 9 96-15,0 9 368 0,-3 18-184 16,7-5-376-16,0 4-103 15,12-7-177-15,3-15-80 0,6-4 0 32,3-15-80-32,8-14-65 15,4-9-679-15,16-3 328 0,12-19 152 16,8-7 48-16,3-5-160 16,1-4 56-16,0 3 16 15,-9 4 8-15,-10 9 200 0,-5 9 128 31,-16 10 48-31,-4 32 192 16,0 35 152-16,-21 34-184 0,-7 14-88 16,-3-20-64-16,6-31-8 0,10-37 120 15,7-13 1312 1,4-8 89 0,-4-3-657-16,8-3-696 0,0-9-168 15,8-20-128-15,16-9 8 16,7-4 72-16,10-5 48 0,2 3-8 15,6 8-8-15,-10 8-64 0,1 6-112 16,-12 9 96-16,-4 10 88 16,-13 3 8-1,-2 19 216-15,-9 28 440 16,-12 40 128-16,-28 36-152 16,-16 20-104-16,-8-9-176 0,8-33-88 15,9-40 304-15,10-27-55 16,6-11-273-16,-9-4-240 0,-16-19-88 31,5-13-1665-31,7-22-3800 0</inkml:trace>
  <inkml:trace contextRef="#ctx0" brushRef="#br0" timeOffset="108227.75">5658 10722 14211 0,'0'0'2336'0,"0"0"-1832"16,0 0-328-16,0 0 216 0,95 35 136 16,-59-23-40-16,-1 1-231 15,-3 3-113-15,-4 3-80 16,-7 6-56-16,-10 7 40 0,-11 12-48 31,0 7-825-31,-8 4-919 16,-12 4 128-16,1-7 647 0,-1-11 689 15,3-6 280-15,9-13 136 16,5-9 153-16,-1-7 7 16,4-6-168-16,4 0-128 0,7 0 0 15,13 9 48 1,4 8 96-16,0 14 72 16,-4 10 32-16,0 13-80 0,-12 7 8 15,0 2 8-15,-9 1 424 16,6-10 136-1,-1-13-24-15,0-16-376 16,-1-12-344-16,-2-13-120 0,3-32-624 16,-8-38-792-16,0-34-16 15,-8-26 15-15,-16-11 409 0,-4 5 248 16,-4 13 408-16,4 8 472 16,4 17 520-16,13 22 528 15,3 22 88 1,-1 21 33-16,9 12-25 15,-4 8-128-15,4 3 368 0,0 4 57 16,0 6-249-16,0 10-352 16,0 15-48-16,8 13-232 15,5 6-176-15,6-2-232 0,5-4-136 32,0-6-16-32,8-17-64 15,0-5-8-15,3-10 16 0,1-10-64 16,1-15-392-16,-1-10-88 15,-8-4 64-15,-13 2 152 16,-3 8 216-16,-4 11 120 0,-8 7 48 16,0 5 96-1,0 6 176-15,0 0 16 16,0 0 32-16,0 0 112 16,4 0 40-16,0 6 32 0,4 10 0 15,4 13 169-15,0 6-105 16,4 16-120-16,3 12-8 15,2 30-56-15,-10 14-104 16,-7 8-64-16,-4-7-24 16,-4-13-40-16,-11-24-56 15,-2-19-56-15,6-13-40 0,-2-7-8 32,-2-4 8-32,-5-6-8 0,-4 1-800 15,-20-23-1328-15,8-10-3634 16,1-8-7272-16</inkml:trace>
  <inkml:trace contextRef="#ctx0" brushRef="#br0" timeOffset="108489.06">5817 11179 19268 0,'0'0'2256'0,"0"0"-1792"15,79 17 872 1,-11-2-95-16,32 4-209 16,35-3-296-16,16 3-240 0,-3-4-160 15,-13 1-152-15,-19-6-88 16,-4-1-40-16,-5-5-48 0,-3-4 40 16,-21 0-48-16,-19 0-56 15,-16 0-904-15,16 0-1720 16,-12 3-1849-16,-9-3-12923 15</inkml:trace>
  <inkml:trace contextRef="#ctx0" brushRef="#br0" timeOffset="110829.8">7227 10131 18051 0,'0'0'4465'15,"0"0"-3833"-15,0 0-367 0,0 0-1 0,76 74 72 16,-32-72 88-16,20-2-48 16,-1 0-32-16,9-15-200 15,-1-1-88 1,-11 3-56-16,-12-3-192 16,-12 4-1737-16,-20 2-2984 15,-12 7-2968-15</inkml:trace>
  <inkml:trace contextRef="#ctx0" brushRef="#br0" timeOffset="111127.01">7514 10274 13514 0,'0'0'2601'0,"0"0"-73"16,0 79-455-16,11-15-393 15,6 19-471-15,-6 21-553 0,10 10-176 16,-10-25-72-16,2-22 72 15,-9-33-136 1,3-7-88-16,1 2-40 16,1-4 16-16,-1-3-64 0,-5-7-48 15,5-2 0-15,1-3-48 16,2-1-8-16,5-2-64 0,4-1 8 16,4-6-8-1,8 0 0-15,8-13-16 16,-1-12-32-16,6-10-544 15,14-28-1376-15,-6 11-2313 0,-14 5-2233 16</inkml:trace>
  <inkml:trace contextRef="#ctx0" brushRef="#br0" timeOffset="111497.03">8187 10198 15899 0,'0'0'5409'0,"0"0"-4257"16,0 0 361-16,16 83 31 16,4-20-280-16,0 19-72 0,0 17-151 15,-4-11-281-15,-8-14-232 0,-4-26-192 16,-1-20-192 0,1 3-144-1,1-1-16-15,3-8-40 0,-4-3-160 16,3-13-1120-16,10-16-1481 15,-2-9-3128-15,-2-9-6418 0</inkml:trace>
  <inkml:trace contextRef="#ctx0" brushRef="#br0" timeOffset="111692.51">8633 10592 20340 0,'0'0'2848'0,"0"0"-863"16,-4 91-1001-16,-3-52-552 15,-5-4-232-15,3-7-160 16,5-6-40-16,1-15-544 0,-1-7-1720 16,4 0-5594-16</inkml:trace>
  <inkml:trace contextRef="#ctx0" brushRef="#br0" timeOffset="112133.33">8693 9982 18916 0,'0'0'3736'15,"0"0"-3456"-15,0 0-32 16,0 0-7-16,108 0-1 16,-68 3-48-16,-1-3-96 15,2 3-88-15,-6 1 8 0,-7-2-16 16,-3 2 8-16,-10-1 0 16,-11 3 40-16,4-2 128 15,-8-2 712 1,0 5 144-16,0 6-280 15,0 6-56-15,0 3-87 0,0 10-153 16,4 6-144-16,0 3 64 16,0 3 16-16,0 8-32 15,4-2 0-15,-5 7-144 0,10 13 0 32,-1 16-96-32,4-6 24 15,-4-14 40-15,-1-9-88 16,-6-22-40-16,3-6-56 0,-1-4-80 15,1-12-88-15,-8-13-648 16,0-48-1745-16,0-6-1263 0,0-10-3482 0</inkml:trace>
  <inkml:trace contextRef="#ctx0" brushRef="#br0" timeOffset="112686.85">9219 9496 7481 0,'0'0'16708'0,"0"0"-14988"16,0 0-1336-16,0 0-272 0,0 0-40 31,88 29 136-31,-57-26-40 15,10 0-56-15,-9 0-32 0,-5 0-32 16,-7-3-40-16,-3 3 80 16,-6-3-32-16,-11 0 8 0,4 0 136 15,-4 0 224-15,0 4 41 32,0-1 159-32,0 7-144 15,4 8-80-15,-4 14-184 0,4 6 56 16,4 10 128-16,4 3-8 15,-4-1-128-15,4 1 24 0,4 3-48 16,4 0-48 0,8 6-48-16,0 1 8 15,4 2-152-15,-4 5 0 16,4-5 0-16,-9-3 0 0,1-6 8 16,-4-7-8-16,-4-8 0 15,-4-7 16-15,-8-7-8 16,-4 3 0-16,0 1 72 15,-8 6-64-15,-8 3-8 16,-8 3-8-16,1 0 0 16,-5-2-48-16,0-11-360 0,3-12-808 15,-6-38-1256-15,10-13-3306 16,6-16-6864-16</inkml:trace>
  <inkml:trace contextRef="#ctx0" brushRef="#br0" timeOffset="113199.53">10510 9658 20908 0,'0'0'2633'16,"0"0"-1385"-16,0 0-360 15,0 0-168-15,80 38-16 0,-41-38-216 16,6-6-184-16,-2-6-184 31,6-8-112-31,-6 1-8 16,-7 2-192-16,-8 2-1064 0,-12-4-1224 16,-8 6-3666-16,-8-2-6176 0</inkml:trace>
  <inkml:trace contextRef="#ctx0" brushRef="#br0" timeOffset="113394.02">10729 9449 17571 0,'0'0'2977'16,"0"0"-553"-16,-16 76-671 16,16-19-417-1,0 29-312-15,12 15-424 16,1-2-216-16,6-23-71 15,-3-28-209-15,0-23-104 0,8 0-128 0,4-9-761 16,11-16-1295-16,-3-9-2049 16,-12-14-3105-16</inkml:trace>
  <inkml:trace contextRef="#ctx0" brushRef="#br0" timeOffset="114231.79">11239 9258 12666 0,'0'0'9290'0,"0"0"-7793"16,0 0-457-16,0 0-728 16,0 0 416-16,84 13-32 0,-36-13-264 31,4 0-280-31,0-3-40 15,-9-7-56-15,1 1-40 0,-8-1 40 16,-13 4 8-16,-6 2-64 16,-10 1 96-16,1 3 48 0,-8 0 232 15,0 0 57-15,0 0-17 16,0 0-64 0,0 0 128-16,0 0-24 15,0 7-88-15,5 11-64 0,-1 5-112 16,4 9 104-16,3 2-8 15,2 5-8-15,6 4-184 0,1 6 48 16,1-2-24 0,2 4-24-16,1-7-40 15,0-2-48-15,0-14-8 16,0-5-64-16,-8-11-8 0,0-5-320 16,-4-4-736-16,-9-3-808 15,1-16-761-15,-4-9-1552 0,0-11-4249 16</inkml:trace>
  <inkml:trace contextRef="#ctx0" brushRef="#br0" timeOffset="114444.21">11805 9064 18836 0,'0'0'3784'16,"0"0"-2055"-16,0 0 183 0,-72 124-664 15,37-41 145-15,-10 28-337 16,2 17-192-16,3-5-472 16,0-6-232-16,12-18-152 0,5-23-8 15,10-16-96 1,9-22-704-16,4-9-1328 16,0-7-3010-16,0-3-7640 0</inkml:trace>
  <inkml:trace contextRef="#ctx0" brushRef="#br0" timeOffset="117683.71">20630 15313 8009 0,'0'0'14099'31,"0"0"-11818"-31,0 0-1249 16,0 0-672-16,0 0-104 15,21 9 320-15,14-9 8 0,13 0-216 16,4 0-184-16,-5 0-88 0,1-9-88 15,-4-4-8-15,-4-3 0 32,-12 0-8-32,-9 3-160 15,-2 1-504-15,-9 2-1176 0,-8 4-1001 16,0 3-2360-16,0-3-3249 0</inkml:trace>
  <inkml:trace contextRef="#ctx0" brushRef="#br0" timeOffset="117923.07">20885 15020 17035 0,'0'0'3993'0,"0"0"-2385"16,0 0-71-16,-15 124-417 16,15-44-208-1,19 25-232-15,1-7-280 16,-4-21-184-16,-4-27-112 15,-4-21-56-15,0-4-48 0,0-2-72 16,4-4-320-16,-4-13-712 0,4-10-824 31,0-9-1073-31,-5-8-2760 16</inkml:trace>
  <inkml:trace contextRef="#ctx0" brushRef="#br0" timeOffset="118383.87">21192 15107 17939 0,'0'0'2625'16,"0"0"-1265"-16,0 0-600 31,88 0-328-31,-60 0-71 15,-4-3-97-15,-5-4-24 0,-2 4-72 16,-6-1-16-16,-3 4 40 16,-3 0 224-16,-5 0 256 0,0 0 24 0,0 0-88 15,0 0-104-15,0 0-104 16,0 0-63 0,0 0 119-1,0 0 80-15,0 0-80 0,0 0-48 16,0 4-104-16,4 11-88 15,7 8-120-15,2 8-88 0,6 5 56 0,1 2-16 16,-1 3 24-16,6-3 24 31,-5 3 8-31,-5-6 32 16,6-3-40-16,-1 3-48 0,-1-3-40 16,-2-1 8-16,2-2-16 15,-3-7 0-15,-8-6-168 0,-4-10-560 16,1-6-1280-16,-5-29-1937 31,0-5-1144-31,-5-7-1409 0</inkml:trace>
  <inkml:trace contextRef="#ctx0" brushRef="#br0" timeOffset="118655.14">21506 14887 18683 0,'0'0'4393'0,"0"0"-2312"0,0 0-849 16,-19 74-320-16,7-4 73 0,-4 21-73 15,-4 11-208 1,1-10-200 0,-5-19-48-16,7-19-200 0,2-10-112 15,-2-5-64-15,-2 5-72 16,-1 4-8-16,-1-4-48 0,6-12-64 15,2-10-536-15,6-16-1208 0,3-6-1073 32,0-6-2936-32,4-6-6338 15</inkml:trace>
  <inkml:trace contextRef="#ctx0" brushRef="#br0" timeOffset="119833.07">18152 13280 17915 0,'0'0'4129'15,"0"0"-2256"-15,0 0-617 16,0 0-824-1,0 0-104-15,48 36 400 0,-9-30-120 0,10 0-208 16,2-6-112-16,9 0-159 16,-1-3-129-16,1-10 0 15,-4-2-73 1,-4-4-231-16,-16-1-680 16,-12-2-1064-16,-12 4-2537 15,-12 4-3657-15</inkml:trace>
  <inkml:trace contextRef="#ctx0" brushRef="#br0" timeOffset="120091.38">18467 13001 13178 0,'0'0'7562'0,"0"0"-5322"15,0 0-351-15,0 0-625 0,-32 115-344 16,32-42-216-16,0 18-103 31,0-2-105-31,12-15-176 0,-4-30-208 16,-1-15-112-16,2-4-8 31,3-2-328-15,0-8-793-16,4-12-903 15,0-12-1001-15,-1-17-2064 0,-3-2-3377 16</inkml:trace>
  <inkml:trace contextRef="#ctx0" brushRef="#br0" timeOffset="120550.15">18754 12839 14034 0,'0'0'8106'0,"0"0"-6561"16,0 0-505-16,0 0-488 0,0 0-72 31,0 0-64-31,0 0-152 16,95 54-176-16,-67-54-80 15,0 0-8-15,-9 0 0 0,2-3 0 16,-5-3 8-16,-4 0-8 16,-8 6 0-16,-1 0 0 0,-3 0 8 31,4 0-8-31,-4 0 48 15,0 0 8-15,5 0 24 16,3 9 224-16,-4 4 184 0,3 3-64 16,1 0 33-16,1 9-1 0,6 0-120 15,6 10-112-15,-1 0-16 0,3 3-64 16,5 0-96 0,-4-4 48-1,4 2-16-15,0 2-64 16,0-3-8-16,-5-3 64 0,1 3-64 15,-3-7 0-15,-1-2-8 0,-12-7-8 16,-1-7-328-16,-3-5-816 0,-4-7-793 31,0 0-2416-31,-11-12-6089 16</inkml:trace>
  <inkml:trace contextRef="#ctx0" brushRef="#br0" timeOffset="120783.52">19276 12728 19868 0,'0'0'4121'0,"0"0"-2481"0,0 0-296 16,0 0-448-16,-52 118 177 31,27-52-257-31,-10 23-136 15,-9 22-296-15,-8 7-224 0,9-7-104 16,2-29-56-16,18-30-256 16,11-21-712-16,-4-25-1257 0,7-2-2520 0,2-4-7793 15</inkml:trace>
  <inkml:trace contextRef="#ctx0" brushRef="#br0" timeOffset="122274.55">13494 9893 13658 0,'0'0'5770'0,"0"0"-3258"16,0 0-543-16,0 0-769 0,4 64-312 16,16-55-88-16,12-6-272 15,4 1-168-15,8-4-96 16,7 0-95-16,5 0-113 0,-4 0-48 31,0 0-8-31,-8-4-233 16,-8-21-1335-16,-8-1-2033 0,-17 1-4256 0</inkml:trace>
  <inkml:trace contextRef="#ctx0" brushRef="#br0" timeOffset="122511.93">13713 9683 14507 0,'0'0'5681'0,"0"0"-3537"31,0 0-63-31,-23 102-825 16,23-58-296-16,-5 20-136 0,5-7-248 16,0 6-167-16,0 2-193 15,0-15-200-15,13 1-16 0,-2-13-96 16,2-9-112-16,2-14-729 15,9-15-1071-15,-4-3-2169 0,0-13-2952 16</inkml:trace>
  <inkml:trace contextRef="#ctx0" brushRef="#br0" timeOffset="122969.72">13945 9601 19564 0,'0'0'2824'0,"0"0"-1727"0,0 0-593 16,0 0-240-16,95 25 56 16,-59-22-80-1,-4-3-144-15,4 0-80 16,-8 0-8-16,-8-7-8 15,-5 5 8-15,-6-1 8 0,-5-1 56 0,-4 4 192 16,0 0 680-16,0 0-96 16,0 0-152-1,0 0-47-15,0 0-73 16,-4 4-168-16,-1 1-104 16,1 9-40-16,4 8 8 15,0 7-8-15,0 9-48 0,9 10-72 31,6 5 72-31,6-1-32 0,-2 1-64 16,5-9-48-16,0 1-64 16,4-7 56-16,0 0-64 15,0-6-8-15,-5 0 0 0,1-11-112 16,-7-1 24-16,-6-10-888 16,-7-8-1112-16,-4-21-1857 0,0-12-2025 31,0-7-3576-31</inkml:trace>
  <inkml:trace contextRef="#ctx0" brushRef="#br0" timeOffset="123187.14">14399 9575 19428 0,'0'0'3656'0,"-28"70"-2055"0,8-19-425 15,-8 10-456-15,0 5-40 0,-8 4-232 16,-3-3-176 0,-2 2-224-16,6 1-48 15,3-6-120-15,8 9-840 16,4-19-1208-16,13-16-3217 16</inkml:trace>
  <inkml:trace contextRef="#ctx0" brushRef="#br0" timeOffset="124907.54">6621 12227 8433 0,'0'0'9218'0,"0"0"-5465"16,0 0-2897-16,0 0-56 0,0 0 161 16,0 0 343-16,0 0-480 31,116 9-400-31,-69-9-176 15,-2-6-104-15,-2-7-96 0,2-10-48 16,-10 2-8-16,-7-2-608 16,0 1-1112-16,-12-3-1201 0,-9 9-2936 0,-3 7-6138 15</inkml:trace>
  <inkml:trace contextRef="#ctx0" brushRef="#br0" timeOffset="125212.81">6893 12230 16611 0,'0'0'2881'0,"0"0"-921"32,0 0-320-32,0 98-407 15,0-57-241-15,0 7-248 16,0 9-88-16,0 4-272 0,0 2-24 16,0 1-40-16,3-11 9 15,5-8-129-15,5-13-40 0,-2-10-160 16,13-13 0-16,1-2-72 31,1-4 24-31,2 0-16 0,4-3-40 16,-4 0-33-16,0 0-135 15,4-6-224-15,-4-10-472 0,-4-13-400 16,-3-5-273-16,5-30-407 31,-5 4-1793-31,-5 9-1504 0</inkml:trace>
  <inkml:trace contextRef="#ctx0" brushRef="#br0" timeOffset="125452.17">7394 11969 4761 0,'0'0'13674'0,"0"0"-11001"15,0 0-705-15,0 0-351 16,0 80-441-16,0-7-104 0,4 28-168 15,4 14-175-15,-3-20-41 0,-1-28-232 32,-1-29-232-32,1-16-184 15,4 0-40-15,1-3-64 0,-2-3-376 16,5-6-1017-16,1-10-1007 16,2 0-2809-16,-7 0-5017 15</inkml:trace>
  <inkml:trace contextRef="#ctx0" brushRef="#br0" timeOffset="125695.52">7797 12284 20060 0,'0'0'3737'0,"0"0"-3201"16,-4 76-8-1,-8-35-360-15,-4-3-112 16,0 1-56-16,-4-11-432 0,4-9-1705 16,4-12-4232-16</inkml:trace>
  <inkml:trace contextRef="#ctx0" brushRef="#br0" timeOffset="126114.41">8075 11737 22652 0,'0'0'2537'15,"0"0"-1833"-15,-15 80-376 0,15-32-16 16,0 9 472-16,0 0-15 16,12-3-121-16,8-7-288 0,4-5-192 31,8-10-152-31,4-10-16 16,3-7-72-16,-3-2 72 0,3-3-8 15,2-1-40-15,-5-2 0 16,-8 2-24-16,-4-2-32 15,-9 2 40-15,-7-5 64 0,-8 4 0 16,0 3 128 0,0 1 8-16,-19 4-80 15,-6 10-8-15,-6 4 0 0,-5 6-40 16,-9 5-8-16,2 4 0 16,-5-4-96-16,4-6 24 15,1-16-600-15,-1-22-913 16,8-23-2192-16,4-9-4112 15</inkml:trace>
  <inkml:trace contextRef="#ctx0" brushRef="#br0" timeOffset="126292.96">8111 11836 17787 0,'0'0'3657'0,"0"0"-3361"15,0 0 40-15,0 0-120 16,0 0-208-16,92-16-8 0,-68 10-248 16,-8 3-2072-16,-4-7-3065 0</inkml:trace>
  <inkml:trace contextRef="#ctx0" brushRef="#br0" timeOffset="126855.46">8326 11433 19492 0,'0'0'2856'0,"0"0"-2600"0,0 0-256 16,0 0 64-16,0 0-56 16,101 0-8-16,-78 0 88 15,5 0-80-15,-8 0 8 0,-4 0 32 32,-8 0 0-32,0 0 56 0,-4 0 168 15,-4 0 281-15,0 0 79 16,0 0-16-16,4 0-32 15,-4 3-80-15,0 7-96 0,3 5 56 32,-3 8-40-32,0 2-64 15,4 13 9-15,1 7 199 0,3 6-56 16,0 5-56-16,-1 5-120 16,10 2-48-16,-6-2-24 15,10-1-104-15,-1-3-8 0,-5 3-136 16,9-2 128-16,-3 2-136 31,2 0 80-31,-3 0 40 16,0 1-120-16,-4-7 0 0,-8-3 0 0,-5-4 56 15,-3-9-56-15,0-3-8 16,-15-3-48-16,-13-13-96 0,0 0-560 16,-12-15-664-1,-8-24-1057 1,9-11-3504-16,7-15-11219 15</inkml:trace>
  <inkml:trace contextRef="#ctx0" brushRef="#br0" timeOffset="127389.03">9191 11833 20380 0,'0'0'2952'0,"0"0"-2239"16,0 0-473-16,0 0 32 0,119-69-32 15,-70 40-112-15,-2-3-120 0,1 3-8 16,-4 4-56-16,-8-1-904 31,-12 11-2817-31,-8 1-4889 0</inkml:trace>
  <inkml:trace contextRef="#ctx0" brushRef="#br0" timeOffset="127579.53">9379 11541 18059 0,'0'0'2737'0,"0"0"-1153"0,0 0 57 16,-28 89-545-16,28-48-304 16,0 10-48-16,8 6-192 0,12 0-280 0,-1 3-176 15,5-2-80 1,4-11-16 0,16-15-640-16,-8-13-1728 15,-5-19-4482-15</inkml:trace>
  <inkml:trace contextRef="#ctx0" brushRef="#br0" timeOffset="127792.95">9836 11376 22836 0,'0'0'2617'31,"0"0"-1969"-31,0 0-440 16,64 83-152-16,-31-62-48 0,3-5-8 16,-1 0-8-16,9-9-1032 15,-9-4-2569-15,-7-3-4289 0</inkml:trace>
  <inkml:trace contextRef="#ctx0" brushRef="#br0" timeOffset="128048.27">10083 11233 19564 0,'0'0'2992'15,"0"0"-999"1,0 108-609-16,5-23-368 16,-5 30 16-16,-8 18-39 0,-24 7-177 15,-8-4-144-15,-8-12-176 16,-3-7-160-16,6-24-40 0,13-27-128 15,5-22-80 1,7-15-88-16,-4-2-48 16,-4-9-96-16,-4-2-240 15,-16-16-1344-15,8-4-2137 0,1-8-2488 16</inkml:trace>
  <inkml:trace contextRef="#ctx0" brushRef="#br0" timeOffset="129317.87">15964 15243 21260 0,'0'0'3761'0,"0"0"-3225"16,0 0-16-16,0 0 96 31,120 0 120-31,-68 0-136 0,12-10-303 16,-8 1-153-16,0-4-96 15,-13 1-48-15,-7-1-40 0,-12 3-465 16,-16-3-991-16,-8 1-1336 16,0 2-3642-16</inkml:trace>
  <inkml:trace contextRef="#ctx0" brushRef="#br0" timeOffset="129533.29">16207 15002 18451 0,'0'0'4329'16,"0"0"-2416"-16,0 0-377 16,0 0-608-16,-28 107-208 15,28-55-79 1,0 11-129-16,0-3-152 15,0-12-216-15,4-1-144 0,5-8-160 0,3-11-904 32,12-19-905-32,-9-2-2240 15,5-7-3208-15</inkml:trace>
  <inkml:trace contextRef="#ctx0" brushRef="#br0" timeOffset="129783.63">16495 14862 19700 0,'0'0'3953'0,"0"0"-3473"0,0 0 96 31,0 0-112-31,75 95 320 15,-47-63-304-15,0-1-232 16,0 1-192-16,0-9-56 0,0-8-1000 16,-5-15-1184-16,-6 0-3066 0,-6-15-4728 15</inkml:trace>
  <inkml:trace contextRef="#ctx0" brushRef="#br0" timeOffset="130057.89">16718 14652 888 0,'0'0'19788'15,"0"0"-17043"-15,8 73-913 47,3-9-704-47,9 25-64 0,-3 19 145 16,-6 13-225-16,-7-4-200 15,-4 0-320-15,0-6-232 0,-19 10-80 16,-14 0-56-16,-6 0-32 16,-9-10-64-16,4-22-112 15,0-26 40-15,9-22-320 0,-34-22-1096 16,14-6-1537-16,-8-13-4617 0</inkml:trace>
  <inkml:trace contextRef="#ctx0" brushRef="#br0" timeOffset="131520.98">14749 9801 6849 0,'0'0'10898'0,"0"0"-8393"0,0 0-225 16,0 0-383-16,-44 70-801 0,44-67-536 16,13-3 72-16,11 0 160 31,8 0-272-31,11 0-39 16,5-3-49-16,7-4-160 0,1 1-136 15,-4 0-88-15,-8 3-48 0,-4-4-72 16,-17 1-936-16,-2-1-753 15,-21-5-1127-15,0 0-1945 32,-4 5-1281-32</inkml:trace>
  <inkml:trace contextRef="#ctx0" brushRef="#br0" timeOffset="131732.41">14957 9601 11002 0,'0'0'6465'0,"0"0"-3920"0,0 0-281 16,0 0-383-16,0 0-257 16,0 0-304-16,4 89-624 0,11-16-255 0,-2 3-177 15,-2-9-120 1,-7-10-96 0,0-19-48-16,-4-3-8 15,4-3-472-15,5-17-673 0,-6-15-1255 16,5-15-3225-16,-4-11-4514 15</inkml:trace>
  <inkml:trace contextRef="#ctx0" brushRef="#br0" timeOffset="131934.87">15240 9458 12778 0,'0'0'10458'16,"0"0"-9081"-16,19 76-193 31,1-38-496-31,0 0-72 0,5-3-96 16,-2-2-272-16,1-1-176 15,0-8-72-15,-4-1-520 0,3-14-1080 16,-10-6-2561-16,-5-3-6017 0</inkml:trace>
  <inkml:trace contextRef="#ctx0" brushRef="#br0" timeOffset="132166.26">15491 9293 14443 0,'0'0'8561'16,"20"120"-6880"-16,-9-15-97 0,-3 16-448 15,-8 9 89-15,0-6-145 16,-19-6-296-16,-18 2-376 15,-6-2-232-15,-9-10-152 0,0-23-24 0,8-21-224 32,8-26-784-32,-23-6-1081 15,6-7-2071-15,2-2-5587 0</inkml:trace>
  <inkml:trace contextRef="#ctx0" brushRef="#br0" timeOffset="165128.64">11092 17491 13034 0,'0'0'2673'0,"0"0"-497"15,0 0 33-15,0 0-593 0,-32-57-368 16,12 40-79-16,-4 2-297 0,4 3-208 16,-4 2-224-16,5 3 8 15,-2 4 120 1,5 3 104-16,1 0-167 16,-2 10-49-16,2 5-152 15,3 17-224-15,4 22-80 0,4 1-96 16,4 8 88-16,0 0 0 15,12-15 0-15,4-4-40 0,4-15-96 32,-5-10-32-32,6-10-184 15,3-9-473-15,-5 0-167 0,5-19 168 16,-4-9 112-16,0-13 56 16,-4-10-96-16,-8-3 247 15,0-3 145-15,-8 9 176 0,0 7 176 16,0 9 16-16,0 9 72 15,-8 8 72 1,4 5 136-16,4 8 257 16,0 2 95-16,0 0-8 15,0 0 8-15,0 0 56 0,4 9-280 16,16 12-40-16,8 8 192 16,0 7-88-1,8 2-272-15,-4-7-128 16,3-5-72-16,-3-11-296 0,-4-11-1272 15,8-26-1240-15,-8-10-2106 16,-4-9-3703-16</inkml:trace>
  <inkml:trace contextRef="#ctx0" brushRef="#br0" timeOffset="165334.1">11279 17075 18764 0,'0'0'4993'31,"0"0"-4233"-31,0 0-504 16,0 0 152-16,0 0 536 0,88 0-408 15,-53 0-280-15,6-10-176 16,-9 1-80-16,-5 0-432 16,-7-1-1056-16,-4 3-1081 0,-4 1-2224 15,-8 2-1528-15</inkml:trace>
  <inkml:trace contextRef="#ctx0" brushRef="#br0" timeOffset="165590.49">11498 17059 13138 0,'0'0'4625'0,"0"0"-1888"0,0 0-553 16,-19 92-439 0,19-51-313-16,0 16-368 15,0 26-320-15,3 22-87 0,9 3-177 16,1-13-264-16,-6-29-104 15,1-27-40-15,0-11-64 16,4 1-8-16,0-4-80 0,4-5-136 0,0-11-16 31,4-6-176-31,-1-3-201 16,1-3-31-16,-3-13-216 0,-2 0-248 16,-2-9-344-16,-5-26-977 15,-1 4-2016-15,-3-1-1856 16</inkml:trace>
  <inkml:trace contextRef="#ctx0" brushRef="#br0" timeOffset="166027.29">11713 17097 12762 0,'0'0'2713'0,"0"0"159"31,0 0-935-31,0 0-521 0,100-4 96 15,-73 15-239-15,-2 4-185 16,-5 4-304-16,0 7-240 16,-5 2-64-16,-7 10-176 0,-4 1-128 15,-4 5-88 1,0 1-88-16,-15-8-8 16,-6-2 0-16,6-9-120 15,-9-7-88-15,7-9 8 0,2-4 128 16,7-3 32-16,4-3 40 15,4 0-72-15,0 0-88 0,4-3 80 16,16-10 88 0,4 0-8-16,0 4 0 15,4 0 8-15,0 5 0 16,0 4 8-16,-5 19 48 0,-3 10 56 16,-3 9 16-16,-6 6 8 15,-11 3 56 1,0 2-88-16,-4-5-32 15,-12-3-72-15,-7-9 0 16,-10-7-480-16,1-9-872 0,-15-16-752 16,15 0-1993-16,4-12-3481 0</inkml:trace>
  <inkml:trace contextRef="#ctx0" brushRef="#br0" timeOffset="166459.15">12016 16932 19412 0,'0'0'2784'16,"0"0"-1600"-16,0 0-407 16,84 35-361-16,-64-32-40 0,0 0-40 15,0 0-96-15,-5-3-168 16,-2 0-16-16,-6 0-8 15,-3 0-32-15,0 0 136 16,-4 0 272-16,0 4 216 16,0-1 80-16,4 7 17 15,1 8-41-15,-1 14-256 0,3 6-104 16,1 6 72-16,0 1-48 16,4 0-120-16,4 5-56 0,8 14-88 31,12 22-40-31,4 22 16 15,0 6-24-15,-8-13 16 0,-12-21-8 16,-9-26 40-16,-7-16-88 16,-4-6-8-16,0 3 0 0,0-1-8 15,-11 4 8-15,-13-3-448 32,-8 0-680-32,-32-16-704 15,8-3-1217-15,4-16-4241 0</inkml:trace>
  <inkml:trace contextRef="#ctx0" brushRef="#br0" timeOffset="173484.44">25710 15246 8545 0,'0'0'10899'15,"0"0"-8891"-15,0 0-848 16,0 146-215-16,0-51-177 16,0 4-184-16,0-20-56 15,0-25-240-15,4-16-88 0,4 7-128 16,0-1-56-16,0 7-16 16,0-14-8-1,-4-1-136-15,4-17-1176 16,0-9-1641-16,-8-10-3976 0</inkml:trace>
  <inkml:trace contextRef="#ctx0" brushRef="#br0" timeOffset="173873.4">25842 15427 18651 0,'0'0'2633'0,"87"0"-1649"16,-6 0-136 0,22-7 65-16,20-11-185 15,-7 2-184-15,-9 0-280 0,-27 7-96 16,-20 5-120-16,-20 1-40 0,-12 3 40 16,0 0-48-1,-9 0 8-15,1 0 0 16,-8 0-8-1,-7 0 0-15,-5 0 112 0,0 0 352 16,0 0 216-16,0 0 64 0,0 16 193 16,-9 19-25-16,-10 32-560 0,-2 22-200 15,1 0-16-15,5-17-56 32,11-24 16-32,0-13 24 0,4 10-104 15,0 5-16-15,0 11-8 16,0 0-152-16,0-5-472 0,0 0-1257 15,4-17-1935-15,-4-13-4146 0</inkml:trace>
  <inkml:trace contextRef="#ctx0" brushRef="#br0" timeOffset="174115.84">25834 16113 21652 0,'0'0'3721'0,"0"0"-3449"15,0 0-176-15,107-19 376 0,-11 9 280 0,19-6-56 16,9-2-280-16,-25-5-295 16,-23 1-57-1,-23 0-64-15,-14 2-361 16,13-11-1871-16,-1-1-3593 15,-15 4-11955-15</inkml:trace>
  <inkml:trace contextRef="#ctx0" brushRef="#br0" timeOffset="174546.69">26360 15252 16859 0,'0'0'2809'16,"71"-123"-1881"-16,13 12 312 0,19-13-120 15,9 3-279-15,-5 19-289 0,-15 17-160 16,5-4-120 0,2 0-40-1,0-3-32-15,5 3-152 0,-4 3-32 16,-21 20 88-16,-15 14-64 15,-24 24-40-15,-17 6-8 0,2 6 0 16,-5 4-200 0,-5-1-608-16,-15 6-633 15,0 7-887-15,-8-3-3489 16</inkml:trace>
  <inkml:trace contextRef="#ctx0" brushRef="#br0" timeOffset="174842.9">27606 13770 19196 0,'0'0'2840'16,"0"0"-2096"-16,0 101-544 0,9-50 120 15,3 0 345 1,-1-3-201 0,-2-4-360-16,3-6-104 0,-12 4-176 15,0-11-1825-15,0-9-3616 16</inkml:trace>
  <inkml:trace contextRef="#ctx0" brushRef="#br0" timeOffset="175216.89">27659 13677 20540 0,'0'0'2344'31,"0"0"-1807"-31,143-41-361 0,-36 16 8 16,5-4 200-16,-16 13-80 16,-25 7-160-16,-26 9-96 15,-6 0-40-15,1 0-8 0,0 0 48 16,0 0-32-16,-16 3 136 31,-5 1 200-31,-10-2-56 0,-5-2 344 16,-4 7 0-16,0 2 32 15,0 14-55-15,0 12-185 16,0 22-168-16,0 25 96 0,-4-3 72 16,-5-5-168-1,5-14-88-15,4-19-8 16,-3 3-104-16,-1-2-64 0,0-8-8 16,-4-4-400-16,-16-2-1136 15,4-6-2305-15,-8-7-4817 16</inkml:trace>
  <inkml:trace contextRef="#ctx0" brushRef="#br0" timeOffset="175446.28">27575 14268 7633 0,'0'0'15003'0,"0"0"-12858"15,0 0-1689-15,147-13-280 16,-35-9 184-16,15-3 192 16,-7-4-136-16,-28 3-280 0,-32 14-136 15,-17 0-72-15,9 12-1368 32,-5 0-3153-32,-10 0-4585 0</inkml:trace>
  <inkml:trace contextRef="#ctx0" brushRef="#br0" timeOffset="175715.56">28216 14262 20972 0,'0'0'2593'16,"-24"70"-1897"-16,16-4-424 15,-3 39 312 1,11 28 392-16,-4 20-168 0,4-4-216 0,0-16-296 16,4-18-200-16,3-30 0 15,1-22-80-15,1-18-16 16,-1-16 0-16,-1 2-528 0,1 17-1840 31,-4-9-3465-31,-4-8-4194 0</inkml:trace>
  <inkml:trace contextRef="#ctx0" brushRef="#br0" timeOffset="175959.91">27885 15544 13066 0,'0'0'9378'15,"0"0"-8041"1,0 0-889 0,0 0-32-16,-47 134-168 0,39-68 56 15,0 5-152-15,4-14-152 0,4-13-40 16,0-3-552-16,12-12-1537 16,4-13-2704-16,-4-13-5529 0</inkml:trace>
  <inkml:trace contextRef="#ctx0" brushRef="#br0" timeOffset="176340.89">27997 15500 19436 0,'0'0'2976'0,"0"0"-2136"15,92-19 177-15,-25 3 95 16,25-6-184-16,-4-1-368 15,-12 8-272-15,-12-1-120 0,-21 3-40 16,-3 0-56-16,0 1-56 31,-12-1-8-31,-12 7 0 0,-9 0 0 16,-3 6 64-16,-4-4-8 16,0 4 56-16,0 0 128 15,0 0 377-15,0 0 143 0,0 7-96 16,0 12-128-16,0 9-224 15,0 10-104 1,-4 10 24 0,1-1-8-16,-5 1-104 0,4 0-64 15,-4 3-64-15,8-1-72 0,-5 1-16 16,2-3-328-16,-1-3-944 0,-4-1-977 16,0-9-2776-1,0-7-5113 1</inkml:trace>
  <inkml:trace contextRef="#ctx0" brushRef="#br0" timeOffset="176574.28">27826 16050 21748 0,'0'0'3985'16,"0"0"-3673"-16,0 0-192 0,147-7 504 15,-23-9 488-15,15-6-175 32,-3-3-553-32,-28-1-224 15,-37 6-160-15,-23 5 0 0,-20 2-40 16,4 1-600-16,-5-1-825 16,1-3-655-16,-12 7-2953 0,-8 3-4809 0</inkml:trace>
  <inkml:trace contextRef="#ctx0" brushRef="#br0" timeOffset="177699.28">25387 16976 19180 0,'0'0'3112'31,"0"0"-2216"-31,0 0-271 15,0 0 575-15,88 10-96 0,-44-10-472 16,4 0-216-16,0 0-160 16,-5 0-200-16,-7 0-48 15,-4 0-8-15,-4 0-240 0,0-3-1448 32,-4-4-2145-32,-9 1-3184 0</inkml:trace>
  <inkml:trace contextRef="#ctx0" brushRef="#br0" timeOffset="177936.64">25714 16652 19884 0,'0'0'4153'0,"0"0"-2505"15,0 0-744 1,-24 80-176-16,16-32-72 15,1 9-135-15,-2-3-257 16,9 0-200-16,0-4-64 0,0-5-72 16,0-7-576-16,9-6-1065 0,10-10-2000 15,1-9-1680-15,-8-7-4673 16</inkml:trace>
  <inkml:trace contextRef="#ctx0" brushRef="#br0" timeOffset="178516.09">25973 16576 19508 0,'0'0'5041'0,"0"0"-4577"16,0 0 40-16,88 10 192 0,-49-1-16 16,13-6-200-16,0 1-176 15,1-4-184-15,-2 0-112 0,-3 0 8 0,-9 0-8 16,-7 0 8-16,-4 0 32 16,-11 0-40-16,-6 0 48 15,-3 0 32-15,-8 0 9 16,0 3 151-16,0 0 256 15,0 7 136 1,0 9-40-16,-4 9-136 0,-7 17-152 0,-14 18-24 16,-14 20-144-16,-5 22-32 31,-9-4 32-31,14-12-40 16,11-25 16-16,16-23-48 0,1-9 24 15,2-1-88-15,-3-2 80 16,5 3-80-16,-6-7-8 0,5-6-56 15,-3-3-88-15,-2-3-40 16,9-7 88-16,1-3-48 0,-1-3 16 31,4 0 16-31,0 0-128 16,4-6-48-16,11-10 88 0,13-4 136 16,4-8 64-16,12-3 0 15,0-1-8-15,0 3 8 31,-4 7-296-31,-9 3-536 0,-3 7-489 16,-3 5-871-16,-10 1-1585 16,-7 2-3520-16</inkml:trace>
  <inkml:trace contextRef="#ctx0" brushRef="#br0" timeOffset="178765.42">26184 16827 19548 0,'0'0'5081'0,"0"0"-3905"0,0 0-448 15,0 0-344 1,0 0 464-16,0 0 209 16,120 114-417-16,-72-62-328 15,-1 4-184-15,2-1-64 0,-10-5-64 16,1-9-8-16,0-6-656 31,20-22-1113-31,-17-9-1863 0,-3-4-5514 16</inkml:trace>
  <inkml:trace contextRef="#ctx0" brushRef="#br0" timeOffset="179917.34">26085 14764 19508 0,'0'0'3969'16,"0"0"-3489"-16,0 0-280 0,0 0-136 31,-28-109 120-31,24 11 480 15,4-41-56-15,0-20-112 16,0-3-104-16,-4 10 0 0,0 5 80 0,-8-8 16 16,4-13-55-1,-7-7-121-15,-13-9-144 0,-9-7-168 16,-10-6 0 0,2-6 0-16,6-3 56 15,11 6-48-15,12 6 8 16,9 13-16-16,-6 1 0 0,1-8 0 15,0-12 48-15,0-10-48 16,-4-3 160-16,-3 4-8 16,-2 12-16-16,-7 7-32 15,4 2 56-15,-8 7-152 16,-3 13 56-16,-5 12-64 16,-3 10-8-16,-2 7 8 0,-2 9 48 15,-1 6 0-15,-4 3-40 16,8 7 56-1,-4 6 32-15,8-3-40 16,1 6 16-16,11 0-64 16,4 19 56-16,12 23 64 0,0 18 112 15,8 10-8-15,-4-2-40 16,0 1 0-16,5 2-184 0,-6 5 64 31,1 4 16-31,4 6-88 16,-3-1 0-16,-2 8 8 15,5-1 0-15,4 1 0 0,-4 5-8 16,0 1 8-16,4 2 0 16,0 4 0-1,0-3 0-15,0 3-8 0,0-3 8 16,0 0 0-16,-4-7 0 16,-3 1 0-16,-2-5-8 15,-3-1 0-15,1 0-8 0,2-5 8 16,1 8 0-16,1 2 0 15,3 0 8-15,0 8-8 16,4-2 0-16,0 4 0 16,0 0 0-16,0 0 0 15,0 0-8-15,0 0 8 16,0 0-72-16,-5 0-24 0,-3 13 24 31,-7 12-16-31,-9 14 88 0,-4 8 0 16,-8 1 0-16,4 3-296 15,8-14-384-15,13-5-640 16,2-6-601-16,9-7-615 0,4-19-2105 16,12 0-2233-16,0-3 177 0</inkml:trace>
  <inkml:trace contextRef="#ctx0" brushRef="#br0" timeOffset="180077.91">24934 7683 984 0,'0'0'13603'0,"0"0"-10611"15,0 0-351-15,0 0-697 16,0 0-511 0,107-9-185-16,-59 12-232 15,12 9-424-15,15 7-344 0,25 13-176 16,-13-3-32-16,-7 6-40 16,0 10-1368-16,-32-11-3113 0,-9 2-8634 15</inkml:trace>
  <inkml:trace contextRef="#ctx0" brushRef="#br0" timeOffset="180834.89">23204 5680 16347 0,'0'0'2409'15,"0"0"-1073"-15,0 0-944 31,0 0 232-31,0 0 928 16,119-48-199-16,-59 32-337 0,8-2-296 16,4 5-376-16,-8 6-160 15,-8 1-136-15,-13 2-48 0,-11 4-72 0,-8 0-392 16,-4-2-1296-16,-8-5-2033 16,-8-2-3697-16</inkml:trace>
  <inkml:trace contextRef="#ctx0" brushRef="#br0" timeOffset="181050.31">23607 5273 18115 0,'0'0'3713'16,"0"0"-1800"-16,0 0-569 0,0 0-480 15,-37 150-56-15,18-17 192 16,-9 20-199-16,4-8-153 0,12-40-312 31,4-42-248-31,8-21-88 16,0-10 0-16,5 0-144 0,6-4-600 15,9-12-1337-15,0-10-2200 16,-4-6-3392-16</inkml:trace>
  <inkml:trace contextRef="#ctx0" brushRef="#br0" timeOffset="181641.73">24128 5159 22860 0,'0'0'3937'15,"0"0"-3601"-15,0 0-256 0,0 0 80 16,124 38 64 0,-56-28 160-16,0-4-143 15,3 1-73-15,1-4-160 16,-17-3 0-16,-3 0 56 0,-12 0-64 16,-16 3 0-16,-12 0 72 15,-4 0-24-15,-8 7 216 0,-8 2 600 31,-19 16-144-31,-25 24-304 16,-28 27-112-16,-24 26 32 0,9-7-88 16,19-18 40-16,24-23-96 15,17-19-176-15,3 6 80 0,-5 3-24 16,5 2-72-16,9-8 0 31,3-9-40-31,12-14 32 31,0-1-24-31,8-14 32 0,0 0 0 16,0-3-8-16,0 0-64 16,0 0 0-16,3 0-56 0,18 0 16 15,14-3 112-15,6-4 16 0,14-6 56 16,1-2-16-16,4-1-56 16,3 0-8-16,-7 4 0 0,0 2 8 15,-12 0-16-15,-4 5-32 16,-13-2-248-16,-7 3-512 15,-7 1-568-15,-13-10-665 0,-5 1-2056 16,-10 2-6713-16</inkml:trace>
  <inkml:trace contextRef="#ctx0" brushRef="#br0" timeOffset="181839.2">24236 5534 20908 0,'0'0'4729'0,"0"0"-2921"0,0 0-487 16,0 0-313-16,0 0-152 16,0 0-328-16,52 64 48 15,-8-30-280-15,8 7-224 0,-1 4-72 16,9-7-104-16,-4-6-704 31,28 2-1120-31,-17-8-1993 0,-7-7-3401 0</inkml:trace>
  <inkml:trace contextRef="#ctx0" brushRef="#br0" timeOffset="209448.95">7267 5654 8473 0,'0'0'8'0,"144"3"-16"32,-77 4-1056-32</inkml:trace>
  <inkml:trace contextRef="#ctx0" brushRef="#br0" timeOffset="210013.44">8092 6433 6305 0,'0'0'6569'0,"15"101"-5673"0,-6-63-455 15,3-3-273-15,-1 6-160 16,6-3 8-16,2-6-16 0,1 3-216 15,-3-10-1449 1,-6-2-3544-16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29:01.689"/>
    </inkml:context>
    <inkml:brush xml:id="br0">
      <inkml:brushProperty name="width" value="0.05292" units="cm"/>
      <inkml:brushProperty name="height" value="0.05292" units="cm"/>
      <inkml:brushProperty name="color" value="#FF0000"/>
    </inkml:brush>
  </inkml:definitions>
  <inkml:trace contextRef="#ctx0" brushRef="#br0">3163 11046 16011 0,'0'0'2072'16,"0"0"-1423"-16,0 0 207 15,0 0-192-15,0 0-520 0,-20 15-128 16,32-2 184-16,12 6 416 15,4 7-104 1,7-4-176-16,6 1-96 16,-1-5-144-16,-1-8-96 15,5-6 0-15,-4-4-40 0,3 0 32 16,6 0 0-16,-10-7 0 16,6 7 0-16,-10-4 0 0,-3 4 8 15,-4 0 0-15,-9 0 8 31,2 4 0-31,-10-4 8 16,6 0-8-16,-6 0-8 0,10 0 8 16,-1 0 0-16,7-10-16 15,6-3 8-15,6 1 0 0,5-5 0 16,0 2 0-16,-1 1 0 16,-3 2 0-1,0 3 8-15,-12 5 0 16,4 4 8-16,-9 0-8 0,5 0 0 15,0 0 56-15,0 10-56 16,8-4 48-16,5 7-48 16,2-3-8-16,5-1 8 15,7 4 56-15,1 3-56 16,4 3 32-16,-8 3 32 16,-5 3-24-16,-2 1 0 0,-6 0-32 15,-3-8 32-15,-8-8-48 16,-4-1 8-1,-4-5-8-15,-4-4 0 16,0 0-8-16,4 0-40 16,4 0 48-16,0-7 0 0,-5 4 0 15,9 0 8-15,-8 0 0 16,5 3 0-16,-14-4 0 0,6 4-8 31,-10 0 8-31,-3 0-8 16,0 0 0-16,0 0 48 15,0 0-48-15,0 0 0 0,0 0 8 16,0 0 32-16,0 7-40 16,4-4 0-16,-1 0-8 15,2 4-40-15,3 2-184 0,4 10-840 16,3 0-1881 0,-6-3-3056-16</inkml:trace>
  <inkml:trace contextRef="#ctx0" brushRef="#br0" timeOffset="6920.68">17116 9829 11162 0,'0'0'5801'0,"0"0"-3696"15,0 0-345-15,0 0-632 16,0 0-16-16,0-37 121 16,0 8-289-16,0-9-208 15,-7-6-272-15,-2-1-80 16,-7-3 0-16,-4 7-24 16,0 0 8-16,-3 9 9 0,-1 9 159 15,0 8 80-15,-1 8-56 16,-3 7-64-16,5 7-136 15,-9 18-216 1,4 26-48-16,0 29-96 16,4 24 56-16,13 7-8 0,11-3-32 15,4-16 32-15,11-25-40 16,1-19 0-16,0-13 0 16,0-13-8-16,0-3-8 0,4 0-88 31,4-7 48-31,-5-8-48 15,6-4-24-15,-5-13 24 0,-1-15-16 16,-2-4-40-16,-1-10-80 16,-4-5-32-16,-1-1 48 31,-2 0 24-31,-1 4 48 0,-5 0 16 0,1 9 120 16,-4 6 0-16,4 7 8 15,-4 13 0-15,0 5 72 0,0 4 8 16,0 0-80-16,8 19 64 15,0 13 88-15,8 7 104 16,0 8 88-16,0 1-40 16,8-4-104-16,0-3-32 15,0-6-104-15,-1-6-64 16,1-4 0-16,1-6-8 0,-1-6-80 16,0-4-80-16,-1-5-480 15,1-4-488-15,4-16-929 16,-8-10-807-1,-4 1-3474-15</inkml:trace>
  <inkml:trace contextRef="#ctx0" brushRef="#br0" timeOffset="7283.72">17519 9278 16371 0,'0'0'8034'16,"0"0"-6706"-16,0 0-632 16,0 0-480-16,0 0 192 15,0 0 288-15,0 0-311 0,111 5-209 16,-80-5-176-16,2 0-200 16,-13-5-1065-16,-8 5-1351 15,-12 0-3730 1,0 0-2744-16</inkml:trace>
  <inkml:trace contextRef="#ctx0" brushRef="#br0" timeOffset="7552.01">17626 9433 7361 0,'0'0'12851'15,"-16"92"-10563"-15,9-12-215 0,-2 27-825 16,1 10-208-16,4-6-288 15,4-12-223-15,0-30-97 16,4-17-80-16,8-20-184 0,0-11-120 16,0 2-48-1,4-1 0 1,7-6-32-16,-6 0-40 0,3-10-24 0,-4 1 8 16,-4-7-64-16,4 0-368 15,-9-3-401 1,6-23-743-1,-2-35-817-15,-3 8-3288 0,1-8-7530 16</inkml:trace>
  <inkml:trace contextRef="#ctx0" brushRef="#br0" timeOffset="7732.54">17908 9394 11858 0,'0'0'9210'0,"0"0"-7546"15,0 0-279-15,0 0-657 0,0 0-320 16,84 19-216-16,-63-19-192 31,-6 0-32-31,-6 4-1344 0,-1-1-2977 16,-8 3-2889-16</inkml:trace>
  <inkml:trace contextRef="#ctx0" brushRef="#br0" timeOffset="7929">17992 9622 19340 0,'0'0'2920'0,"0"0"-695"16,0 88-1025-16,0-48-280 0,4-2-192 0,0 3-304 16,1-6-344-16,-1-6-80 15,0-4-112-15,0-15-904 16,-4-13-1272-1,0-16-4074-15,0-9-6376 16</inkml:trace>
  <inkml:trace contextRef="#ctx0" brushRef="#br0" timeOffset="8295.02">18160 9077 20636 0,'0'0'2881'0,"0"0"-1761"32,0 0-528-32,0 0-392 0,0 0 16 15,0 0-24-15,88 63-80 16,-72-56-32-16,-5 3 32 16,2 2 304-16,-2 4 360 0,2 13-80 15,-2 6 49-15,1 9-129 16,1 10-160-16,-2 6-112 0,5 11-128 31,0 17-24-31,4 14 0 16,-1 5-24-16,-10-18 16 15,-1-19-80-15,-8-25-8 0,0-13-24 16,0 6-24-16,-8 0-32 0,-1 0-16 16,-6-10-16-16,-5 0-184 15,0-8-824 1,-4-10-848-16,8-4-969 15,4-6-3752-15</inkml:trace>
  <inkml:trace contextRef="#ctx0" brushRef="#br0" timeOffset="8542.36">19040 9422 22468 0,'0'0'4097'0,"0"0"-3681"15,0 0-216-15,116-2-64 16,-60-14 32-16,-5-6 24 0,1 3-120 16,-3 0-72-16,-14 3-128 15,-11 0-1160-15,-16-3-712 0,-4 6-2505 31,-4 1-4689-31</inkml:trace>
  <inkml:trace contextRef="#ctx0" brushRef="#br0" timeOffset="8709.91">19212 9134 19284 0,'0'0'3664'15,"0"0"-2055"-15,-13 105-105 16,13-26-680-16,13-3-72 15,-1-6-231-15,0-9-329 0,0-23-192 16,12 9-537 0,-5-6-3151-16,1-9-7451 15</inkml:trace>
  <inkml:trace contextRef="#ctx0" brushRef="#br0" timeOffset="9413.03">20518 9194 16307 0,'0'0'4457'0,"0"0"-3249"0,0 0 249 16,-87-88-737-16,64 59 248 15,-2 7-104-15,1 6-200 16,0 6-136-16,1 10-72 0,-5 0 97 15,-9 22 23-15,-10 30-120 16,-13 37-200-16,8 22-32 16,13-4 56-16,27-24 8 15,12-32-88-15,8-26-200 16,20-2-40-16,4-8-80 16,11-9-528-16,-4-6-72 0,2-28-225 15,-1-13 89-15,-9-10-64 31,1-9 248-31,-8-4 184 0,1 1 248 16,-1 6 152-16,-5 5 80 16,-7 12 0-16,-4 10 8 0,-4 18 0 15,-4 7 240-15,0 5 752 16,-12 34-200-16,-12 32-280 31,-4 36-32-31,0 22 137 0,8 9 207 16,5 1-176-16,11-1-144 15,4 0-152-15,0-9 16 0,0-29-112 16,11-28 40-16,10-22-56 16,2-17-168-16,10 1-64 15,2-4-8 1,9 0-72-16,-5-15-72 0,2-10-168 16,-9-6-528-16,0-39-424 15,-1-38-489-15,-3-37-607 0,0-23-1593 16,-8 22-1608-16,-8 29-825 15</inkml:trace>
  <inkml:trace contextRef="#ctx0" brushRef="#br0" timeOffset="9804.98">20734 9064 10066 0,'0'0'3944'0,"0"0"-2023"0,0 0 623 16,0 0-679-16,0 0 807 31,0 0-423-31,0 0-905 0,67 140-288 15,-62-64-135-15,-1-3-113 16,0-13-176-16,3-15-184 0,5-4-224 16,1-3-200-16,2-12-24 15,1-14-104-15,9-12-32 32,-6-12-80-32,1-23-168 0,0-22-272 15,0-4-368-15,-4-9 111 16,-8 4-55-16,-4 9 152 0,-1-3 472 15,-3 13 208-15,0 5 136 16,0 16 8 0,0 10 176-1,0 10 440-15,0 6 280 0,0 22 32 16,4 13-223-16,9 15-233 0,6 8-88 16,1 2-56-16,1-9-144 0,7-9-192 15,0-17-24-15,-1-13-216 16,13-15-1104-1,-4-12-1289-15,-12-8-4449 16</inkml:trace>
  <inkml:trace contextRef="#ctx0" brushRef="#br0" timeOffset="10530.04">21351 9077 20724 0,'0'0'2280'15,"0"0"-1663"-15,0 0-401 0,92-32 48 16,-57 4 48-16,2-10-144 31,-5-1-80-31,-4 5-88 16,-16 5 0-16,-9 3 0 0,-3 7 72 16,0 4 24-16,-11 2 80 15,-13 3 200-15,-4 8 88 0,-4 2 8 16,-4 12-104-16,1 20-80 15,-2 9-144-15,10 9 56 16,3 2 32 0,16 2 112-16,8-7 89 15,0-2-33-15,19-13-200 16,9-7-64-16,8-13-136 0,5-5 0 0,-2-7-64 16,-3 0-40-16,-1-9-688 15,-10-8-625 1,-5-1-703-1,-5-8-593-15,-7 1-1144 0,-4-4 1441 16,1-3-169-16,-5 4 1465 16,0-1 1120-16,0 10 1360 0,0 6 529 0,0 10-329 15,4 3-200-15,7 10 929 32,2 15-953-32,2 9-336 15,-7 5-223-15,-4 6 7 0,-4-7 88 16,0 0-168-16,0-6-280 15,0-13-272-15,-4-10-136 0,4-9-16 32,0-6-168-32,0-23-16 15,0-12 80-15,0-10 16 0,0-6 32 16,0 0 48-16,0 9 8 16,0 10-8-16,9 10 0 0,-6 5-40 15,5 10-376-15,0-2-40 31,4 5-16-31,0 1 0 16,3 6 40-16,-2 3 175 0,7 3 161 16,-8 16 104-16,3 3 56 15,5 7 16-15,-3-4 0 0,2 1 16 16,1-4 17-16,-4-7-65 0,4-5-40 16,-3-7-72-1,-2-3-417 1,-7-9-1815-16,4-7-3273 0</inkml:trace>
  <inkml:trace contextRef="#ctx0" brushRef="#br0" timeOffset="10741.48">22032 8654 18571 0,'0'0'2961'0,"5"128"-496"16,-5-14-849-16,-24 19-232 15,-12 7-87 1,-12-10-361-16,1-7-440 16,-13-1 64-16,-9-5-368 0,2-5-192 15,3-27-80-15,1-9-920 16,14-31-1481-16,14-19-4408 0</inkml:trace>
  <inkml:trace contextRef="#ctx0" brushRef="#br0" timeOffset="11335.88">22722 8436 9946 0,'0'0'5913'0,"0"0"-3105"15,0 0-407-15,0 0-585 16,-39 114-95 0,22-19-281-16,-7 35-304 0,13 5-368 15,7-28 33-15,4-31-225 16,0-42-320-16,15-11-256 15,13-4-16-15,4-9-184 0,8-7-776 16,24-13-1273 0,-9-15-3056-16,-10-1-10402 15</inkml:trace>
  <inkml:trace contextRef="#ctx0" brushRef="#br0" timeOffset="11595.19">23240 8407 18764 0,'0'0'3696'0,"0"0"-2311"0,0 0-609 16,0 0-296-16,0 0 520 15,0 0-416-15,0 0-360 16,76 32-208-16,-56-26-16 0,-5 7-888 16,-7 3-1400-16,-8 3-4066 0</inkml:trace>
  <inkml:trace contextRef="#ctx0" brushRef="#br0" timeOffset="11781.69">23300 8661 17419 0,'0'0'2761'0,"0"0"-449"0,0 0-767 0,8 73-393 15,0-47-232-15,3 6-424 16,-2-4-312-16,-1-3-184 16,3-6-8-16,2-12-1224 0,-2-7-1849 31,-3 0-5417-31</inkml:trace>
  <inkml:trace contextRef="#ctx0" brushRef="#br0" timeOffset="12016.13">23650 8064 18547 0,'0'0'4345'15,"0"0"-3304"-15,76 114 295 0,-40-28-448 16,4 19 56 0,-8 9-152-1,-17-2-199-15,-6-4-177 16,-9-4-112-16,-17 4-88 0,-11-1-64 0,-3-4-40 16,-9-8-112-16,-3-9-48 15,6-23-1056-15,5-15-3801 0</inkml:trace>
  <inkml:trace contextRef="#ctx0" brushRef="#br0" timeOffset="19087.83">16331 10912 16275 0,'0'0'4033'0,"0"0"-2289"32,0 0-1176-32,0 0 257 0,104 112 135 15,-32-49-64-15,27 16-152 16,45 1-144-16,19-14-184 15,12-28-200-15,9-28-112 0,-14-13-104 16,2-19-16-16,0-10-40 16,-9-6 8-1,-4-4 40-15,0-2 8 16,1-7-8-16,0 1 8 0,3-4-48 16,4-1 0-16,8 4 40 15,9 7 8-15,3 12 0 0,8 14 8 16,1 14 32-1,-13 8-40-15,-8 21-8 16,-11 2 8-16,-13 0 16 0,-4-12 40 16,4-15 8-16,5-10-64 15,-1-24 0-15,0-14-16 16,-3-9-32 0,-5-6 40-16,-3 3 0 15,-13-1 8-15,-11 7 48 16,-24 6-48-16,-25 11-8 0,-19 4-64 15,-9 2 64-15,6-4-40 16,-1 0 0-16,7 4 0 0,-11 11 48 31,0 20 8-31,0 0 0 16,-4 32 8-16,-1 12 32 0,1 7-40 16,4 3 88-16,-4 0 24 15,8-13-104-15,-5-9-16 16,10-9 0-16,3-8-48 0,11-5 0 31,4-10-24-31,2 0-176 16,-6 0-304-16,-3 0-488 0,-21 0-1001 15,-22-10-6816-15</inkml:trace>
  <inkml:trace contextRef="#ctx0" brushRef="#br0" timeOffset="25904.04">17395 12785 13034 0,'0'0'6362'0,"0"0"-4490"16,0 0-128-16,0 0-527 31,-84-41-33-31,49 31-136 0,-5 1-128 16,-4 9-240-16,0 0 57 15,-8 26-225-15,5 8-32 16,-1 11-96-16,-1 9-144 0,14-4-48 31,7-2 24-31,12-7 24 16,16-6-72-16,8-3-120 0,24 0-32 15,7-7-8-15,13-6-8 16,1-9-72-16,6-10-304 0,-3-16-520 16,4-35-896-16,4-47-985 0,-21 6-3448 15,-11 6-7842-15</inkml:trace>
  <inkml:trace contextRef="#ctx0" brushRef="#br0" timeOffset="26303.97">17534 11954 17763 0,'0'0'2273'0,"0"0"-17"15,0 0 25-15,37 155-673 0,-33-21-96 16,-4 17-23-16,0 12-241 15,-13-23-600-15,5-43-312 0,5-26-232 32,3-30-104-32,0-13 0 15,0-2-88-15,7-7-160 0,10-9-344 16,-6-10-224-16,1-32-24 16,8-38 424-16,0-3 256 15,-4 0 152-15,0 12-40 0,0 20 48 16,0 6 48-16,-4 0-40 31,0 10-8-31,0 9 0 0,-5 10 8 16,1-1 0-16,9 7 72 15,-1 10 80-15,3 15 200 16,2 14-24-16,-6 5-112 0,-3 10-40 16,0 0-184-1,0-1 0-15,-4-4-48 16,4-14-504-16,4-13-913 0,16-19-1047 15,0-3-2409-15,-4-3-1184 16</inkml:trace>
  <inkml:trace contextRef="#ctx0" brushRef="#br0" timeOffset="26714.87">18351 12550 11962 0,'0'0'2505'15,"0"0"231"-15,0 0-207 16,0 0 223-16,0 0-975 15,0 0-497-15,-48-79-344 0,29 73-256 32,-9 6-144-32,0 0-63 0,0 19 55 15,-12 25-144-15,5 7-280 16,2 9-40-16,6 4-56 16,10-13 120-16,10-4 40 0,3-5-64 31,4-14-104-31,11-9-48 15,10-9 40-15,2-4-88 0,1-6 0 16,4-3-96-16,-4-20-240 16,0-2-216-16,-1-9 127 15,-2-5-7-15,-1-5 32 0,-9 6 216 16,2 3 176 0,-5 6 88-16,-8 16 16 15,4 7-8-15,-1 6 8 0,1 10 0 16,9 9 0-16,-5 3 8 15,3 3-8 1,2-6-312-16,2-6-1536 16,17-13-2193-16,-8 0-968 0,0-3-4817 15</inkml:trace>
  <inkml:trace contextRef="#ctx0" brushRef="#br0" timeOffset="27202.56">18690 12484 11330 0,'0'0'1656'15,"0"0"809"-15,32-102 87 16,-28 64-479-16,-4 6-161 0,0 10-135 31,-16 10-65-31,-8 8-360 16,0 4-440-16,-8 23-103 0,-3 8-249 15,-1 17-176-15,-1 9-144 16,5 0-8-16,17-3-160 0,2-7-64 16,13-8-8-16,0-7 0 31,17-16-96-31,-1-4 24 15,7-12-48-15,1-3-232 0,1-19-104 16,-1-13-144-16,-1-4 15 16,-11-2 9-16,-4 3 16 0,-4 4 272 15,-4-1 192 1,0 6 88-16,0 6 0 16,-8 8 8-16,8 5 0 15,-4 10 72-15,4 7 64 0,0 28 120 16,8 37-48-16,12 33 176 15,3 22 96-15,5 0-23 0,-3-6-121 16,3-16-64 0,-12-4-152-16,-8 1-8 15,-8-1-64-15,-4 5 8 16,-20-2 88-16,-16-12-48 0,0-12 72 16,0-26 96-16,12-19-24 15,-4-17-96-15,-3-5-88 0,-5-13-56 31,-16-19-168-31,4-48-624 16,9-31-721-16,15-7-503 0,20 20-1649 16,3 28-4096-16</inkml:trace>
  <inkml:trace contextRef="#ctx0" brushRef="#br0" timeOffset="27757.18">19168 12560 14891 0,'0'0'2648'15,"0"0"-407"-15,0 0-969 0,87 2-32 16,-55-2-160-16,-4 0-279 16,8-15-177-1,-4-10-192-15,-4-4-184 16,-4-5-128-16,-4-2-56 15,-8-1-8-15,-12 1-40 0,0 1 32 16,-8 0 8-16,-20 7 8 16,-4 6-8-16,-3 9 136 0,-1 13 256 15,-5 4-48-15,6 24-16 32,-1 7-48-32,8 13-8 15,8 14 137-15,8-1-33 0,8 6 0 16,4 0 64-16,12-13 32 15,16 3-112-15,7-10-160 0,10-9-136 16,2-9-72-16,9-16-48 16,4-10 0-1,0-3-88 1,0-19-56-16,-4-16-384 0,-5-9-1064 0,5-33-1177 16,-16 11-3232-16,-13 9-12611 15</inkml:trace>
  <inkml:trace contextRef="#ctx0" brushRef="#br0" timeOffset="28792.59">20479 11598 12218 0,'0'0'5673'16,"0"0"-3648"-16,0 0-9 15,-96 48-223-15,57-1-361 0,2 36-184 32,5 40-192-32,9 27-159 15,14 2-257-15,9-9-104 0,13-28-32 16,6-27-80-16,2-21-232 16,3-19-152-16,0-17-40 15,3 1-168-15,25 0-960 0,0-7-1489 31,-12-15-4520-31</inkml:trace>
  <inkml:trace contextRef="#ctx0" brushRef="#br0" timeOffset="29925.56">21722 11680 13634 0,'0'0'6034'0,"0"0"-4474"16,0 0 336-16,0 0-983 31,0 0-89-31,0 0 104 0,0 0-280 16,56 11-368-16,-32-11-168 15,4 2-72-15,-9-2-40 16,1 0-56-16,-7 0-600 0,-13 10-1216 15,0 2-2713-15,0 5-2913 0</inkml:trace>
  <inkml:trace contextRef="#ctx0" brushRef="#br0" timeOffset="30158.94">21822 11915 9498 0,'0'0'9586'0,"0"0"-7794"0,4 86 96 16,4-26-503-16,-1 1 39 16,1 2-336-16,1 4-304 0,-2-13-208 15,5 6-167-15,-7-9-209 0,3-9-112 32,-8-14-88-32,7-6-48 0,-3-12-216 15,16-10-1289-15,0-10-2504 16,0-12-3184-16</inkml:trace>
  <inkml:trace contextRef="#ctx0" brushRef="#br0" timeOffset="30537.92">22874 12271 16627 0,'0'0'2841'0,"0"0"-409"16,-24 86-944 0,-1-45-719-16,-3 7-353 15,0-7-400-15,5-6-16 16,7-10-1929-16,12-22-7649 15</inkml:trace>
  <inkml:trace contextRef="#ctx0" brushRef="#br0" timeOffset="31310.85">24073 11764 15771 0,'0'0'3001'0,"0"0"-705"16,0 0-568-16,-52-96-647 0,28 64-161 15,-4 4-296-15,-4-1-264 32,4 7-16-32,-4 12 112 0,0 7 48 15,0 6-16-15,1 22-64 16,-5 33-87-16,0 27-65 0,16 33 80 16,8 6-152-16,12-22-88 15,0-33-40-15,12-31-16 31,-3-13-40-31,6 5-16 0,2-8-8 16,2 0-64-16,1-16 0 16,-1-6 0-16,5-4 56 0,4-24-32 15,8-22-56-15,12-30-176 16,-8-21-200-16,0 5-1 16,-16 17 17-1,-17 31 128-15,-2 20 128 0,-5 3 136 16,0 5 72-16,0 1 16 15,0 10 88-15,-5 9 248 0,2 0 208 16,3 0-87-16,0 7-81 16,0 21-16-1,8 22-208-15,8 7-40 16,4 8-8-16,4 1-32 0,-1-12 8 16,5 0-16-16,4-10-80 15,0-12-8-15,-4-16-104 0,0-9-40 16,11-27-880-16,-7-12-1033 31,-8-6-3216-31</inkml:trace>
  <inkml:trace contextRef="#ctx0" brushRef="#br0" timeOffset="31516.38">24451 11414 19908 0,'0'0'3969'0,"0"0"-3585"0,0 0 104 16,100 0 128-16,-56-3 200 15,-1-1-456 1,-3-2-232-16,-8 1-128 16,-8-2-88-16,-8 0-1560 0,-8 4-2649 15,-8-4-4273-15</inkml:trace>
  <inkml:trace contextRef="#ctx0" brushRef="#br0" timeOffset="31777.69">24623 11420 17283 0,'0'0'4025'0,"-16"73"-2753"16,8-19 249-16,-5 7-201 0,9 2-168 15,-3 1-272-15,3 2-280 31,4-2-55-31,0-4-89 0,0-3-160 16,0-6-88-16,4-13-128 16,11-12-72-16,5-11-8 0,5-12-144 15,6-3-24-15,1-18-88 16,4-12-608-16,0-4-313 31,-1-8-727-31,6-14-521 0,-9 8-2384 16,-8 4-2136-16</inkml:trace>
  <inkml:trace contextRef="#ctx0" brushRef="#br0" timeOffset="31959.21">25157 11354 4264 0,'0'0'13395'0,"0"0"-11346"15,0 0-145-15,0 0-856 0,0 0-15 16,0 0-233-16,24-7-360 15,-17 7-288 1,-3 3-152-16,-4 13-144 16,0 0-1713-16,0 3-3464 0</inkml:trace>
  <inkml:trace contextRef="#ctx0" brushRef="#br0" timeOffset="32167.65">25168 11522 16659 0,'0'0'2841'0,"0"0"-1033"16,0 0-560-16,0 98-47 15,0-57-225-15,0 1-288 32,0-1-304-32,4-6-232 0,5-10-144 15,-5-3-8-15,-1-9-72 16,5-9-912-16,-8-4-1609 15,4 0-4136-15</inkml:trace>
  <inkml:trace contextRef="#ctx0" brushRef="#br0" timeOffset="32587.53">25503 11036 17771 0,'0'0'2993'16,"0"0"-2241"-16,0 0-408 0,0 0 120 15,0 0 520-15,0 0-263 16,92 35-401-16,-76-28-192 0,-4-7-80 31,-5 5 24-31,1-1 400 0,-3 2 272 16,-1 7-24-16,0 6 64 15,-1 6-168-15,1 10-87 16,0 6-41-16,0 7-64 0,1 6-128 16,3 3-64-16,-1 4 80 31,1 2-64-31,1 4-80 0,-2 9-120 16,5 9-40-16,1-2 8 15,-6-12-16-15,-3-15 0 16,0-18-16-16,-4 0 8 0,0-2-88 15,0-11-360-15,0-10-336 16,-12-8-625 0,-12-7-935-16,4-3-2065 15,-3-10-4817-15</inkml:trace>
  <inkml:trace contextRef="#ctx0" brushRef="#br0" timeOffset="32866.79">26152 10964 14739 0,'0'0'7457'0,"0"0"-6633"0,96 101-311 16,-44-25 103-16,4 25 904 15,-13 7-288-15,-22 7-416 0,-18-8-327 32,-14 1-281-32,-30 4-200 15,-18 5-8-15,-13 7-120 0,-23 0-497 16,15-29-1335-16,0-15-3417 0</inkml:trace>
  <inkml:trace contextRef="#ctx0" brushRef="#br0" timeOffset="33629.75">16690 14738 13170 0,'0'0'2185'0,"0"0"119"15,0 0-503-15,0 0-225 16,0 0 232-16,0 0-351 16,0 0-369-16,-72-51-200 0,36 89-328 15,-8 20-256-15,-4 24-80 16,9 19 56-16,11-8-88 0,24-23-72 31,4-29-56-31,16-16-64 16,16-9 0-16,8-7-72 0,15-9-8 15,5-12-136-15,12-42-168 16,12-45-864-16,-17 7-1385 0,-15 4-4264 16</inkml:trace>
  <inkml:trace contextRef="#ctx0" brushRef="#br0" timeOffset="34012.76">17017 13922 6785 0,'0'0'12723'16,"0"0"-11091"-16,71 143 144 15,-43-3-743-15,-4 21 39 0,-16 5 168 16,-8-27-224-16,0-40-456 15,0-30-368-15,0-24-144 0,0-16-48 16,4-4 0 0,0-6-72-16,0-10-216 15,0-9-696-15,4-15-168 16,4-23 448-16,-1-13 304 0,2-10 96 16,2 1 96-16,2 0 104 15,-6 10 104 1,2 5 8-16,-1 7-8 15,-5 15 16-15,6 14 64 16,2 9 88-16,2 20 488 0,-2 20-88 16,5 11-208-16,0 9-208 15,-8 1-96-15,4-4-56 0,4-10-168 16,16 5-1408-16,-5-18-4162 31,1-11-1295-31</inkml:trace>
  <inkml:trace contextRef="#ctx0" brushRef="#br0" timeOffset="34454.58">17877 14586 1816 0,'0'0'16507'0,"0"0"-14498"0,0 0-161 15,-79-33-928-15,47 31 97 16,0 2-57-16,0 9-352 15,0 17-176 1,4 8-56-16,0 21-168 16,4 24-24-16,9-6-8 0,6-3 88 15,9-13-24-15,5-22-104 0,14-4-96 16,5-3-40-16,8-14-16 16,4-14-64-1,-4-7-56-15,3-21-56 16,-7-13-200-16,0-7-312 15,-7 0-208-15,-10-5 128 0,-7 2 104 16,-4 3 320-16,-8 7 255 16,-7 6 105-16,-5 9 0 0,3 14 193 15,9 2 439-15,5 10 256 32,3 10-168-32,0 14-312 15,16 12-288-15,3 9-16 0,5-4-88 16,0 0 48-16,0-9-64 15,0-7-8-15,-4-9-64 0,4-13-1384 16,-8-3-2185 0,-4 0-3000-16</inkml:trace>
  <inkml:trace contextRef="#ctx0" brushRef="#br0" timeOffset="35219.54">17981 14586 16563 0,'0'0'2889'15,"0"0"-1777"1,28 82 104-16,-17-37-520 16,2 2 257-16,-5-6-113 15,-1 1-304-15,1-14-352 16,-4-9-184-16,5-9-16 16,-2-10-184-16,-3-10-128 0,4-21 8 15,1-10 8-15,-2-7-80 16,-3 0-41-16,4 7 289 15,-4 8 144-15,1 9 16 0,2 11 56 16,-7 10 56-16,8 3 289 0,-4 12 7 16,0 11-176-16,8 5-144 31,0 5-104-31,-1-5-64 16,14-6-160-16,3-10-1169 0,7-5-2912 15,17-7 417-15,4-9 791 16,4-14 3041-16,0-11 56 15,-5-5 312-15,-7-9 184 0,-8 1 216 16,-12 3 817 0,-12-1 7-1,-8 4 808-15,-8 6-127 0,-4 0-145 0,-20 10-455 16,-4 9-345-16,-4 6-288 16,-4 10-208-1,-3 14-264 1,-2 29-160-16,6 24-55 0,10 0-129 15,14-1-8-15,7-12 8 16,4-16-168-16,12-2 0 0,12-5-80 16,0-15-16-16,4-13-88 0,0-3-329 31,0-19-319-31,-5-10-504 16,-3-5-8-16,-8-5-129 0,-7-2 377 15,-5 3 704-15,0 0 352 16,-9 6 40-16,1 10 72 0,1 12 416 15,3 10 1169-15,4 32-409 16,0 34-832-16,7 36-208 0,14 22 296 31,-10 10 56-31,5-1-48 16,-12-9-296-16,-4-10-120 0,0-12 160 16,0-4 257-16,0-3-81 15,-16-6-176-15,1-16-152 31,-6-19-16-31,1-19-16 0,1-13-16 16,-9-9-56-16,-8-6-192 16,-8-7-568-16,-8-16-593 0,-8-61-807 15,13 11-2009-15,7-8-2184 0</inkml:trace>
  <inkml:trace contextRef="#ctx0" brushRef="#br0" timeOffset="35654.37">19016 14671 22508 0,'0'0'2433'0,"0"0"-1977"0,0 0-328 32,108-12-64-32,-60-7 56 15,0-1 120-15,4-5-144 0,-9-6-88 16,-3-8-8-16,-12-2-128 16,-8-3-440-16,-12-1 16 15,-8 7 280-15,-4 3 200 0,-20 13 72 31,-8 9 96-31,-8 10 200 16,-8 3 344-16,1 29 40 0,-9 22-144 16,4 25-136-16,20 22 56 31,13-3 225-31,19-19-41 0,4-25-320 16,16-19-104-16,12-10-216 0,15-3-8 15,13-13-176-15,31-21-920 16,-14-17-1521-16,-10-3-4769 0</inkml:trace>
  <inkml:trace contextRef="#ctx0" brushRef="#br0" timeOffset="36099.18">20539 13719 16779 0,'0'0'3137'15,"0"0"-537"-15,-92 108-903 0,53-22-185 16,11 28-424 0,11 12-264-16,13-4-231 15,4-31-153-15,8-26-64 0,1-25-88 16,6-11-144-16,9-4-144 15,4-2-96 1,12-7-40-16,-1-10-80 16,6-6-704-16,6-10-1073 0,-11-6-2400 15,-12-6-4825-15</inkml:trace>
  <inkml:trace contextRef="#ctx0" brushRef="#br0" timeOffset="36298.65">21057 13814 14723 0,'0'0'6233'0,"0"0"-5217"0,0 0 160 31,0 0-743-31,95 48-265 16,-79-33-168-16,-4 14 0 15,-8-6-1961-15,-4 1-5024 0</inkml:trace>
  <inkml:trace contextRef="#ctx0" brushRef="#br0" timeOffset="36481.16">21085 14125 18651 0,'0'0'3889'0,"0"0"-2472"15,-5 111 127-15,5-57-672 16,0 0-200-16,13-3-208 16,-2-10-272-16,2-9-192 0,2-13-176 15,9-16-768-15,-8-3-1928 16,4-3-5426-16</inkml:trace>
  <inkml:trace contextRef="#ctx0" brushRef="#br0" timeOffset="36715.53">21463 14109 18691 0,'0'0'3001'15,"0"0"-2105"-15,0 0 337 16,0 0-641-16,96-29-24 0,-72 24-272 15,-5 1-200-15,-6 4-96 16,2 0-328 0,-2-6-1433-16,-2 6-3448 15,-3-6-10098-15</inkml:trace>
  <inkml:trace contextRef="#ctx0" brushRef="#br0" timeOffset="36925.97">21997 13776 17339 0,'0'0'5825'0,"0"0"-4664"0,0 101 527 0,3-49-840 16,6 5 296-16,-1 0-303 16,-4 3-353-1,0 3-288-15,-4-2-200 16,0-8-296-16,0 11-1385 15,0-13-2696-15,0-10-8929 0</inkml:trace>
  <inkml:trace contextRef="#ctx0" brushRef="#br0" timeOffset="37300.01">23244 14214 18147 0,'0'0'3809'16,"0"0"-1544"0,0 0-641-16,-4 80-472 15,-12-33-448-15,-4 4-400 16,0-3-304-16,0-11-192 15,5-11-3704-15,6-16-18109 0</inkml:trace>
  <inkml:trace contextRef="#ctx0" brushRef="#br0" timeOffset="37975.19">24435 13598 18667 0,'0'0'2649'31,"0"0"-520"-31,0 0-889 16,-111-69-192-16,75 52-80 0,0 2-192 15,0 8-15-15,0 7 7 16,4 0-336-16,0 22-240 0,-3 13-144 15,-1 23-40-15,-4 24-8 32,8 16 0-32,5-3-48 0,18-18 48 15,9-26 8-15,0-16-8 16,13-1 0-16,2 2 0 0,13-4-88 16,4-17 32-16,0-15-184 15,16-24-408-15,12-47-185 31,3-28-247-31,-3-12-80 0,-20 20 144 16,-25 24 176-16,-15 32 455 31,0 6 289-31,0 4 96 0,-11 2 96 16,3 4 425-16,0 6 479 0,3 11 216 16,5 2-248-16,0 13-408 15,5 18-296-15,7 14-120 0,8 9 73 16,3 3 47-16,5-3-32 15,4-11-128-15,0-7-96 0,5-14-8 16,-2-9-120-16,5-13-705 16,20-22-1431-1,-17-10-2865-15,-2 0-10250 16</inkml:trace>
  <inkml:trace contextRef="#ctx0" brushRef="#br0" timeOffset="38234.51">24906 13265 16603 0,'0'0'2032'0,"0"0"-631"31,0 0-185-31,91 0 152 0,-55 0-335 15,4 0-449-15,4 0-296 16,-8-3-208-16,-4-1-80 0,-8 1-40 16,-13 3-448-16,-11 0-1097 15,0 3-271-15,-7 7-2993 0</inkml:trace>
  <inkml:trace contextRef="#ctx0" brushRef="#br0" timeOffset="38516.78">25021 13401 17571 0,'0'0'2937'0,"0"0"-585"0,-24 121-863 16,21-38-233-16,-2-8-144 16,5-2-144-16,0-8-63 0,0-18-225 31,0 10-208-31,0-3-136 15,0-7-120-15,8-5-88 0,0-7-112 16,4-13-16-16,4-3-8 16,0-9-56-16,8-4 16 0,0-6-128 15,0-4-200-15,4-17-400 32,4-11-593-32,7-32-959 15,-3 4-2897-15,-4 9-8586 0</inkml:trace>
  <inkml:trace contextRef="#ctx0" brushRef="#br0" timeOffset="38731.19">25491 13341 22708 0,'0'0'2681'15,"0"0"-2097"1,0 0-576-16,0 0 0 16,0 0 40-16,0 0-48 0,0 0 0 0,0 0-560 15,88 67-1993-15,-88-52-3144 16,0 5-7810-16</inkml:trace>
  <inkml:trace contextRef="#ctx0" brushRef="#br0" timeOffset="38886.76">25559 13601 15723 0,'0'0'4721'0,"0"0"-4177"16,0 93 720-16,0-58-368 0,0-4 457 31,4-6-465-31,4-9-624 16,0-9-264-16,11-17-1352 0,2-12-3713 15,-2-7-5474-15</inkml:trace>
  <inkml:trace contextRef="#ctx0" brushRef="#br0" timeOffset="39276.75">25881 13075 19868 0,'0'0'3096'0,"0"0"-2519"0,0 0-449 16,0 0-64-1,0 0 136 1,80 0 32-16,-56 0-128 0,1 0-56 16,-10 0-40-16,-3 0 88 0,-8 3 152 15,0 3 560-15,-4 10-8 16,0 0-72 0,0 9-80-16,0 7-7 15,0 13 55-15,-4 17 0 16,0 24-112-16,-8 25-40 0,-3 7-104 31,-2-13-80-31,6-10-176 16,7-10-32-16,4-1-152 0,4-15 72 15,7-15-72-15,1-19 8 16,-4-12-8-16,0-2-8 0,-4-4-296 16,-4-5-320-16,0-12-1080 15,-60-16-961-15,4-12-1168 16,-15-4-2992-16</inkml:trace>
  <inkml:trace contextRef="#ctx0" brushRef="#br0" timeOffset="40108.5">23428 13776 15811 0,'0'0'2152'0,"0"0"-711"0,0 0-465 16,0 0 64-16,0 0 248 0,0 0-311 16,-9 0-377-1,18 0-144 1,14 6 440-16,5 1-176 0,12-1-160 15,4 4-232-15,4-7-184 16,-9-3-40-16,-3 0-16 16,-8 0-88-16,-8 0 8 0,-12 0 0 0,-4 0 0 31,-4 0 160-31,0 0-40 16,-8 0 273-16,-16 0-209 0,-4 0-88 15,-8-3-40-15,-3 3 16 16,-6 0-32-16,-2 0-48 0,-1 0 48 15,1 0-48-15,6 0 96 32,9 0-24-32,8 3 112 0,13-3 232 15,3 0 8-15,8 0-128 16,0 0-136-16,0 0-64 16,0 0 8-16,0 0-104 0,15 0 0 15,6 0 16-15,3-3-8 31,11-1 80-31,1-2-80 0,-4 3-8 32,4 0 0-32,-5 3-72 15,1-4-72-15,28 1-736 16,-8 0-1217-16,-3-3-3696 0</inkml:trace>
  <inkml:trace contextRef="#ctx0" brushRef="#br0" timeOffset="40696.92">26507 12871 17683 0,'0'0'2561'0,"88"70"-241"15,-13 10-631-15,13 37 39 16,-9 16-400-16,-10-3-55 0,-30-9-265 16,-23-16-312-16,-16 0-384 15,-4-1-88-15,-36 7-112 0,-12 1-112 31,-15-14-40-31,7-19-488 16,-8-12-1096-16,16-26-1345 0,9-15-5457 16</inkml:trace>
  <inkml:trace contextRef="#ctx0" brushRef="#br0" timeOffset="49342.55">17702 10947 15835 0,'-120'0'1824'16,"-27"-19"-1368"-16,-9-29-336 16,-14-21-64-16,-2-7 176 0,9-7 273 0,-1 0 175 31,12 4 56-31,2-4 112 16,10-6-64-16,16-6-520 15,25 3 32-15,31-6 152 0,20-1 161 16,16-9-225-16,25-15-288 15,7-8 24 1,31-12-16-16,25-12 40 16,27-4 152-16,22-3-80 15,18 10-80-15,12 18-56 0,13 23 104 16,3 26 152-16,5 18-40 16,11 16-104-16,8 17 16 0,12 11-48 31,1 10 0-31,-1 7-8 15,-8 6-64-15,-12 0-80 16,-7 3 8-16,-9 13 40 0,-11 0 56 16,-5 6 8-16,-12 3 56 15,-15 4 16-15,-24-3 72 0,-16-4-79 16,-21 0 63 0,-2 3 16-16,2 11-48 15,1 1 72-15,8 11-96 16,-13-1-80-16,-3 5-40 0,-12 1 24 15,-12 5-24-15,-16 15 0 16,-16 9 8-16,-48 23 88 0,-24 13-96 16,-15 5 16-1,-13 11-40-15,-3 5-40 16,-9 13-8-16,-7 14 0 16,4 2 72-16,15-9-8 0,17-16 56 15,23-41-120-15,25-36 0 16,18-28 40-16,10-16-40 0,-1-6-48 31,-4-7-344-31,-4-9-704 16,4-5-801-16,-4-66-823 0,8 8-1657 15,4-10-1488-15</inkml:trace>
  <inkml:trace contextRef="#ctx0" brushRef="#br0" timeOffset="50489.48">18965 8893 19892 0,'-172'117'1808'0,"-43"39"-1312"16,-15 16-360 0,-30 24-48-16,-15 27 536 15,-15 2 369-15,-10 0-49 16,18-25-120-16,23-41-16 0,40-51-288 16,40-54-184-16,46-45-152 15,50-11-128 1,39-25-8-16,40-23-48 15,32-51 0-15,80-77 0 16,55-54 0-16,60-41 72 0,37-7 8 16,10 26-80-16,14 26 0 15,2 31 0-15,-15 48-24 0,-32 41 24 16,-32 45-80-16,-44 31 72 31,-47 29 8-31,-49 9-16 16,-30 23 16-16,-33 34 56 0,-24 51 48 15,-84 70 32-15,-51 48-55 16,-60 29 15-16,-37 2-48 0,-6-15 192 16,-21-14 40-16,8-27-88 15,20-48-72 1,47-67 48-16,61-64 272 16,56-88 88-16,62-102-344 0,61-76-184 15,84-64-8-15,76 6 8 16,62 27-8-16,25 56 8 15,16 58-8-15,-9 60-96 16,-22 50 40-16,-29 39 16 16,-48 18-104-16,-64 24-104 15,-39 40 176-15,-60 29 80 0,-36 31 128 16,-55 45-48-16,-61 22 16 16,-51 20-88-16,-40 8 88 15,-29-2-24 1,-3-32 24-16,0-52-96 15,24-65-8-15,36-80 8 0,47-76 64 16,73-76-64-16,67-49-72 16,67-14-16-16,89 8 88 15,43 23-8-15,28 38-40 0,4 35-96 32,-16 35 48-32,-19 29 0 15,-22 18-64-15,-26 25-16 0,-44 4 40 16,-32 23 128-16,-29 27 8 15,-39 49 0-15,-16 37 104 16,-40 42 88-16,-39 19-72 0,-16-22 96 16,3-29 168-1,20-48 16 1,28-47-176-16,25-38 64 0,23-30-272 0,12-52-16 16,56-45-144-16,35-16 144 15,36-4-88 1,13 29 88-1,-20 29-120-15,-1 6 112 0,-7 13-8 16,-5 16-32-16,-7 15 48 16,-21 17 0-16,-23 9 72 0,-20 9-8 15,-17 13-64-15,-6 29 72 0,-17 38 96 16,-45 58 144-16,-37 30-96 16,-38 17-80-1,-16-4-88-15,-7-19-48 16,-8-18-16-16,3-29 16 15,17-41-8-15,26-49 8 0,38-34 0 16,24-53-192-16,35-75-576 16,19-33-640-16,49-39-297 0,36-4-639 31,-21 68-1489-31,-3 22-4105 0</inkml:trace>
  <inkml:trace contextRef="#ctx0" brushRef="#br0" timeOffset="51233.48">19721 10633 14507 0,'0'0'2112'15,"0"0"-144"-15,0 0-751 16,0 0-433-16,0 0 224 0,112 32 560 31,8-26-327-31,24-6-425 16,15-16-272-16,-4-15-128 0,-12-1-136 16,1 6-128-16,4 4-8 15,-1-4-88-15,0-5-56 31,-3-10 48-31,-4-13 24 0,-2-16 0 16,6-10 8-16,-1-2-72 16,5 0 40-16,3 11 56 0,-7 14-104 15,-5 13-72-15,-12 12 64 16,-7 10 8-16,-8 6 8 0,0 9 168 16,-9-2 256-16,0 6-31 15,-7-1-177 1,-5-4-80-16,1 1-144 15,-16-3 0-15,-16 4 0 0,-9 3 0 16,-10-1-8-16,6 4 8 16,5 0 0-16,4 4 0 0,-9 5 0 15,-2 1 8 1,-6 3 0-16,-3-4 8 16,0 0 40-16,-8-2-56 15,0-4-24-15,3-3 8 0,1 0 16 16,4 0 0-16,8 0-48 15,0-10 48-15,0 7-8 0,0-3-264 32,-5-1 87-32,2 1-79 15,-9-3-464-15,-1-10-952 0,-11-3-1241 16,-8 2-3576-16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29T06:30:53.777"/>
    </inkml:context>
    <inkml:brush xml:id="br0">
      <inkml:brushProperty name="width" value="0.05292" units="cm"/>
      <inkml:brushProperty name="height" value="0.05292" units="cm"/>
      <inkml:brushProperty name="color" value="#FF0000"/>
    </inkml:brush>
  </inkml:definitions>
  <inkml:trace contextRef="#ctx0" brushRef="#br0">5987 7725 3080 0,'0'0'14619'0,"0"0"-12770"16,0 0-1345-16,0 0-496 16,0 0-8-16,77 44 288 0,14-9 272 15,33 0-48-15,11 0-120 0,-19-13-168 16,-32-19 72 0,-33-3 184-16,-3 0 225 15,8-3-273-15,12-10-104 16,3-3-56-16,1 1-80 15,0-5-48-15,-5 5-40 0,-3-1-32 32,0 0-56-32,-5 0-8 0,-6 0 40 15,-1-3-40-15,-9 4-8 16,-3 2 0-16,-5-4 8 16,2 5 0-16,-1-1 0 0,3 1 64 15,1-4-8-15,4-3-8 31,3-3 304-31,2-4-104 0,-2 0-160 16,-6 4 0-16,-6 3-96 16,-7 6 72-16,-4 4 16 15,-4 6 16-15,0 3 8 0,-9-3-32 16,10 3 24-16,-1 0-16 16,-1 0 128-1,9 0 24-15,8 0 0 0,5 3-24 16,6 6-40-16,5 4 81 15,4 0-41-15,-5-1-88 16,1-2-64-16,-4-1-56 0,-4-2-8 16,-1-4 8-1,-2-3-8-15,2 0 0 16,2 0-8-16,2 0 8 0,-3 0 8 16,0 0 0-16,-1 0 8 15,-6-3-8-15,-5 3-8 16,-1-3 8-16,1-4-8 0,0-5 8 31,0-1-8-31,4-6 0 0,-1 0 16 16,1 0 40-16,5 2-40 15,-2 5-8-15,1 3 40 16,4 2-32-16,-4 4-8 0,-1 0 0 16,1 0 0-16,0-4 0 31,-4 5 8-31,0-5-16 0,-5 4-56 15,-3 0 0-15,-3-1-328 16,-10 1-305-16,-6 0-431 16,-2-1-528-16,-7-8-769 0,-3-1-2464 15,-10 1-6929-15</inkml:trace>
  <inkml:trace contextRef="#ctx0" brushRef="#br0" timeOffset="1247.88">9626 7454 18852 0,'0'0'4577'0,"0"0"-3785"0,0 0-360 16,0 0 56-16,0 0-40 15,0 0 64-15,0 0-80 0,12 0-168 16,19-2 24-16,13-5 96 16,8-2-96-16,8-1-48 15,3-3-71 1,1-3-41-16,-8 1-64 0,4 1-56 16,-8 2 8-16,8 3 32 15,-5-4 0-15,5 3-48 0,7-2 56 16,6-1-48-16,2 0 8 15,1 7 64 1,-5 6-64-16,1 0 40 16,-8 6-40-16,-8 16 56 15,-12 4-72-15,-16 3 8 0,-9 3 0 16,-10 2 88-16,-9 1-8 0,0 0 128 16,0-6-96-16,-9-4 104 31,1-9 32-31,5-10-128 0,-1-3-72 15,4-3-56-15,0 0-8 16,0-9-8-16,0-10-56 0,15-7 16 16,2-9 56-16,11-6-8 15,3-6-32-15,5-1 40 32,4 1-8-32,8 2 0 0,-1 4-56 15,5 6 64-15,-3 6 0 16,-6 7-8-16,-7 6-32 0,-5 7 32 15,-10 6 8-15,-6 3 0 32,-2 0 0-32,-6 0 8 15,1 6 0-15,-4 3-8 0,0 4 0 16,1-4 64-16,-5 4-64 16,4-4 0-16,-4-2-8 0,0 3-88 0,3-4-72 15,1 1-8-15,0-5-32 16,0 5-16-1,0-1-136-15,5-3-289 16,-6 1-303-16,-3-1-616 16,0 1-609-16,0-4-1767 15,0 5-1602-15</inkml:trace>
  <inkml:trace contextRef="#ctx0" brushRef="#br0" timeOffset="2060.71">10710 7483 7577 0,'0'0'5777'15,"0"0"-4728"1,0 0-345-16,-101 0 24 15,66 0 160-15,-1 6 496 0,-4-2-31 16,1-1-81-16,-6-3 0 16,2 0-240-16,-9-7-351 0,0-18-241 15,-8-7-176-15,5-3-120 0,-1-3-64 32,12 0 296-32,4 3 128 15,8 3-184-15,12-2 104 0,4-8-104 16,9-2-96-16,3-10-88 15,4-16 32-15,4-22-24 0,28-22-16 16,11-4 128-16,9 23 160 31,-9 25-183-31,-7 29 63 0,5 13-176 16,6-4-8-16,5 3 16 16,12 4-32-16,-4 5 96 0,7 5-8 15,5 2-16-15,8 4 8 16,19 6 16-16,13 3-32 31,0 15 64-31,-21 7 64 0,-23 3-32 16,-21-2 40-16,-6 3-88 15,2 5-64-15,6 7-88 0,2 14 80 16,1 10-8-16,-9 27 8 0,-11 32-32 16,-19 16 56-1,-13 9-16 1,-17 2 0-16,-26 2 81 0,-13 9-225 15,-12-1 0-15,-8-8 0 16,1-11 0-16,-1-21 0 0,21-32 0 16,14-33 0-16,13-27 0 15,9-16 0 1,-2-10 0-16,-3-7 0 16,-23-34-17-16,-13-42-1047 0,-20-40-1328 15,13 12-2345-15,11 15-6538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5AE6-CD04-4C7E-91F5-B8F37F2D151A}" type="datetimeFigureOut">
              <a:rPr lang="en-US" smtClean="0"/>
              <a:t>7/29/2020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265B9-C8E3-4D2D-B52C-54B264F93CB4}" type="slidenum">
              <a:rPr lang="en-US" smtClean="0"/>
              <a:t>‹#›</a:t>
            </a:fld>
            <a:endParaRPr lang="en-US"/>
          </a:p>
        </p:txBody>
      </p:sp>
    </p:spTree>
    <p:extLst>
      <p:ext uri="{BB962C8B-B14F-4D97-AF65-F5344CB8AC3E}">
        <p14:creationId xmlns:p14="http://schemas.microsoft.com/office/powerpoint/2010/main" val="30997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076B-257A-4A89-B71F-AFA2EB8D67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05BC2E-823D-4A65-9FD2-7BB5868D5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1D7FCB-D4B1-4EB4-A3D8-DC10E46123EF}"/>
              </a:ext>
            </a:extLst>
          </p:cNvPr>
          <p:cNvSpPr>
            <a:spLocks noGrp="1"/>
          </p:cNvSpPr>
          <p:nvPr>
            <p:ph type="dt" sz="half" idx="10"/>
          </p:nvPr>
        </p:nvSpPr>
        <p:spPr/>
        <p:txBody>
          <a:bodyPr/>
          <a:lstStyle/>
          <a:p>
            <a:fld id="{40DF33AE-8D1A-4CC6-9AB8-95CD8E0E88E0}" type="datetime1">
              <a:rPr lang="en-US" smtClean="0"/>
              <a:t>7/29/2020</a:t>
            </a:fld>
            <a:endParaRPr lang="en-US"/>
          </a:p>
        </p:txBody>
      </p:sp>
      <p:sp>
        <p:nvSpPr>
          <p:cNvPr id="5" name="Footer Placeholder 4">
            <a:extLst>
              <a:ext uri="{FF2B5EF4-FFF2-40B4-BE49-F238E27FC236}">
                <a16:creationId xmlns:a16="http://schemas.microsoft.com/office/drawing/2014/main" id="{CCEA6DD7-1681-4D0E-8608-4689564C3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D8F82-6B7D-4CDF-B5BF-24CE5829AFBE}"/>
              </a:ext>
            </a:extLst>
          </p:cNvPr>
          <p:cNvSpPr>
            <a:spLocks noGrp="1"/>
          </p:cNvSpPr>
          <p:nvPr>
            <p:ph type="sldNum" sz="quarter" idx="12"/>
          </p:nvPr>
        </p:nvSpPr>
        <p:spPr/>
        <p:txBody>
          <a:bodyPr/>
          <a:lstStyle/>
          <a:p>
            <a:fld id="{B4B9BCA1-DEDB-4768-B0C2-9E03C02986FE}" type="slidenum">
              <a:rPr lang="en-US" smtClean="0"/>
              <a:t>‹#›</a:t>
            </a:fld>
            <a:endParaRPr lang="en-US"/>
          </a:p>
        </p:txBody>
      </p:sp>
    </p:spTree>
    <p:extLst>
      <p:ext uri="{BB962C8B-B14F-4D97-AF65-F5344CB8AC3E}">
        <p14:creationId xmlns:p14="http://schemas.microsoft.com/office/powerpoint/2010/main" val="16840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D851-9365-46B3-9250-0C22E0298A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5610D1-1348-4610-855F-8040CE478E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B5AF4-CF54-4FE7-A43F-071EB9A4E19D}"/>
              </a:ext>
            </a:extLst>
          </p:cNvPr>
          <p:cNvSpPr>
            <a:spLocks noGrp="1"/>
          </p:cNvSpPr>
          <p:nvPr>
            <p:ph type="dt" sz="half" idx="10"/>
          </p:nvPr>
        </p:nvSpPr>
        <p:spPr/>
        <p:txBody>
          <a:bodyPr/>
          <a:lstStyle/>
          <a:p>
            <a:fld id="{7A421C39-9DC3-482D-BFBA-B037B20CB665}" type="datetime1">
              <a:rPr lang="en-US" smtClean="0"/>
              <a:t>7/29/2020</a:t>
            </a:fld>
            <a:endParaRPr lang="en-US"/>
          </a:p>
        </p:txBody>
      </p:sp>
      <p:sp>
        <p:nvSpPr>
          <p:cNvPr id="5" name="Footer Placeholder 4">
            <a:extLst>
              <a:ext uri="{FF2B5EF4-FFF2-40B4-BE49-F238E27FC236}">
                <a16:creationId xmlns:a16="http://schemas.microsoft.com/office/drawing/2014/main" id="{86D35195-EEBD-449C-9247-CC06ED2DB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43408-B879-4A9B-B111-1A9E203DC13D}"/>
              </a:ext>
            </a:extLst>
          </p:cNvPr>
          <p:cNvSpPr>
            <a:spLocks noGrp="1"/>
          </p:cNvSpPr>
          <p:nvPr>
            <p:ph type="sldNum" sz="quarter" idx="12"/>
          </p:nvPr>
        </p:nvSpPr>
        <p:spPr/>
        <p:txBody>
          <a:bodyPr/>
          <a:lstStyle/>
          <a:p>
            <a:fld id="{B4B9BCA1-DEDB-4768-B0C2-9E03C02986FE}" type="slidenum">
              <a:rPr lang="en-US" smtClean="0"/>
              <a:t>‹#›</a:t>
            </a:fld>
            <a:endParaRPr lang="en-US"/>
          </a:p>
        </p:txBody>
      </p:sp>
    </p:spTree>
    <p:extLst>
      <p:ext uri="{BB962C8B-B14F-4D97-AF65-F5344CB8AC3E}">
        <p14:creationId xmlns:p14="http://schemas.microsoft.com/office/powerpoint/2010/main" val="99949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B63A08-6DC3-4EC5-BBCF-DF4CA1CBD2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1ED7EB-D4C9-4F0C-AF10-F699A649AD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36176-E7EB-44CA-8655-A24668369627}"/>
              </a:ext>
            </a:extLst>
          </p:cNvPr>
          <p:cNvSpPr>
            <a:spLocks noGrp="1"/>
          </p:cNvSpPr>
          <p:nvPr>
            <p:ph type="dt" sz="half" idx="10"/>
          </p:nvPr>
        </p:nvSpPr>
        <p:spPr/>
        <p:txBody>
          <a:bodyPr/>
          <a:lstStyle/>
          <a:p>
            <a:fld id="{73ED6DC6-09BC-46FE-8C9B-08CA866C458E}" type="datetime1">
              <a:rPr lang="en-US" smtClean="0"/>
              <a:t>7/29/2020</a:t>
            </a:fld>
            <a:endParaRPr lang="en-US"/>
          </a:p>
        </p:txBody>
      </p:sp>
      <p:sp>
        <p:nvSpPr>
          <p:cNvPr id="5" name="Footer Placeholder 4">
            <a:extLst>
              <a:ext uri="{FF2B5EF4-FFF2-40B4-BE49-F238E27FC236}">
                <a16:creationId xmlns:a16="http://schemas.microsoft.com/office/drawing/2014/main" id="{F8CF5D3F-C870-4D34-BF81-707DE6D1A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F7997-E4A0-449C-BBD5-A696854C4433}"/>
              </a:ext>
            </a:extLst>
          </p:cNvPr>
          <p:cNvSpPr>
            <a:spLocks noGrp="1"/>
          </p:cNvSpPr>
          <p:nvPr>
            <p:ph type="sldNum" sz="quarter" idx="12"/>
          </p:nvPr>
        </p:nvSpPr>
        <p:spPr/>
        <p:txBody>
          <a:bodyPr/>
          <a:lstStyle/>
          <a:p>
            <a:fld id="{B4B9BCA1-DEDB-4768-B0C2-9E03C02986FE}" type="slidenum">
              <a:rPr lang="en-US" smtClean="0"/>
              <a:t>‹#›</a:t>
            </a:fld>
            <a:endParaRPr lang="en-US"/>
          </a:p>
        </p:txBody>
      </p:sp>
    </p:spTree>
    <p:extLst>
      <p:ext uri="{BB962C8B-B14F-4D97-AF65-F5344CB8AC3E}">
        <p14:creationId xmlns:p14="http://schemas.microsoft.com/office/powerpoint/2010/main" val="169115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74FE-033E-4D8B-B3EF-5476D3B05B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B0DEBB-1EB1-4C48-91C7-AD4A25809C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68A9B-1D9D-4F6A-87F7-3AB620AD0075}"/>
              </a:ext>
            </a:extLst>
          </p:cNvPr>
          <p:cNvSpPr>
            <a:spLocks noGrp="1"/>
          </p:cNvSpPr>
          <p:nvPr>
            <p:ph type="dt" sz="half" idx="10"/>
          </p:nvPr>
        </p:nvSpPr>
        <p:spPr/>
        <p:txBody>
          <a:bodyPr/>
          <a:lstStyle/>
          <a:p>
            <a:fld id="{2B4B69C9-1A7E-4AF1-AAF2-DE73903E5027}" type="datetime1">
              <a:rPr lang="en-US" smtClean="0"/>
              <a:t>7/29/2020</a:t>
            </a:fld>
            <a:endParaRPr lang="en-US"/>
          </a:p>
        </p:txBody>
      </p:sp>
      <p:sp>
        <p:nvSpPr>
          <p:cNvPr id="5" name="Footer Placeholder 4">
            <a:extLst>
              <a:ext uri="{FF2B5EF4-FFF2-40B4-BE49-F238E27FC236}">
                <a16:creationId xmlns:a16="http://schemas.microsoft.com/office/drawing/2014/main" id="{3E761955-061F-430D-B35E-E261D4E9B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64C4F-B265-44CC-B44D-B195AFACB2AD}"/>
              </a:ext>
            </a:extLst>
          </p:cNvPr>
          <p:cNvSpPr>
            <a:spLocks noGrp="1"/>
          </p:cNvSpPr>
          <p:nvPr>
            <p:ph type="sldNum" sz="quarter" idx="12"/>
          </p:nvPr>
        </p:nvSpPr>
        <p:spPr/>
        <p:txBody>
          <a:bodyPr/>
          <a:lstStyle/>
          <a:p>
            <a:fld id="{B4B9BCA1-DEDB-4768-B0C2-9E03C02986FE}" type="slidenum">
              <a:rPr lang="en-US" smtClean="0"/>
              <a:t>‹#›</a:t>
            </a:fld>
            <a:endParaRPr lang="en-US"/>
          </a:p>
        </p:txBody>
      </p:sp>
    </p:spTree>
    <p:extLst>
      <p:ext uri="{BB962C8B-B14F-4D97-AF65-F5344CB8AC3E}">
        <p14:creationId xmlns:p14="http://schemas.microsoft.com/office/powerpoint/2010/main" val="63460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5130-6EDC-465B-B5FB-153A07226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336B6D-2A90-4C71-AF44-9D2FEC3C6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A0C9C7-C9FE-4587-82B6-93D264C2F769}"/>
              </a:ext>
            </a:extLst>
          </p:cNvPr>
          <p:cNvSpPr>
            <a:spLocks noGrp="1"/>
          </p:cNvSpPr>
          <p:nvPr>
            <p:ph type="dt" sz="half" idx="10"/>
          </p:nvPr>
        </p:nvSpPr>
        <p:spPr/>
        <p:txBody>
          <a:bodyPr/>
          <a:lstStyle/>
          <a:p>
            <a:fld id="{0A4DB4CF-EC1D-49B2-9A08-5FA8063CD5BC}" type="datetime1">
              <a:rPr lang="en-US" smtClean="0"/>
              <a:t>7/29/2020</a:t>
            </a:fld>
            <a:endParaRPr lang="en-US"/>
          </a:p>
        </p:txBody>
      </p:sp>
      <p:sp>
        <p:nvSpPr>
          <p:cNvPr id="5" name="Footer Placeholder 4">
            <a:extLst>
              <a:ext uri="{FF2B5EF4-FFF2-40B4-BE49-F238E27FC236}">
                <a16:creationId xmlns:a16="http://schemas.microsoft.com/office/drawing/2014/main" id="{DA3D7FAA-26C9-4F4C-AED1-BFD2D7A4D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AECC5-F1B2-40FE-BEF2-1952FF5079EC}"/>
              </a:ext>
            </a:extLst>
          </p:cNvPr>
          <p:cNvSpPr>
            <a:spLocks noGrp="1"/>
          </p:cNvSpPr>
          <p:nvPr>
            <p:ph type="sldNum" sz="quarter" idx="12"/>
          </p:nvPr>
        </p:nvSpPr>
        <p:spPr/>
        <p:txBody>
          <a:bodyPr/>
          <a:lstStyle/>
          <a:p>
            <a:fld id="{B4B9BCA1-DEDB-4768-B0C2-9E03C02986FE}" type="slidenum">
              <a:rPr lang="en-US" smtClean="0"/>
              <a:t>‹#›</a:t>
            </a:fld>
            <a:endParaRPr lang="en-US"/>
          </a:p>
        </p:txBody>
      </p:sp>
    </p:spTree>
    <p:extLst>
      <p:ext uri="{BB962C8B-B14F-4D97-AF65-F5344CB8AC3E}">
        <p14:creationId xmlns:p14="http://schemas.microsoft.com/office/powerpoint/2010/main" val="14453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5C65-5D64-4964-8EC8-233EAAA47C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D5242-00A0-4B6C-865D-D8BCD37FE7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FC6262-3C2C-44D2-A317-46EFEB67A2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A00193-2F6F-44FB-A0E7-9C0A8A1718B9}"/>
              </a:ext>
            </a:extLst>
          </p:cNvPr>
          <p:cNvSpPr>
            <a:spLocks noGrp="1"/>
          </p:cNvSpPr>
          <p:nvPr>
            <p:ph type="dt" sz="half" idx="10"/>
          </p:nvPr>
        </p:nvSpPr>
        <p:spPr/>
        <p:txBody>
          <a:bodyPr/>
          <a:lstStyle/>
          <a:p>
            <a:fld id="{4DBACEAE-B7C6-4494-83A5-56E540E1C7CC}" type="datetime1">
              <a:rPr lang="en-US" smtClean="0"/>
              <a:t>7/29/2020</a:t>
            </a:fld>
            <a:endParaRPr lang="en-US"/>
          </a:p>
        </p:txBody>
      </p:sp>
      <p:sp>
        <p:nvSpPr>
          <p:cNvPr id="6" name="Footer Placeholder 5">
            <a:extLst>
              <a:ext uri="{FF2B5EF4-FFF2-40B4-BE49-F238E27FC236}">
                <a16:creationId xmlns:a16="http://schemas.microsoft.com/office/drawing/2014/main" id="{9854061F-284B-481E-A1CE-4EEF5E331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9B5D88-531B-428C-A6DC-C8F946145E51}"/>
              </a:ext>
            </a:extLst>
          </p:cNvPr>
          <p:cNvSpPr>
            <a:spLocks noGrp="1"/>
          </p:cNvSpPr>
          <p:nvPr>
            <p:ph type="sldNum" sz="quarter" idx="12"/>
          </p:nvPr>
        </p:nvSpPr>
        <p:spPr/>
        <p:txBody>
          <a:bodyPr/>
          <a:lstStyle/>
          <a:p>
            <a:fld id="{B4B9BCA1-DEDB-4768-B0C2-9E03C02986FE}" type="slidenum">
              <a:rPr lang="en-US" smtClean="0"/>
              <a:t>‹#›</a:t>
            </a:fld>
            <a:endParaRPr lang="en-US"/>
          </a:p>
        </p:txBody>
      </p:sp>
    </p:spTree>
    <p:extLst>
      <p:ext uri="{BB962C8B-B14F-4D97-AF65-F5344CB8AC3E}">
        <p14:creationId xmlns:p14="http://schemas.microsoft.com/office/powerpoint/2010/main" val="3964312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4E07-435D-4174-8182-A7320DFD6E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E8759F-F25F-41DE-913B-1E820FE09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2AE5A3-C958-40FF-82C8-159C59374E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9AC696-69CD-4E42-AEC5-85A3FB8DD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104AAF-682F-4664-86B4-FF67D32F87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1E1F85-4E1B-4885-94EC-75673E5AA94D}"/>
              </a:ext>
            </a:extLst>
          </p:cNvPr>
          <p:cNvSpPr>
            <a:spLocks noGrp="1"/>
          </p:cNvSpPr>
          <p:nvPr>
            <p:ph type="dt" sz="half" idx="10"/>
          </p:nvPr>
        </p:nvSpPr>
        <p:spPr/>
        <p:txBody>
          <a:bodyPr/>
          <a:lstStyle/>
          <a:p>
            <a:fld id="{5ABCAEC5-9BD3-4F0F-B31D-9BB0AD51428D}" type="datetime1">
              <a:rPr lang="en-US" smtClean="0"/>
              <a:t>7/29/2020</a:t>
            </a:fld>
            <a:endParaRPr lang="en-US"/>
          </a:p>
        </p:txBody>
      </p:sp>
      <p:sp>
        <p:nvSpPr>
          <p:cNvPr id="8" name="Footer Placeholder 7">
            <a:extLst>
              <a:ext uri="{FF2B5EF4-FFF2-40B4-BE49-F238E27FC236}">
                <a16:creationId xmlns:a16="http://schemas.microsoft.com/office/drawing/2014/main" id="{9EF1F6B0-DD18-49C5-BEA5-B01BC1813E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DCD035-A567-4BCB-B419-88B3640E34EC}"/>
              </a:ext>
            </a:extLst>
          </p:cNvPr>
          <p:cNvSpPr>
            <a:spLocks noGrp="1"/>
          </p:cNvSpPr>
          <p:nvPr>
            <p:ph type="sldNum" sz="quarter" idx="12"/>
          </p:nvPr>
        </p:nvSpPr>
        <p:spPr/>
        <p:txBody>
          <a:bodyPr/>
          <a:lstStyle/>
          <a:p>
            <a:fld id="{B4B9BCA1-DEDB-4768-B0C2-9E03C02986FE}" type="slidenum">
              <a:rPr lang="en-US" smtClean="0"/>
              <a:t>‹#›</a:t>
            </a:fld>
            <a:endParaRPr lang="en-US"/>
          </a:p>
        </p:txBody>
      </p:sp>
    </p:spTree>
    <p:extLst>
      <p:ext uri="{BB962C8B-B14F-4D97-AF65-F5344CB8AC3E}">
        <p14:creationId xmlns:p14="http://schemas.microsoft.com/office/powerpoint/2010/main" val="53230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F76A-F76C-4425-8A42-B540C078B7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F4E6B5-10A1-45AA-B4B9-AE7B8F691A83}"/>
              </a:ext>
            </a:extLst>
          </p:cNvPr>
          <p:cNvSpPr>
            <a:spLocks noGrp="1"/>
          </p:cNvSpPr>
          <p:nvPr>
            <p:ph type="dt" sz="half" idx="10"/>
          </p:nvPr>
        </p:nvSpPr>
        <p:spPr/>
        <p:txBody>
          <a:bodyPr/>
          <a:lstStyle/>
          <a:p>
            <a:fld id="{D76E0F86-0FBE-4D13-8299-FFD3E557BE9B}" type="datetime1">
              <a:rPr lang="en-US" smtClean="0"/>
              <a:t>7/29/2020</a:t>
            </a:fld>
            <a:endParaRPr lang="en-US"/>
          </a:p>
        </p:txBody>
      </p:sp>
      <p:sp>
        <p:nvSpPr>
          <p:cNvPr id="4" name="Footer Placeholder 3">
            <a:extLst>
              <a:ext uri="{FF2B5EF4-FFF2-40B4-BE49-F238E27FC236}">
                <a16:creationId xmlns:a16="http://schemas.microsoft.com/office/drawing/2014/main" id="{322CD328-987F-4416-8E11-83BF8ACEEF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AB30B4-5A91-42B6-858F-563B2E57706E}"/>
              </a:ext>
            </a:extLst>
          </p:cNvPr>
          <p:cNvSpPr>
            <a:spLocks noGrp="1"/>
          </p:cNvSpPr>
          <p:nvPr>
            <p:ph type="sldNum" sz="quarter" idx="12"/>
          </p:nvPr>
        </p:nvSpPr>
        <p:spPr/>
        <p:txBody>
          <a:bodyPr/>
          <a:lstStyle/>
          <a:p>
            <a:fld id="{B4B9BCA1-DEDB-4768-B0C2-9E03C02986FE}" type="slidenum">
              <a:rPr lang="en-US" smtClean="0"/>
              <a:t>‹#›</a:t>
            </a:fld>
            <a:endParaRPr lang="en-US"/>
          </a:p>
        </p:txBody>
      </p:sp>
    </p:spTree>
    <p:extLst>
      <p:ext uri="{BB962C8B-B14F-4D97-AF65-F5344CB8AC3E}">
        <p14:creationId xmlns:p14="http://schemas.microsoft.com/office/powerpoint/2010/main" val="3440014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F3170F-FCBA-49E4-9179-9B88AB77C824}"/>
              </a:ext>
            </a:extLst>
          </p:cNvPr>
          <p:cNvSpPr>
            <a:spLocks noGrp="1"/>
          </p:cNvSpPr>
          <p:nvPr>
            <p:ph type="dt" sz="half" idx="10"/>
          </p:nvPr>
        </p:nvSpPr>
        <p:spPr/>
        <p:txBody>
          <a:bodyPr/>
          <a:lstStyle/>
          <a:p>
            <a:fld id="{2332A655-3C17-40C8-AE56-2FE6744D120D}" type="datetime1">
              <a:rPr lang="en-US" smtClean="0"/>
              <a:t>7/29/2020</a:t>
            </a:fld>
            <a:endParaRPr lang="en-US"/>
          </a:p>
        </p:txBody>
      </p:sp>
      <p:sp>
        <p:nvSpPr>
          <p:cNvPr id="3" name="Footer Placeholder 2">
            <a:extLst>
              <a:ext uri="{FF2B5EF4-FFF2-40B4-BE49-F238E27FC236}">
                <a16:creationId xmlns:a16="http://schemas.microsoft.com/office/drawing/2014/main" id="{4230BB0E-E549-4943-B3AB-5C05EB45C7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92404F-3F6E-4AAA-AE35-553FB527C9DE}"/>
              </a:ext>
            </a:extLst>
          </p:cNvPr>
          <p:cNvSpPr>
            <a:spLocks noGrp="1"/>
          </p:cNvSpPr>
          <p:nvPr>
            <p:ph type="sldNum" sz="quarter" idx="12"/>
          </p:nvPr>
        </p:nvSpPr>
        <p:spPr/>
        <p:txBody>
          <a:bodyPr/>
          <a:lstStyle/>
          <a:p>
            <a:fld id="{B4B9BCA1-DEDB-4768-B0C2-9E03C02986FE}" type="slidenum">
              <a:rPr lang="en-US" smtClean="0"/>
              <a:t>‹#›</a:t>
            </a:fld>
            <a:endParaRPr lang="en-US"/>
          </a:p>
        </p:txBody>
      </p:sp>
    </p:spTree>
    <p:extLst>
      <p:ext uri="{BB962C8B-B14F-4D97-AF65-F5344CB8AC3E}">
        <p14:creationId xmlns:p14="http://schemas.microsoft.com/office/powerpoint/2010/main" val="71489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014A-6EE0-454A-B855-F7BECD92F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DB9B78-7ED5-4C83-8191-1C766B0E23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D84FD8-8255-4BE0-952A-2BC74143B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E77680-4913-4441-8A36-7BAB1ECCB94F}"/>
              </a:ext>
            </a:extLst>
          </p:cNvPr>
          <p:cNvSpPr>
            <a:spLocks noGrp="1"/>
          </p:cNvSpPr>
          <p:nvPr>
            <p:ph type="dt" sz="half" idx="10"/>
          </p:nvPr>
        </p:nvSpPr>
        <p:spPr/>
        <p:txBody>
          <a:bodyPr/>
          <a:lstStyle/>
          <a:p>
            <a:fld id="{9DAC1F74-C073-4A10-8D6F-127DF07F1CBF}" type="datetime1">
              <a:rPr lang="en-US" smtClean="0"/>
              <a:t>7/29/2020</a:t>
            </a:fld>
            <a:endParaRPr lang="en-US"/>
          </a:p>
        </p:txBody>
      </p:sp>
      <p:sp>
        <p:nvSpPr>
          <p:cNvPr id="6" name="Footer Placeholder 5">
            <a:extLst>
              <a:ext uri="{FF2B5EF4-FFF2-40B4-BE49-F238E27FC236}">
                <a16:creationId xmlns:a16="http://schemas.microsoft.com/office/drawing/2014/main" id="{2C42277D-7563-408C-9D44-9C883152C8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BEDFD-C4D9-477E-B7D7-9E1377E7B7E4}"/>
              </a:ext>
            </a:extLst>
          </p:cNvPr>
          <p:cNvSpPr>
            <a:spLocks noGrp="1"/>
          </p:cNvSpPr>
          <p:nvPr>
            <p:ph type="sldNum" sz="quarter" idx="12"/>
          </p:nvPr>
        </p:nvSpPr>
        <p:spPr/>
        <p:txBody>
          <a:bodyPr/>
          <a:lstStyle/>
          <a:p>
            <a:fld id="{B4B9BCA1-DEDB-4768-B0C2-9E03C02986FE}" type="slidenum">
              <a:rPr lang="en-US" smtClean="0"/>
              <a:t>‹#›</a:t>
            </a:fld>
            <a:endParaRPr lang="en-US"/>
          </a:p>
        </p:txBody>
      </p:sp>
    </p:spTree>
    <p:extLst>
      <p:ext uri="{BB962C8B-B14F-4D97-AF65-F5344CB8AC3E}">
        <p14:creationId xmlns:p14="http://schemas.microsoft.com/office/powerpoint/2010/main" val="332431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3BBF-FEBA-42BB-BF33-FC916ED26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A9171F-EB00-454C-BF6E-B4BFFB6819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882CB7-6BF6-48A9-9C62-E778C385F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4CD5B8-3116-4156-AC43-2602FA3586B4}"/>
              </a:ext>
            </a:extLst>
          </p:cNvPr>
          <p:cNvSpPr>
            <a:spLocks noGrp="1"/>
          </p:cNvSpPr>
          <p:nvPr>
            <p:ph type="dt" sz="half" idx="10"/>
          </p:nvPr>
        </p:nvSpPr>
        <p:spPr/>
        <p:txBody>
          <a:bodyPr/>
          <a:lstStyle/>
          <a:p>
            <a:fld id="{AC775AA8-D02F-4590-B006-4BE42AC5A511}" type="datetime1">
              <a:rPr lang="en-US" smtClean="0"/>
              <a:t>7/29/2020</a:t>
            </a:fld>
            <a:endParaRPr lang="en-US"/>
          </a:p>
        </p:txBody>
      </p:sp>
      <p:sp>
        <p:nvSpPr>
          <p:cNvPr id="6" name="Footer Placeholder 5">
            <a:extLst>
              <a:ext uri="{FF2B5EF4-FFF2-40B4-BE49-F238E27FC236}">
                <a16:creationId xmlns:a16="http://schemas.microsoft.com/office/drawing/2014/main" id="{ABC7D517-25E6-4B86-9A88-C73794EDA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911184-AC44-4B56-BA91-958BB70C4896}"/>
              </a:ext>
            </a:extLst>
          </p:cNvPr>
          <p:cNvSpPr>
            <a:spLocks noGrp="1"/>
          </p:cNvSpPr>
          <p:nvPr>
            <p:ph type="sldNum" sz="quarter" idx="12"/>
          </p:nvPr>
        </p:nvSpPr>
        <p:spPr/>
        <p:txBody>
          <a:bodyPr/>
          <a:lstStyle/>
          <a:p>
            <a:fld id="{B4B9BCA1-DEDB-4768-B0C2-9E03C02986FE}" type="slidenum">
              <a:rPr lang="en-US" smtClean="0"/>
              <a:t>‹#›</a:t>
            </a:fld>
            <a:endParaRPr lang="en-US"/>
          </a:p>
        </p:txBody>
      </p:sp>
    </p:spTree>
    <p:extLst>
      <p:ext uri="{BB962C8B-B14F-4D97-AF65-F5344CB8AC3E}">
        <p14:creationId xmlns:p14="http://schemas.microsoft.com/office/powerpoint/2010/main" val="200126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E7B31D-369B-4918-BCCB-6D5E0B2FF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DF4A80-46B2-4034-AE79-C6507C9365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B15B7-C339-4B02-989B-B16D189641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4FFAC-0875-41F5-99C5-B17BB1F97299}" type="datetime1">
              <a:rPr lang="en-US" smtClean="0"/>
              <a:t>7/29/2020</a:t>
            </a:fld>
            <a:endParaRPr lang="en-US"/>
          </a:p>
        </p:txBody>
      </p:sp>
      <p:sp>
        <p:nvSpPr>
          <p:cNvPr id="5" name="Footer Placeholder 4">
            <a:extLst>
              <a:ext uri="{FF2B5EF4-FFF2-40B4-BE49-F238E27FC236}">
                <a16:creationId xmlns:a16="http://schemas.microsoft.com/office/drawing/2014/main" id="{6C9F3837-EB43-4AC7-9301-CD163FEBB9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5A9ABE-23B2-4777-9AA4-4C6451E7F6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9BCA1-DEDB-4768-B0C2-9E03C02986FE}" type="slidenum">
              <a:rPr lang="en-US" smtClean="0"/>
              <a:t>‹#›</a:t>
            </a:fld>
            <a:endParaRPr lang="en-US"/>
          </a:p>
        </p:txBody>
      </p:sp>
    </p:spTree>
    <p:extLst>
      <p:ext uri="{BB962C8B-B14F-4D97-AF65-F5344CB8AC3E}">
        <p14:creationId xmlns:p14="http://schemas.microsoft.com/office/powerpoint/2010/main" val="231188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10.xml"/></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luogu.com.cn/problem/P4513"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luogu.com.cn/problem/P1904" TargetMode="External"/><Relationship Id="rId1" Type="http://schemas.openxmlformats.org/officeDocument/2006/relationships/slideLayout" Target="../slideLayouts/slideLayout7.xml"/><Relationship Id="rId5" Type="http://schemas.openxmlformats.org/officeDocument/2006/relationships/image" Target="../media/image60.emf"/><Relationship Id="rId4" Type="http://schemas.openxmlformats.org/officeDocument/2006/relationships/customXml" Target="../ink/ink16.xml"/></Relationships>
</file>

<file path=ppt/slides/_rels/slide23.xml.rels><?xml version="1.0" encoding="UTF-8" standalone="yes"?>
<Relationships xmlns="http://schemas.openxmlformats.org/package/2006/relationships"><Relationship Id="rId2" Type="http://schemas.openxmlformats.org/officeDocument/2006/relationships/hyperlink" Target="https://www.luogu.com.cn/problem/P1502"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luogu.com.cn/problem/P2827"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luogu.com.cn/problem/P1600"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customXml" Target="../ink/ink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4.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D76715-7BDE-4B0A-B8F1-C2848A53D885}"/>
              </a:ext>
            </a:extLst>
          </p:cNvPr>
          <p:cNvSpPr/>
          <p:nvPr/>
        </p:nvSpPr>
        <p:spPr>
          <a:xfrm>
            <a:off x="0" y="0"/>
            <a:ext cx="12192000" cy="6858000"/>
          </a:xfrm>
          <a:prstGeom prst="rect">
            <a:avLst/>
          </a:prstGeom>
          <a:pattFill prst="dotGrid">
            <a:fgClr>
              <a:schemeClr val="bg2">
                <a:lumMod val="2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450058-4BD9-4A84-96EB-E9FC2F0324E6}"/>
              </a:ext>
            </a:extLst>
          </p:cNvPr>
          <p:cNvSpPr/>
          <p:nvPr/>
        </p:nvSpPr>
        <p:spPr>
          <a:xfrm>
            <a:off x="1" y="-1"/>
            <a:ext cx="12192000" cy="6858001"/>
          </a:xfrm>
          <a:prstGeom prst="rect">
            <a:avLst/>
          </a:prstGeom>
          <a:solidFill>
            <a:schemeClr val="bg2">
              <a:lumMod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A94142A4-9CAF-47CA-A8DA-7B900451A102}"/>
              </a:ext>
            </a:extLst>
          </p:cNvPr>
          <p:cNvSpPr/>
          <p:nvPr/>
        </p:nvSpPr>
        <p:spPr>
          <a:xfrm>
            <a:off x="0" y="4009292"/>
            <a:ext cx="9158068" cy="16657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lowchart: Manual Input 7">
            <a:extLst>
              <a:ext uri="{FF2B5EF4-FFF2-40B4-BE49-F238E27FC236}">
                <a16:creationId xmlns:a16="http://schemas.microsoft.com/office/drawing/2014/main" id="{9C81A2E1-993B-40FE-AC49-BA5FEEC0F17F}"/>
              </a:ext>
            </a:extLst>
          </p:cNvPr>
          <p:cNvSpPr/>
          <p:nvPr/>
        </p:nvSpPr>
        <p:spPr>
          <a:xfrm rot="5400000" flipH="1" flipV="1">
            <a:off x="7741579" y="3361846"/>
            <a:ext cx="1418728" cy="2097315"/>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B821D1A4-6093-4892-9C20-D92967A74B9B}"/>
              </a:ext>
            </a:extLst>
          </p:cNvPr>
          <p:cNvSpPr txBox="1"/>
          <p:nvPr/>
        </p:nvSpPr>
        <p:spPr>
          <a:xfrm>
            <a:off x="431577" y="4412177"/>
            <a:ext cx="7532914" cy="738664"/>
          </a:xfrm>
          <a:prstGeom prst="rect">
            <a:avLst/>
          </a:prstGeom>
          <a:noFill/>
        </p:spPr>
        <p:txBody>
          <a:bodyPr wrap="square" lIns="0" tIns="0" rIns="0" bIns="0" rtlCol="0">
            <a:spAutoFit/>
          </a:bodyPr>
          <a:lstStyle/>
          <a:p>
            <a:pPr algn="ctr"/>
            <a:r>
              <a:rPr lang="zh-CN" altLang="en-US" sz="4400" b="1" dirty="0"/>
              <a:t> 提高数据结构</a:t>
            </a:r>
            <a:r>
              <a:rPr lang="en-US" altLang="zh-CN" sz="4800" b="1" dirty="0"/>
              <a:t>2</a:t>
            </a:r>
            <a:endParaRPr lang="en-US" altLang="zh-CN" sz="4400" b="1" dirty="0">
              <a:solidFill>
                <a:schemeClr val="tx1">
                  <a:lumMod val="85000"/>
                  <a:lumOff val="1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46CF9B7B-EC9E-4124-8D67-BE299476FC62}"/>
              </a:ext>
            </a:extLst>
          </p:cNvPr>
          <p:cNvSpPr txBox="1"/>
          <p:nvPr/>
        </p:nvSpPr>
        <p:spPr>
          <a:xfrm>
            <a:off x="431576" y="5056758"/>
            <a:ext cx="7816806" cy="246221"/>
          </a:xfrm>
          <a:prstGeom prst="rect">
            <a:avLst/>
          </a:prstGeom>
          <a:noFill/>
        </p:spPr>
        <p:txBody>
          <a:bodyPr wrap="square" lIns="0" tIns="0" rIns="0" bIns="0" rtlCol="0">
            <a:spAutoFit/>
          </a:bodyPr>
          <a:lstStyle/>
          <a:p>
            <a:r>
              <a:rPr lang="en-US" sz="1400" dirty="0">
                <a:solidFill>
                  <a:srgbClr val="CC4900"/>
                </a:solidFill>
                <a:ea typeface="Segoe UI" panose="020B0502040204020203" pitchFamily="34" charset="0"/>
                <a:cs typeface="Segoe UI" panose="020B0502040204020203" pitchFamily="34" charset="0"/>
              </a:rPr>
              <a:t>						</a:t>
            </a:r>
            <a:r>
              <a:rPr lang="en-US" altLang="zh-CN" sz="1600" dirty="0">
                <a:solidFill>
                  <a:srgbClr val="CC4900"/>
                </a:solidFill>
                <a:ea typeface="Segoe UI" panose="020B0502040204020203" pitchFamily="34" charset="0"/>
                <a:cs typeface="Segoe UI" panose="020B0502040204020203" pitchFamily="34" charset="0"/>
              </a:rPr>
              <a:t>anantheparty</a:t>
            </a:r>
            <a:r>
              <a:rPr lang="ja-JP" altLang="en-US" sz="1600" dirty="0">
                <a:solidFill>
                  <a:srgbClr val="CC4900"/>
                </a:solidFill>
                <a:ea typeface="Segoe UI" panose="020B0502040204020203" pitchFamily="34" charset="0"/>
                <a:cs typeface="Segoe UI" panose="020B0502040204020203" pitchFamily="34" charset="0"/>
              </a:rPr>
              <a:t>　</a:t>
            </a:r>
            <a:r>
              <a:rPr lang="en-US" altLang="ja-JP" sz="1600" dirty="0" err="1">
                <a:solidFill>
                  <a:srgbClr val="CC4900"/>
                </a:solidFill>
                <a:ea typeface="Segoe UI" panose="020B0502040204020203" pitchFamily="34" charset="0"/>
                <a:cs typeface="Segoe UI" panose="020B0502040204020203" pitchFamily="34" charset="0"/>
              </a:rPr>
              <a:t>cdqz</a:t>
            </a:r>
            <a:r>
              <a:rPr lang="en-US" altLang="ja-JP" sz="1600" dirty="0">
                <a:solidFill>
                  <a:srgbClr val="CC4900"/>
                </a:solidFill>
                <a:ea typeface="Segoe UI" panose="020B0502040204020203" pitchFamily="34" charset="0"/>
                <a:cs typeface="Segoe UI" panose="020B0502040204020203" pitchFamily="34" charset="0"/>
              </a:rPr>
              <a:t>-&gt;</a:t>
            </a:r>
            <a:r>
              <a:rPr lang="en-US" altLang="ja-JP" sz="1600" dirty="0" err="1">
                <a:solidFill>
                  <a:srgbClr val="CC4900"/>
                </a:solidFill>
                <a:ea typeface="Segoe UI" panose="020B0502040204020203" pitchFamily="34" charset="0"/>
                <a:cs typeface="Segoe UI" panose="020B0502040204020203" pitchFamily="34" charset="0"/>
              </a:rPr>
              <a:t>hust</a:t>
            </a:r>
            <a:endParaRPr lang="en-US" altLang="zh-CN" sz="1600" dirty="0">
              <a:solidFill>
                <a:srgbClr val="CC4900"/>
              </a:solidFill>
              <a:ea typeface="Segoe UI" panose="020B0502040204020203" pitchFamily="34" charset="0"/>
              <a:cs typeface="Segoe UI" panose="020B0502040204020203" pitchFamily="34" charset="0"/>
            </a:endParaRPr>
          </a:p>
        </p:txBody>
      </p:sp>
      <p:cxnSp>
        <p:nvCxnSpPr>
          <p:cNvPr id="12" name="Straight Connector 11">
            <a:extLst>
              <a:ext uri="{FF2B5EF4-FFF2-40B4-BE49-F238E27FC236}">
                <a16:creationId xmlns:a16="http://schemas.microsoft.com/office/drawing/2014/main" id="{B9DBC10F-23C3-4146-9665-D9F1E33D48EB}"/>
              </a:ext>
            </a:extLst>
          </p:cNvPr>
          <p:cNvCxnSpPr>
            <a:cxnSpLocks/>
          </p:cNvCxnSpPr>
          <p:nvPr/>
        </p:nvCxnSpPr>
        <p:spPr>
          <a:xfrm>
            <a:off x="8714876" y="3428999"/>
            <a:ext cx="1019675" cy="9815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176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1632861" y="1577174"/>
                <a:ext cx="10603115" cy="5118931"/>
              </a:xfrm>
            </p:spPr>
            <p:txBody>
              <a:bodyPr>
                <a:normAutofit/>
              </a:bodyPr>
              <a:lstStyle/>
              <a:p>
                <a:pPr marL="342900" indent="-342900">
                  <a:lnSpc>
                    <a:spcPts val="4000"/>
                  </a:lnSpc>
                  <a:buFont typeface="Wingdings" panose="05000000000000000000" pitchFamily="2" charset="2"/>
                  <a:buChar char="l"/>
                </a:pPr>
                <a:r>
                  <a:rPr lang="zh-CN" altLang="en-US" sz="2000" dirty="0"/>
                  <a:t>考虑查分</a:t>
                </a:r>
                <a:endParaRPr lang="en-US" altLang="zh-CN" sz="2000" dirty="0"/>
              </a:p>
              <a:p>
                <a:pPr marL="342900" indent="-342900">
                  <a:lnSpc>
                    <a:spcPts val="4000"/>
                  </a:lnSpc>
                  <a:buFont typeface="Wingdings" panose="05000000000000000000" pitchFamily="2" charset="2"/>
                  <a:buChar char="l"/>
                </a:pPr>
                <a:r>
                  <a:rPr lang="zh-CN" altLang="en-US" sz="2000" dirty="0"/>
                  <a:t>设原数列为</a:t>
                </a:r>
                <a:r>
                  <a:rPr lang="en-US" altLang="zh-CN" sz="2000" dirty="0"/>
                  <a:t>a</a:t>
                </a:r>
                <a:r>
                  <a:rPr lang="zh-CN" altLang="en-US" sz="2000" dirty="0"/>
                  <a:t>，其查分数列为</a:t>
                </a:r>
                <a:r>
                  <a:rPr lang="en-US" altLang="zh-CN" sz="2000" dirty="0"/>
                  <a:t>c</a:t>
                </a:r>
              </a:p>
              <a:p>
                <a:pPr marL="342900" indent="-342900">
                  <a:lnSpc>
                    <a:spcPts val="4000"/>
                  </a:lnSpc>
                  <a:buFont typeface="Wingdings" panose="05000000000000000000" pitchFamily="2" charset="2"/>
                  <a:buChar char="l"/>
                </a:pPr>
                <a:r>
                  <a:rPr lang="en-US" altLang="zh-CN" sz="2000" dirty="0"/>
                  <a:t>c[</a:t>
                </a:r>
                <a:r>
                  <a:rPr lang="en-US" altLang="zh-CN" sz="2000" dirty="0" err="1"/>
                  <a:t>i</a:t>
                </a:r>
                <a:r>
                  <a:rPr lang="en-US" altLang="zh-CN" sz="2000" dirty="0"/>
                  <a:t>]=a[</a:t>
                </a:r>
                <a:r>
                  <a:rPr lang="en-US" altLang="zh-CN" sz="2000" dirty="0" err="1"/>
                  <a:t>i</a:t>
                </a:r>
                <a:r>
                  <a:rPr lang="en-US" altLang="zh-CN" sz="2000" dirty="0"/>
                  <a:t>]-a[i-1]</a:t>
                </a:r>
              </a:p>
              <a:p>
                <a:pPr marL="342900" indent="-342900">
                  <a:lnSpc>
                    <a:spcPts val="4000"/>
                  </a:lnSpc>
                  <a:buFont typeface="Wingdings" panose="05000000000000000000" pitchFamily="2" charset="2"/>
                  <a:buChar char="l"/>
                </a:pPr>
                <a:r>
                  <a:rPr lang="zh-CN" altLang="en-US" sz="2000" dirty="0"/>
                  <a:t>那么</a:t>
                </a:r>
                <a:endParaRPr lang="en-US" altLang="zh-CN" sz="2000" dirty="0"/>
              </a:p>
              <a:p>
                <a:pPr marL="0" indent="0">
                  <a:buNone/>
                </a:pPr>
                <a14:m>
                  <m:oMathPara xmlns:m="http://schemas.openxmlformats.org/officeDocument/2006/math">
                    <m:oMathParaPr>
                      <m:jc m:val="left"/>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                             </m:t>
                          </m:r>
                          <m:r>
                            <a:rPr lang="en-US" altLang="zh-CN" sz="2800" i="1" smtClean="0">
                              <a:latin typeface="Cambria Math" panose="02040503050406030204" pitchFamily="18" charset="0"/>
                            </a:rPr>
                            <m:t>𝑎</m:t>
                          </m:r>
                        </m:e>
                        <m:sub>
                          <m:r>
                            <a:rPr lang="en-US" altLang="zh-CN" sz="2800" i="1" smtClean="0">
                              <a:latin typeface="Cambria Math" panose="02040503050406030204" pitchFamily="18" charset="0"/>
                            </a:rPr>
                            <m:t>𝑛</m:t>
                          </m:r>
                        </m:sub>
                      </m:sSub>
                      <m:r>
                        <a:rPr lang="en-US" altLang="zh-CN" sz="2800" i="1" smtClean="0">
                          <a:latin typeface="Cambria Math" panose="02040503050406030204" pitchFamily="18" charset="0"/>
                        </a:rPr>
                        <m:t>=</m:t>
                      </m:r>
                      <m:nary>
                        <m:naryPr>
                          <m:chr m:val="∑"/>
                          <m:limLoc m:val="undOvr"/>
                          <m:grow m:val="on"/>
                          <m:ctrlPr>
                            <a:rPr lang="en-US" altLang="zh-CN" sz="2800" i="1" smtClean="0">
                              <a:latin typeface="Cambria Math" panose="02040503050406030204" pitchFamily="18" charset="0"/>
                            </a:rPr>
                          </m:ctrlPr>
                        </m:naryPr>
                        <m:sub>
                          <m:r>
                            <a:rPr lang="en-US" altLang="zh-CN" sz="2800" i="1" smtClean="0">
                              <a:latin typeface="Cambria Math" panose="02040503050406030204" pitchFamily="18" charset="0"/>
                            </a:rPr>
                            <m:t>𝑖</m:t>
                          </m:r>
                          <m:r>
                            <a:rPr lang="en-US" altLang="zh-CN" sz="2800" i="1" smtClean="0">
                              <a:latin typeface="Cambria Math" panose="02040503050406030204" pitchFamily="18" charset="0"/>
                            </a:rPr>
                            <m:t>=1</m:t>
                          </m:r>
                        </m:sub>
                        <m:sup>
                          <m:r>
                            <a:rPr lang="en-US" altLang="zh-CN" sz="2800" i="1" smtClean="0">
                              <a:latin typeface="Cambria Math" panose="02040503050406030204" pitchFamily="18" charset="0"/>
                            </a:rPr>
                            <m:t>𝑛</m:t>
                          </m:r>
                        </m:sup>
                        <m:e>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𝑐</m:t>
                              </m:r>
                            </m:e>
                            <m:sub>
                              <m:r>
                                <a:rPr lang="en-US" altLang="zh-CN" sz="2800" i="1" smtClean="0">
                                  <a:latin typeface="Cambria Math" panose="02040503050406030204" pitchFamily="18" charset="0"/>
                                </a:rPr>
                                <m:t>𝑖</m:t>
                              </m:r>
                            </m:sub>
                          </m:sSub>
                        </m:e>
                      </m:nary>
                    </m:oMath>
                  </m:oMathPara>
                </a14:m>
                <a:endParaRPr lang="en-US" altLang="zh-CN" sz="2800" dirty="0">
                  <a:latin typeface="Consolas" panose="020B0609020204030204" pitchFamily="49" charset="0"/>
                </a:endParaRPr>
              </a:p>
              <a:p>
                <a:pPr marL="342900" indent="-342900">
                  <a:lnSpc>
                    <a:spcPts val="4000"/>
                  </a:lnSpc>
                  <a:buFont typeface="Wingdings" panose="05000000000000000000" pitchFamily="2" charset="2"/>
                  <a:buChar char="l"/>
                </a:pPr>
                <a:r>
                  <a:rPr lang="zh-CN" altLang="en-US" sz="2000" dirty="0"/>
                  <a:t>此时对</a:t>
                </a:r>
                <a:r>
                  <a:rPr lang="en-US" altLang="zh-CN" sz="2000" dirty="0"/>
                  <a:t>a</a:t>
                </a:r>
                <a:r>
                  <a:rPr lang="zh-CN" altLang="en-US" sz="2000" dirty="0"/>
                  <a:t>区间修改只需对</a:t>
                </a:r>
                <a:r>
                  <a:rPr lang="en-US" altLang="zh-CN" sz="2000" dirty="0"/>
                  <a:t>c</a:t>
                </a:r>
                <a:r>
                  <a:rPr lang="zh-CN" altLang="en-US" sz="2000" dirty="0"/>
                  <a:t>的区间两端修改即可</a:t>
                </a:r>
                <a:endParaRPr lang="en-US" altLang="zh-CN" sz="2000" dirty="0"/>
              </a:p>
              <a:p>
                <a:pPr marL="342900" indent="-342900">
                  <a:lnSpc>
                    <a:spcPts val="4000"/>
                  </a:lnSpc>
                  <a:buFont typeface="Wingdings" panose="05000000000000000000" pitchFamily="2" charset="2"/>
                  <a:buChar char="l"/>
                </a:pPr>
                <a:r>
                  <a:rPr lang="zh-CN" altLang="en-US" sz="2000" dirty="0"/>
                  <a:t>例如</a:t>
                </a:r>
                <a:r>
                  <a:rPr lang="en-US" altLang="zh-CN" sz="2000" dirty="0"/>
                  <a:t>a[l]~a[r]</a:t>
                </a:r>
                <a:r>
                  <a:rPr lang="zh-CN" altLang="en-US" sz="2000" dirty="0"/>
                  <a:t>区间加</a:t>
                </a:r>
                <a:r>
                  <a:rPr lang="en-US" altLang="zh-CN" sz="2000" dirty="0"/>
                  <a:t>x,</a:t>
                </a:r>
                <a:r>
                  <a:rPr lang="zh-CN" altLang="en-US" sz="2000" dirty="0"/>
                  <a:t>只需要</a:t>
                </a:r>
                <a:r>
                  <a:rPr lang="en-US" altLang="zh-CN" sz="2000" dirty="0"/>
                  <a:t>c[l]+=x c[r+1]-=x</a:t>
                </a:r>
              </a:p>
            </p:txBody>
          </p:sp>
        </mc:Choice>
        <mc:Fallback xmlns="">
          <p:sp>
            <p:nvSpPr>
              <p:cNvPr id="3" name="内容占位符 2">
                <a:extLst>
                  <a:ext uri="{FF2B5EF4-FFF2-40B4-BE49-F238E27FC236}">
                    <a16:creationId xmlns:a16="http://schemas.microsoft.com/office/drawing/2014/main" id="{EAE5D438-56F5-4C55-AAD1-F32DB9296D06}"/>
                  </a:ext>
                </a:extLst>
              </p:cNvPr>
              <p:cNvSpPr>
                <a:spLocks noGrp="1" noRot="1" noChangeAspect="1" noMove="1" noResize="1" noEditPoints="1" noAdjustHandles="1" noChangeArrowheads="1" noChangeShapeType="1" noTextEdit="1"/>
              </p:cNvSpPr>
              <p:nvPr>
                <p:ph idx="1"/>
              </p:nvPr>
            </p:nvSpPr>
            <p:spPr>
              <a:xfrm>
                <a:off x="1632861" y="1577174"/>
                <a:ext cx="10603115" cy="5118931"/>
              </a:xfrm>
              <a:blipFill>
                <a:blip r:embed="rId2"/>
                <a:stretch>
                  <a:fillRect l="-518"/>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A1A0593F-13DA-48E5-B4A2-57069721C25C}"/>
              </a:ext>
            </a:extLst>
          </p:cNvPr>
          <p:cNvGrpSpPr/>
          <p:nvPr/>
        </p:nvGrpSpPr>
        <p:grpSpPr>
          <a:xfrm>
            <a:off x="757011" y="161895"/>
            <a:ext cx="1878475" cy="1098687"/>
            <a:chOff x="757011" y="161895"/>
            <a:chExt cx="1878475" cy="1098687"/>
          </a:xfrm>
        </p:grpSpPr>
        <p:sp>
          <p:nvSpPr>
            <p:cNvPr id="5" name="Flowchart: Manual Input 7">
              <a:extLst>
                <a:ext uri="{FF2B5EF4-FFF2-40B4-BE49-F238E27FC236}">
                  <a16:creationId xmlns:a16="http://schemas.microsoft.com/office/drawing/2014/main" id="{7FF3DF8C-2F02-408D-A15B-72E7910C8D77}"/>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Straight Connector 13">
              <a:extLst>
                <a:ext uri="{FF2B5EF4-FFF2-40B4-BE49-F238E27FC236}">
                  <a16:creationId xmlns:a16="http://schemas.microsoft.com/office/drawing/2014/main" id="{EBD0D460-2542-4B54-ADEE-F15BF7DB6B48}"/>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7" name="TextBox 4">
            <a:extLst>
              <a:ext uri="{FF2B5EF4-FFF2-40B4-BE49-F238E27FC236}">
                <a16:creationId xmlns:a16="http://schemas.microsoft.com/office/drawing/2014/main" id="{893093F7-0AD2-40B7-8B8B-3082B5E61BC1}"/>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区间修改，区间查询</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056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1588885" y="1577174"/>
                <a:ext cx="10603115" cy="5118931"/>
              </a:xfrm>
            </p:spPr>
            <p:txBody>
              <a:bodyPr>
                <a:normAutofit/>
              </a:bodyPr>
              <a:lstStyle/>
              <a:p>
                <a:pPr marL="342900" indent="-342900">
                  <a:lnSpc>
                    <a:spcPts val="4000"/>
                  </a:lnSpc>
                  <a:buFont typeface="Wingdings" panose="05000000000000000000" pitchFamily="2" charset="2"/>
                  <a:buChar char="l"/>
                </a:pPr>
                <a:r>
                  <a:rPr lang="zh-CN" altLang="en-US" sz="2000" dirty="0"/>
                  <a:t>考虑求</a:t>
                </a:r>
                <a:r>
                  <a:rPr lang="en-US" altLang="zh-CN" sz="2000" dirty="0"/>
                  <a:t>a</a:t>
                </a:r>
                <a:r>
                  <a:rPr lang="zh-CN" altLang="en-US" sz="2000" dirty="0"/>
                  <a:t>的区间和</a:t>
                </a:r>
                <a:endParaRPr lang="en-US" altLang="zh-CN" sz="2000" dirty="0"/>
              </a:p>
              <a:p>
                <a:pPr marL="0" indent="0">
                  <a:buNone/>
                </a:pPr>
                <a14:m>
                  <m:oMathPara xmlns:m="http://schemas.openxmlformats.org/officeDocument/2006/math">
                    <m:oMathParaPr>
                      <m:jc m:val="centerGroup"/>
                    </m:oMathParaPr>
                    <m:oMath xmlns:m="http://schemas.openxmlformats.org/officeDocument/2006/math">
                      <m:nary>
                        <m:naryPr>
                          <m:chr m:val="∑"/>
                          <m:limLoc m:val="undOvr"/>
                          <m:grow m:val="on"/>
                          <m:ctrlPr>
                            <a:rPr lang="en-US" altLang="zh-CN" sz="2800" i="1" smtClean="0">
                              <a:latin typeface="Cambria Math" panose="02040503050406030204" pitchFamily="18" charset="0"/>
                            </a:rPr>
                          </m:ctrlPr>
                        </m:naryPr>
                        <m:sub>
                          <m:r>
                            <a:rPr lang="en-US" altLang="zh-CN" sz="2800" i="1" smtClean="0">
                              <a:latin typeface="Cambria Math" panose="02040503050406030204" pitchFamily="18" charset="0"/>
                            </a:rPr>
                            <m:t>𝑖</m:t>
                          </m:r>
                          <m:r>
                            <a:rPr lang="en-US" altLang="zh-CN" sz="2800" i="1" smtClean="0">
                              <a:latin typeface="Cambria Math" panose="02040503050406030204" pitchFamily="18" charset="0"/>
                            </a:rPr>
                            <m:t>=1</m:t>
                          </m:r>
                        </m:sub>
                        <m:sup>
                          <m:r>
                            <a:rPr lang="en-US" altLang="zh-CN" sz="2800" i="1" smtClean="0">
                              <a:latin typeface="Cambria Math" panose="02040503050406030204" pitchFamily="18" charset="0"/>
                            </a:rPr>
                            <m:t>𝑛</m:t>
                          </m:r>
                        </m:sup>
                        <m:e>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𝑎</m:t>
                              </m:r>
                            </m:e>
                            <m:sub>
                              <m:r>
                                <a:rPr lang="en-US" altLang="zh-CN" sz="2800" i="1" smtClean="0">
                                  <a:latin typeface="Cambria Math" panose="02040503050406030204" pitchFamily="18" charset="0"/>
                                </a:rPr>
                                <m:t>𝑖</m:t>
                              </m:r>
                            </m:sub>
                          </m:sSub>
                        </m:e>
                      </m:nary>
                      <m:r>
                        <a:rPr lang="en-US" altLang="zh-CN" sz="2800" i="1"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𝑗</m:t>
                              </m:r>
                              <m:r>
                                <a:rPr lang="en-US" altLang="zh-CN" sz="2800" i="1">
                                  <a:latin typeface="Cambria Math" panose="02040503050406030204" pitchFamily="18" charset="0"/>
                                </a:rPr>
                                <m:t>=1</m:t>
                              </m:r>
                            </m:sub>
                            <m:sup>
                              <m:r>
                                <a:rPr lang="en-US" altLang="zh-CN" sz="2800" i="1">
                                  <a:latin typeface="Cambria Math" panose="02040503050406030204" pitchFamily="18" charset="0"/>
                                </a:rPr>
                                <m:t>𝑖</m:t>
                              </m:r>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𝑐</m:t>
                                  </m:r>
                                </m:e>
                                <m:sub>
                                  <m:r>
                                    <a:rPr lang="en-US" altLang="zh-CN" sz="2800" i="1">
                                      <a:latin typeface="Cambria Math" panose="02040503050406030204" pitchFamily="18" charset="0"/>
                                    </a:rPr>
                                    <m:t>𝑖</m:t>
                                  </m:r>
                                </m:sub>
                              </m:sSub>
                            </m:e>
                          </m:nary>
                        </m:e>
                      </m:nary>
                      <m:r>
                        <a:rPr lang="en-US" altLang="zh-CN" sz="2800" i="1" smtClean="0">
                          <a:latin typeface="Cambria Math" panose="02040503050406030204" pitchFamily="18" charset="0"/>
                        </a:rPr>
                        <m:t>=</m:t>
                      </m:r>
                      <m:nary>
                        <m:naryPr>
                          <m:chr m:val="∑"/>
                          <m:limLoc m:val="undOvr"/>
                          <m:grow m:val="on"/>
                          <m:ctrlPr>
                            <a:rPr lang="en-US" altLang="zh-CN" sz="2800" i="1" smtClean="0">
                              <a:latin typeface="Cambria Math" panose="02040503050406030204" pitchFamily="18" charset="0"/>
                            </a:rPr>
                          </m:ctrlPr>
                        </m:naryPr>
                        <m:sub>
                          <m:r>
                            <a:rPr lang="en-US" altLang="zh-CN" sz="2800" i="1" smtClean="0">
                              <a:latin typeface="Cambria Math" panose="02040503050406030204" pitchFamily="18" charset="0"/>
                            </a:rPr>
                            <m:t>𝑖</m:t>
                          </m:r>
                          <m:r>
                            <a:rPr lang="en-US" altLang="zh-CN" sz="2800" i="1" smtClean="0">
                              <a:latin typeface="Cambria Math" panose="02040503050406030204" pitchFamily="18" charset="0"/>
                            </a:rPr>
                            <m:t>=1</m:t>
                          </m:r>
                        </m:sub>
                        <m:sup>
                          <m:r>
                            <a:rPr lang="en-US" altLang="zh-CN" sz="2800" i="1" smtClean="0">
                              <a:latin typeface="Cambria Math" panose="02040503050406030204" pitchFamily="18" charset="0"/>
                            </a:rPr>
                            <m:t>𝑛</m:t>
                          </m:r>
                        </m:sup>
                        <m:e>
                          <m:d>
                            <m:dPr>
                              <m:ctrlPr>
                                <a:rPr lang="en-US" altLang="zh-CN" sz="2800" i="1" smtClean="0">
                                  <a:latin typeface="Cambria Math" panose="02040503050406030204" pitchFamily="18" charset="0"/>
                                </a:rPr>
                              </m:ctrlPr>
                            </m:dPr>
                            <m:e>
                              <m:r>
                                <a:rPr lang="en-US" altLang="zh-CN" sz="2800" i="1" smtClean="0">
                                  <a:latin typeface="Cambria Math" panose="02040503050406030204" pitchFamily="18" charset="0"/>
                                </a:rPr>
                                <m:t>𝑛</m:t>
                              </m:r>
                              <m:r>
                                <a:rPr lang="en-US" altLang="zh-CN" sz="2800" i="1" smtClean="0">
                                  <a:latin typeface="Cambria Math" panose="02040503050406030204" pitchFamily="18" charset="0"/>
                                </a:rPr>
                                <m:t>−</m:t>
                              </m:r>
                              <m:r>
                                <a:rPr lang="en-US" altLang="zh-CN" sz="2800" i="1" smtClean="0">
                                  <a:latin typeface="Cambria Math" panose="02040503050406030204" pitchFamily="18" charset="0"/>
                                </a:rPr>
                                <m:t>𝑖</m:t>
                              </m:r>
                              <m:r>
                                <a:rPr lang="en-US" altLang="zh-CN" sz="2800" i="1" smtClean="0">
                                  <a:latin typeface="Cambria Math" panose="02040503050406030204" pitchFamily="18" charset="0"/>
                                </a:rPr>
                                <m:t>+1</m:t>
                              </m:r>
                            </m:e>
                          </m:d>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𝑐</m:t>
                              </m:r>
                            </m:e>
                            <m:sub>
                              <m:r>
                                <a:rPr lang="en-US" altLang="zh-CN" sz="2800" i="1" smtClean="0">
                                  <a:latin typeface="Cambria Math" panose="02040503050406030204" pitchFamily="18" charset="0"/>
                                </a:rPr>
                                <m:t>𝑖</m:t>
                              </m:r>
                            </m:sub>
                          </m:sSub>
                        </m:e>
                      </m:nary>
                      <m:r>
                        <a:rPr lang="en-US" altLang="zh-CN" sz="2800" i="1" smtClean="0">
                          <a:latin typeface="Cambria Math" panose="02040503050406030204" pitchFamily="18" charset="0"/>
                        </a:rPr>
                        <m:t>=</m:t>
                      </m:r>
                      <m:r>
                        <a:rPr lang="en-US" altLang="zh-CN" sz="2800" i="1" smtClean="0">
                          <a:latin typeface="Cambria Math" panose="02040503050406030204" pitchFamily="18" charset="0"/>
                        </a:rPr>
                        <m:t>𝑛</m:t>
                      </m:r>
                      <m:nary>
                        <m:naryPr>
                          <m:chr m:val="∑"/>
                          <m:limLoc m:val="undOvr"/>
                          <m:grow m:val="on"/>
                          <m:ctrlPr>
                            <a:rPr lang="en-US" altLang="zh-CN" sz="2800" i="1" smtClean="0">
                              <a:latin typeface="Cambria Math" panose="02040503050406030204" pitchFamily="18" charset="0"/>
                            </a:rPr>
                          </m:ctrlPr>
                        </m:naryPr>
                        <m:sub>
                          <m:r>
                            <a:rPr lang="en-US" altLang="zh-CN" sz="2800" i="1" smtClean="0">
                              <a:latin typeface="Cambria Math" panose="02040503050406030204" pitchFamily="18" charset="0"/>
                            </a:rPr>
                            <m:t>𝑖</m:t>
                          </m:r>
                          <m:r>
                            <a:rPr lang="en-US" altLang="zh-CN" sz="2800" i="1" smtClean="0">
                              <a:latin typeface="Cambria Math" panose="02040503050406030204" pitchFamily="18" charset="0"/>
                            </a:rPr>
                            <m:t>=1</m:t>
                          </m:r>
                        </m:sub>
                        <m:sup>
                          <m:r>
                            <a:rPr lang="en-US" altLang="zh-CN" sz="2800" i="1" smtClean="0">
                              <a:latin typeface="Cambria Math" panose="02040503050406030204" pitchFamily="18" charset="0"/>
                            </a:rPr>
                            <m:t>𝑛</m:t>
                          </m:r>
                        </m:sup>
                        <m:e>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𝑐</m:t>
                              </m:r>
                            </m:e>
                            <m:sub>
                              <m:r>
                                <a:rPr lang="en-US" altLang="zh-CN" sz="2800" i="1" smtClean="0">
                                  <a:latin typeface="Cambria Math" panose="02040503050406030204" pitchFamily="18" charset="0"/>
                                </a:rPr>
                                <m:t>𝑖</m:t>
                              </m:r>
                            </m:sub>
                          </m:sSub>
                        </m:e>
                      </m:nary>
                      <m:r>
                        <a:rPr lang="en-US" altLang="zh-CN" sz="2800" i="1" smtClean="0">
                          <a:latin typeface="Cambria Math" panose="02040503050406030204" pitchFamily="18" charset="0"/>
                        </a:rPr>
                        <m:t>−</m:t>
                      </m:r>
                      <m:nary>
                        <m:naryPr>
                          <m:chr m:val="∑"/>
                          <m:limLoc m:val="undOvr"/>
                          <m:grow m:val="on"/>
                          <m:ctrlPr>
                            <a:rPr lang="en-US" altLang="zh-CN" sz="2800" i="1" smtClean="0">
                              <a:latin typeface="Cambria Math" panose="02040503050406030204" pitchFamily="18" charset="0"/>
                            </a:rPr>
                          </m:ctrlPr>
                        </m:naryPr>
                        <m:sub>
                          <m:r>
                            <a:rPr lang="en-US" altLang="zh-CN" sz="2800" i="1" smtClean="0">
                              <a:latin typeface="Cambria Math" panose="02040503050406030204" pitchFamily="18" charset="0"/>
                            </a:rPr>
                            <m:t>𝑖</m:t>
                          </m:r>
                          <m:r>
                            <a:rPr lang="en-US" altLang="zh-CN" sz="2800" i="1" smtClean="0">
                              <a:latin typeface="Cambria Math" panose="02040503050406030204" pitchFamily="18" charset="0"/>
                            </a:rPr>
                            <m:t>=1</m:t>
                          </m:r>
                        </m:sub>
                        <m:sup>
                          <m:r>
                            <a:rPr lang="en-US" altLang="zh-CN" sz="2800" i="1" smtClean="0">
                              <a:latin typeface="Cambria Math" panose="02040503050406030204" pitchFamily="18" charset="0"/>
                            </a:rPr>
                            <m:t>𝑛</m:t>
                          </m:r>
                        </m:sup>
                        <m:e>
                          <m:d>
                            <m:dPr>
                              <m:ctrlPr>
                                <a:rPr lang="en-US" altLang="zh-CN" sz="2800" i="1" smtClean="0">
                                  <a:latin typeface="Cambria Math" panose="02040503050406030204" pitchFamily="18" charset="0"/>
                                </a:rPr>
                              </m:ctrlPr>
                            </m:dPr>
                            <m:e>
                              <m:r>
                                <a:rPr lang="en-US" altLang="zh-CN" sz="2800" i="1" smtClean="0">
                                  <a:latin typeface="Cambria Math" panose="02040503050406030204" pitchFamily="18" charset="0"/>
                                </a:rPr>
                                <m:t>𝑖</m:t>
                              </m:r>
                              <m:r>
                                <a:rPr lang="en-US" altLang="zh-CN" sz="2800" i="1" smtClean="0">
                                  <a:latin typeface="Cambria Math" panose="02040503050406030204" pitchFamily="18" charset="0"/>
                                </a:rPr>
                                <m:t>−1</m:t>
                              </m:r>
                            </m:e>
                          </m:d>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𝑐</m:t>
                              </m:r>
                            </m:e>
                            <m:sub>
                              <m:r>
                                <a:rPr lang="en-US" altLang="zh-CN" sz="2800" i="1" smtClean="0">
                                  <a:latin typeface="Cambria Math" panose="02040503050406030204" pitchFamily="18" charset="0"/>
                                </a:rPr>
                                <m:t>𝑖</m:t>
                              </m:r>
                            </m:sub>
                          </m:sSub>
                        </m:e>
                      </m:nary>
                    </m:oMath>
                  </m:oMathPara>
                </a14:m>
                <a:endParaRPr lang="en-US" altLang="zh-CN" sz="2800" dirty="0">
                  <a:latin typeface="Consolas" panose="020B0609020204030204" pitchFamily="49" charset="0"/>
                </a:endParaRPr>
              </a:p>
              <a:p>
                <a:pPr marL="342900" indent="-342900">
                  <a:lnSpc>
                    <a:spcPts val="4000"/>
                  </a:lnSpc>
                  <a:buFont typeface="Wingdings" panose="05000000000000000000" pitchFamily="2" charset="2"/>
                  <a:buChar char="l"/>
                </a:pPr>
                <a:r>
                  <a:rPr lang="zh-CN" altLang="en-US" sz="2000" dirty="0"/>
                  <a:t>所以我们只需要再维护一个数列</a:t>
                </a:r>
                <a:r>
                  <a:rPr lang="en-US" altLang="zh-CN" sz="2000" dirty="0"/>
                  <a:t>d</a:t>
                </a:r>
                <a:r>
                  <a:rPr lang="zh-CN" altLang="en-US" sz="2000" dirty="0"/>
                  <a:t>，</a:t>
                </a:r>
                <a:r>
                  <a:rPr lang="en-US" altLang="zh-CN" sz="2000" dirty="0"/>
                  <a:t>d[</a:t>
                </a:r>
                <a:r>
                  <a:rPr lang="en-US" altLang="zh-CN" sz="2000" dirty="0" err="1"/>
                  <a:t>i</a:t>
                </a:r>
                <a:r>
                  <a:rPr lang="en-US" altLang="zh-CN" sz="2000" dirty="0"/>
                  <a:t>]=(i-1)c[</a:t>
                </a:r>
                <a:r>
                  <a:rPr lang="en-US" altLang="zh-CN" sz="2000" dirty="0" err="1"/>
                  <a:t>i</a:t>
                </a:r>
                <a:r>
                  <a:rPr lang="en-US" altLang="zh-CN" sz="2000" dirty="0"/>
                  <a:t>]</a:t>
                </a:r>
              </a:p>
            </p:txBody>
          </p:sp>
        </mc:Choice>
        <mc:Fallback xmlns="">
          <p:sp>
            <p:nvSpPr>
              <p:cNvPr id="3" name="内容占位符 2">
                <a:extLst>
                  <a:ext uri="{FF2B5EF4-FFF2-40B4-BE49-F238E27FC236}">
                    <a16:creationId xmlns:a16="http://schemas.microsoft.com/office/drawing/2014/main" id="{EAE5D438-56F5-4C55-AAD1-F32DB9296D06}"/>
                  </a:ext>
                </a:extLst>
              </p:cNvPr>
              <p:cNvSpPr>
                <a:spLocks noGrp="1" noRot="1" noChangeAspect="1" noMove="1" noResize="1" noEditPoints="1" noAdjustHandles="1" noChangeArrowheads="1" noChangeShapeType="1" noTextEdit="1"/>
              </p:cNvSpPr>
              <p:nvPr>
                <p:ph idx="1"/>
              </p:nvPr>
            </p:nvSpPr>
            <p:spPr>
              <a:xfrm>
                <a:off x="1588885" y="1577174"/>
                <a:ext cx="10603115" cy="5118931"/>
              </a:xfrm>
              <a:blipFill>
                <a:blip r:embed="rId2"/>
                <a:stretch>
                  <a:fillRect l="-518"/>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2E45135F-28B4-4EC1-A28B-43C4E245639A}"/>
              </a:ext>
            </a:extLst>
          </p:cNvPr>
          <p:cNvGrpSpPr/>
          <p:nvPr/>
        </p:nvGrpSpPr>
        <p:grpSpPr>
          <a:xfrm>
            <a:off x="757011" y="161895"/>
            <a:ext cx="1878475" cy="1098687"/>
            <a:chOff x="757011" y="161895"/>
            <a:chExt cx="1878475" cy="1098687"/>
          </a:xfrm>
        </p:grpSpPr>
        <p:sp>
          <p:nvSpPr>
            <p:cNvPr id="5" name="Flowchart: Manual Input 7">
              <a:extLst>
                <a:ext uri="{FF2B5EF4-FFF2-40B4-BE49-F238E27FC236}">
                  <a16:creationId xmlns:a16="http://schemas.microsoft.com/office/drawing/2014/main" id="{5283DC12-298A-4CAB-8887-EEFB5AE10CF7}"/>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Straight Connector 13">
              <a:extLst>
                <a:ext uri="{FF2B5EF4-FFF2-40B4-BE49-F238E27FC236}">
                  <a16:creationId xmlns:a16="http://schemas.microsoft.com/office/drawing/2014/main" id="{30242DA3-8DCF-4C6D-B773-0C829E35AD49}"/>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7" name="TextBox 4">
            <a:extLst>
              <a:ext uri="{FF2B5EF4-FFF2-40B4-BE49-F238E27FC236}">
                <a16:creationId xmlns:a16="http://schemas.microsoft.com/office/drawing/2014/main" id="{EACCA5E1-2188-4AD6-8240-7D85331954C2}"/>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区间修改，区间查询</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48265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488899" y="752030"/>
            <a:ext cx="10347167" cy="6033331"/>
          </a:xfrm>
        </p:spPr>
        <p:txBody>
          <a:bodyPr>
            <a:normAutofit/>
          </a:bodyPr>
          <a:lstStyle/>
          <a:p>
            <a:pPr marL="0" indent="0">
              <a:spcBef>
                <a:spcPts val="100"/>
              </a:spcBef>
              <a:buNone/>
            </a:pPr>
            <a:r>
              <a:rPr lang="en-US" altLang="zh-CN" sz="1600" b="1" dirty="0">
                <a:solidFill>
                  <a:srgbClr val="006699"/>
                </a:solidFill>
                <a:latin typeface="Consolas" panose="020B0609020204030204" pitchFamily="49" charset="0"/>
              </a:rPr>
              <a:t>for</a:t>
            </a:r>
            <a:r>
              <a:rPr lang="en-US" altLang="zh-CN" sz="1600" b="1" dirty="0">
                <a:solidFill>
                  <a:srgbClr val="000000"/>
                </a:solidFill>
                <a:latin typeface="Consolas" panose="020B0609020204030204" pitchFamily="49" charset="0"/>
              </a:rPr>
              <a:t>(</a:t>
            </a:r>
            <a:r>
              <a:rPr lang="en-US" altLang="zh-CN" sz="1600" b="1" dirty="0">
                <a:solidFill>
                  <a:srgbClr val="2E8B57"/>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=1;i&lt;=</a:t>
            </a:r>
            <a:r>
              <a:rPr lang="en-US" altLang="zh-CN" sz="1600" b="1" dirty="0" err="1">
                <a:solidFill>
                  <a:srgbClr val="000000"/>
                </a:solidFill>
                <a:latin typeface="Consolas" panose="020B0609020204030204" pitchFamily="49" charset="0"/>
              </a:rPr>
              <a:t>n;i</a:t>
            </a:r>
            <a:r>
              <a:rPr lang="en-US" altLang="zh-CN" sz="1600" b="1" dirty="0">
                <a:solidFill>
                  <a:srgbClr val="000000"/>
                </a:solidFill>
                <a:latin typeface="Consolas" panose="020B0609020204030204" pitchFamily="49" charset="0"/>
              </a:rPr>
              <a:t>++)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a[</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]=read();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change(</a:t>
            </a:r>
            <a:r>
              <a:rPr lang="en-US" altLang="zh-CN" sz="1600" b="1" dirty="0" err="1">
                <a:solidFill>
                  <a:srgbClr val="000000"/>
                </a:solidFill>
                <a:latin typeface="Consolas" panose="020B0609020204030204" pitchFamily="49" charset="0"/>
              </a:rPr>
              <a:t>C,i,a</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]-a[i-1]);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change(</a:t>
            </a:r>
            <a:r>
              <a:rPr lang="en-US" altLang="zh-CN" sz="1600" b="1" dirty="0" err="1">
                <a:solidFill>
                  <a:srgbClr val="000000"/>
                </a:solidFill>
                <a:latin typeface="Consolas" panose="020B0609020204030204" pitchFamily="49" charset="0"/>
              </a:rPr>
              <a:t>D,i</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ll</a:t>
            </a:r>
            <a:r>
              <a:rPr lang="en-US" altLang="zh-CN" sz="1600" b="1" dirty="0">
                <a:solidFill>
                  <a:srgbClr val="000000"/>
                </a:solidFill>
                <a:latin typeface="Consolas" panose="020B0609020204030204" pitchFamily="49" charset="0"/>
              </a:rPr>
              <a:t>)(i-1)*(a[</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]-a[i-1]));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6699"/>
                </a:solidFill>
                <a:latin typeface="Consolas" panose="020B0609020204030204" pitchFamily="49" charset="0"/>
              </a:rPr>
              <a:t>for</a:t>
            </a:r>
            <a:r>
              <a:rPr lang="en-US" altLang="zh-CN" sz="1600" b="1" dirty="0">
                <a:solidFill>
                  <a:srgbClr val="000000"/>
                </a:solidFill>
                <a:latin typeface="Consolas" panose="020B0609020204030204" pitchFamily="49" charset="0"/>
              </a:rPr>
              <a:t>(</a:t>
            </a:r>
            <a:r>
              <a:rPr lang="en-US" altLang="zh-CN" sz="1600" b="1" dirty="0">
                <a:solidFill>
                  <a:srgbClr val="2E8B57"/>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=1;i&lt;=</a:t>
            </a:r>
            <a:r>
              <a:rPr lang="en-US" altLang="zh-CN" sz="1600" b="1" dirty="0" err="1">
                <a:solidFill>
                  <a:srgbClr val="000000"/>
                </a:solidFill>
                <a:latin typeface="Consolas" panose="020B0609020204030204" pitchFamily="49" charset="0"/>
              </a:rPr>
              <a:t>m;i</a:t>
            </a:r>
            <a:r>
              <a:rPr lang="en-US" altLang="zh-CN" sz="1600" b="1" dirty="0">
                <a:solidFill>
                  <a:srgbClr val="000000"/>
                </a:solidFill>
                <a:latin typeface="Consolas" panose="020B0609020204030204" pitchFamily="49" charset="0"/>
              </a:rPr>
              <a:t>++)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a:t>
            </a:r>
            <a:r>
              <a:rPr lang="en-US" altLang="zh-CN" sz="1600" b="1" dirty="0">
                <a:solidFill>
                  <a:srgbClr val="2E8B57"/>
                </a:solidFill>
                <a:latin typeface="Consolas" panose="020B0609020204030204" pitchFamily="49" charset="0"/>
              </a:rPr>
              <a:t>int</a:t>
            </a:r>
            <a:r>
              <a:rPr lang="en-US" altLang="zh-CN" sz="1600" b="1" dirty="0">
                <a:solidFill>
                  <a:srgbClr val="000000"/>
                </a:solidFill>
                <a:latin typeface="Consolas" panose="020B0609020204030204" pitchFamily="49" charset="0"/>
              </a:rPr>
              <a:t> mode=read();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a:t>
            </a:r>
            <a:r>
              <a:rPr lang="en-US" altLang="zh-CN" sz="1600" b="1" dirty="0">
                <a:solidFill>
                  <a:srgbClr val="006699"/>
                </a:solidFill>
                <a:latin typeface="Consolas" panose="020B0609020204030204" pitchFamily="49" charset="0"/>
              </a:rPr>
              <a:t>if</a:t>
            </a:r>
            <a:r>
              <a:rPr lang="en-US" altLang="zh-CN" sz="1600" b="1" dirty="0">
                <a:solidFill>
                  <a:srgbClr val="000000"/>
                </a:solidFill>
                <a:latin typeface="Consolas" panose="020B0609020204030204" pitchFamily="49" charset="0"/>
              </a:rPr>
              <a:t>(mode==1)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a:t>
            </a:r>
            <a:r>
              <a:rPr lang="en-US" altLang="zh-CN" sz="1600" b="1" dirty="0">
                <a:solidFill>
                  <a:srgbClr val="2E8B57"/>
                </a:solidFill>
                <a:latin typeface="Consolas" panose="020B0609020204030204" pitchFamily="49" charset="0"/>
              </a:rPr>
              <a:t>int</a:t>
            </a:r>
            <a:r>
              <a:rPr lang="en-US" altLang="zh-CN" sz="1600" b="1" dirty="0">
                <a:solidFill>
                  <a:srgbClr val="000000"/>
                </a:solidFill>
                <a:latin typeface="Consolas" panose="020B0609020204030204" pitchFamily="49" charset="0"/>
              </a:rPr>
              <a:t> a=read(),b=read(),c=read();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change(</a:t>
            </a:r>
            <a:r>
              <a:rPr lang="en-US" altLang="zh-CN" sz="1600" b="1" dirty="0" err="1">
                <a:solidFill>
                  <a:srgbClr val="000000"/>
                </a:solidFill>
                <a:latin typeface="Consolas" panose="020B0609020204030204" pitchFamily="49" charset="0"/>
              </a:rPr>
              <a:t>C,a,c</a:t>
            </a:r>
            <a:r>
              <a:rPr lang="en-US" altLang="zh-CN" sz="1600" b="1" dirty="0">
                <a:solidFill>
                  <a:srgbClr val="000000"/>
                </a:solidFill>
                <a:latin typeface="Consolas" panose="020B0609020204030204" pitchFamily="49" charset="0"/>
              </a:rPr>
              <a:t>);change(C,b+1,-c);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change(</a:t>
            </a:r>
            <a:r>
              <a:rPr lang="en-US" altLang="zh-CN" sz="1600" b="1" dirty="0" err="1">
                <a:solidFill>
                  <a:srgbClr val="000000"/>
                </a:solidFill>
                <a:latin typeface="Consolas" panose="020B0609020204030204" pitchFamily="49" charset="0"/>
              </a:rPr>
              <a:t>D,a</a:t>
            </a:r>
            <a:r>
              <a:rPr lang="en-US" altLang="zh-CN" sz="1600" b="1" dirty="0">
                <a:solidFill>
                  <a:srgbClr val="000000"/>
                </a:solidFill>
                <a:latin typeface="Consolas" panose="020B0609020204030204" pitchFamily="49" charset="0"/>
              </a:rPr>
              <a:t>,(</a:t>
            </a:r>
            <a:r>
              <a:rPr lang="en-US" altLang="zh-CN" sz="1600" b="1" dirty="0" err="1">
                <a:solidFill>
                  <a:srgbClr val="000000"/>
                </a:solidFill>
                <a:latin typeface="Consolas" panose="020B0609020204030204" pitchFamily="49" charset="0"/>
              </a:rPr>
              <a:t>ll</a:t>
            </a:r>
            <a:r>
              <a:rPr lang="en-US" altLang="zh-CN" sz="1600" b="1" dirty="0">
                <a:solidFill>
                  <a:srgbClr val="000000"/>
                </a:solidFill>
                <a:latin typeface="Consolas" panose="020B0609020204030204" pitchFamily="49" charset="0"/>
              </a:rPr>
              <a:t>)(a-1)*c);change(D,b+1,(</a:t>
            </a:r>
            <a:r>
              <a:rPr lang="en-US" altLang="zh-CN" sz="1600" b="1" dirty="0" err="1">
                <a:solidFill>
                  <a:srgbClr val="000000"/>
                </a:solidFill>
                <a:latin typeface="Consolas" panose="020B0609020204030204" pitchFamily="49" charset="0"/>
              </a:rPr>
              <a:t>ll</a:t>
            </a:r>
            <a:r>
              <a:rPr lang="en-US" altLang="zh-CN" sz="1600" b="1" dirty="0">
                <a:solidFill>
                  <a:srgbClr val="000000"/>
                </a:solidFill>
                <a:latin typeface="Consolas" panose="020B0609020204030204" pitchFamily="49" charset="0"/>
              </a:rPr>
              <a:t>)-b*c);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a:t>
            </a:r>
            <a:r>
              <a:rPr lang="en-US" altLang="zh-CN" sz="1600" b="1" dirty="0">
                <a:solidFill>
                  <a:srgbClr val="006699"/>
                </a:solidFill>
                <a:latin typeface="Consolas" panose="020B0609020204030204" pitchFamily="49" charset="0"/>
              </a:rPr>
              <a:t>else</a:t>
            </a:r>
            <a:r>
              <a:rPr lang="en-US" altLang="zh-CN" sz="1600" b="1" dirty="0">
                <a:solidFill>
                  <a:srgbClr val="000000"/>
                </a:solidFill>
                <a:latin typeface="Consolas" panose="020B0609020204030204" pitchFamily="49" charset="0"/>
              </a:rPr>
              <a:t>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a:t>
            </a:r>
            <a:r>
              <a:rPr lang="en-US" altLang="zh-CN" sz="1600" b="1" dirty="0">
                <a:solidFill>
                  <a:srgbClr val="2E8B57"/>
                </a:solidFill>
                <a:latin typeface="Consolas" panose="020B0609020204030204" pitchFamily="49" charset="0"/>
              </a:rPr>
              <a:t>int</a:t>
            </a:r>
            <a:r>
              <a:rPr lang="en-US" altLang="zh-CN" sz="1600" b="1" dirty="0">
                <a:solidFill>
                  <a:srgbClr val="000000"/>
                </a:solidFill>
                <a:latin typeface="Consolas" panose="020B0609020204030204" pitchFamily="49" charset="0"/>
              </a:rPr>
              <a:t> a=read(),b=read();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ll</a:t>
            </a:r>
            <a:r>
              <a:rPr lang="en-US" altLang="zh-CN" sz="1600" b="1" dirty="0">
                <a:solidFill>
                  <a:srgbClr val="000000"/>
                </a:solidFill>
                <a:latin typeface="Consolas" panose="020B0609020204030204" pitchFamily="49" charset="0"/>
              </a:rPr>
              <a:t> t1=query(C,a-1)*(a-1)-query(D,a-1);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ll</a:t>
            </a:r>
            <a:r>
              <a:rPr lang="en-US" altLang="zh-CN" sz="1600" b="1" dirty="0">
                <a:solidFill>
                  <a:srgbClr val="000000"/>
                </a:solidFill>
                <a:latin typeface="Consolas" panose="020B0609020204030204" pitchFamily="49" charset="0"/>
              </a:rPr>
              <a:t> t2=query(</a:t>
            </a:r>
            <a:r>
              <a:rPr lang="en-US" altLang="zh-CN" sz="1600" b="1" dirty="0" err="1">
                <a:solidFill>
                  <a:srgbClr val="000000"/>
                </a:solidFill>
                <a:latin typeface="Consolas" panose="020B0609020204030204" pitchFamily="49" charset="0"/>
              </a:rPr>
              <a:t>C,b</a:t>
            </a:r>
            <a:r>
              <a:rPr lang="en-US" altLang="zh-CN" sz="1600" b="1" dirty="0">
                <a:solidFill>
                  <a:srgbClr val="000000"/>
                </a:solidFill>
                <a:latin typeface="Consolas" panose="020B0609020204030204" pitchFamily="49" charset="0"/>
              </a:rPr>
              <a:t>)*b-query(</a:t>
            </a:r>
            <a:r>
              <a:rPr lang="en-US" altLang="zh-CN" sz="1600" b="1" dirty="0" err="1">
                <a:solidFill>
                  <a:srgbClr val="000000"/>
                </a:solidFill>
                <a:latin typeface="Consolas" panose="020B0609020204030204" pitchFamily="49" charset="0"/>
              </a:rPr>
              <a:t>D,b</a:t>
            </a:r>
            <a:r>
              <a:rPr lang="en-US" altLang="zh-CN" sz="1600" b="1" dirty="0">
                <a:solidFill>
                  <a:srgbClr val="000000"/>
                </a:solidFill>
                <a:latin typeface="Consolas" panose="020B0609020204030204" pitchFamily="49" charset="0"/>
              </a:rPr>
              <a:t>);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printf</a:t>
            </a:r>
            <a:r>
              <a:rPr lang="en-US" altLang="zh-CN" sz="1600" b="1" dirty="0">
                <a:solidFill>
                  <a:srgbClr val="000000"/>
                </a:solidFill>
                <a:latin typeface="Consolas" panose="020B0609020204030204" pitchFamily="49" charset="0"/>
              </a:rPr>
              <a:t>(</a:t>
            </a:r>
            <a:r>
              <a:rPr lang="en-US" altLang="zh-CN" sz="1600" b="1" dirty="0">
                <a:solidFill>
                  <a:srgbClr val="0000FF"/>
                </a:solidFill>
                <a:latin typeface="Consolas" panose="020B0609020204030204" pitchFamily="49" charset="0"/>
              </a:rPr>
              <a:t>"%</a:t>
            </a:r>
            <a:r>
              <a:rPr lang="en-US" altLang="zh-CN" sz="1600" b="1" dirty="0" err="1">
                <a:solidFill>
                  <a:srgbClr val="0000FF"/>
                </a:solidFill>
                <a:latin typeface="Consolas" panose="020B0609020204030204" pitchFamily="49" charset="0"/>
              </a:rPr>
              <a:t>lld</a:t>
            </a:r>
            <a:r>
              <a:rPr lang="en-US" altLang="zh-CN" sz="1600" b="1" dirty="0">
                <a:solidFill>
                  <a:srgbClr val="0000FF"/>
                </a:solidFill>
                <a:latin typeface="Consolas" panose="020B0609020204030204" pitchFamily="49" charset="0"/>
              </a:rPr>
              <a:t>\n"</a:t>
            </a:r>
            <a:r>
              <a:rPr lang="en-US" altLang="zh-CN" sz="1600" b="1" dirty="0">
                <a:solidFill>
                  <a:srgbClr val="000000"/>
                </a:solidFill>
                <a:latin typeface="Consolas" panose="020B0609020204030204" pitchFamily="49" charset="0"/>
              </a:rPr>
              <a:t>,t2-t1);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  </a:t>
            </a:r>
            <a:endParaRPr lang="en-US" altLang="zh-CN" sz="1600" b="1" dirty="0">
              <a:solidFill>
                <a:srgbClr val="5C5C5C"/>
              </a:solidFill>
              <a:latin typeface="Consolas" panose="020B0609020204030204" pitchFamily="49" charset="0"/>
            </a:endParaRPr>
          </a:p>
          <a:p>
            <a:pPr marL="0" indent="0">
              <a:spcBef>
                <a:spcPts val="100"/>
              </a:spcBef>
              <a:buNone/>
            </a:pPr>
            <a:r>
              <a:rPr lang="en-US" altLang="zh-CN" sz="1600" b="1" dirty="0">
                <a:solidFill>
                  <a:srgbClr val="000000"/>
                </a:solidFill>
                <a:latin typeface="Consolas" panose="020B0609020204030204" pitchFamily="49" charset="0"/>
              </a:rPr>
              <a:t>}  </a:t>
            </a:r>
            <a:endParaRPr lang="en-US" altLang="zh-CN" sz="1600" b="1" dirty="0">
              <a:solidFill>
                <a:srgbClr val="5C5C5C"/>
              </a:solidFill>
              <a:latin typeface="Consolas" panose="020B0609020204030204" pitchFamily="49" charset="0"/>
            </a:endParaRPr>
          </a:p>
        </p:txBody>
      </p:sp>
      <p:sp>
        <p:nvSpPr>
          <p:cNvPr id="6" name="内容占位符 2">
            <a:extLst>
              <a:ext uri="{FF2B5EF4-FFF2-40B4-BE49-F238E27FC236}">
                <a16:creationId xmlns:a16="http://schemas.microsoft.com/office/drawing/2014/main" id="{3A81C8FC-8DB6-4AFE-A877-5429002879CF}"/>
              </a:ext>
            </a:extLst>
          </p:cNvPr>
          <p:cNvSpPr txBox="1">
            <a:spLocks/>
          </p:cNvSpPr>
          <p:nvPr/>
        </p:nvSpPr>
        <p:spPr>
          <a:xfrm>
            <a:off x="5014678" y="6148873"/>
            <a:ext cx="4374406" cy="48410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下发文件附完整代码</a:t>
            </a:r>
            <a:endParaRPr lang="en-US" altLang="zh-CN" sz="2800" dirty="0"/>
          </a:p>
          <a:p>
            <a:endParaRPr lang="en-US" altLang="zh-CN" sz="2800" dirty="0"/>
          </a:p>
        </p:txBody>
      </p:sp>
      <p:sp>
        <p:nvSpPr>
          <p:cNvPr id="9" name="TextBox 4">
            <a:extLst>
              <a:ext uri="{FF2B5EF4-FFF2-40B4-BE49-F238E27FC236}">
                <a16:creationId xmlns:a16="http://schemas.microsoft.com/office/drawing/2014/main" id="{33D0A5F9-B948-4C54-9662-1BC0195AB7FE}"/>
              </a:ext>
            </a:extLst>
          </p:cNvPr>
          <p:cNvSpPr txBox="1"/>
          <p:nvPr/>
        </p:nvSpPr>
        <p:spPr>
          <a:xfrm>
            <a:off x="3882599" y="91254"/>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区间修改，区间查询</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9074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1632861" y="1543283"/>
            <a:ext cx="8596668" cy="4212563"/>
          </a:xfrm>
        </p:spPr>
        <p:txBody>
          <a:bodyPr>
            <a:normAutofit/>
          </a:bodyPr>
          <a:lstStyle/>
          <a:p>
            <a:pPr marL="342900" indent="-342900">
              <a:lnSpc>
                <a:spcPts val="4000"/>
              </a:lnSpc>
              <a:buFont typeface="Wingdings" panose="05000000000000000000" pitchFamily="2" charset="2"/>
              <a:buChar char="l"/>
            </a:pPr>
            <a:r>
              <a:rPr lang="zh-CN" altLang="en-US" sz="2000" dirty="0"/>
              <a:t>是什么？</a:t>
            </a:r>
            <a:endParaRPr lang="en-US" altLang="zh-CN" sz="2000" dirty="0"/>
          </a:p>
          <a:p>
            <a:pPr marL="342900" indent="-342900">
              <a:lnSpc>
                <a:spcPts val="4000"/>
              </a:lnSpc>
              <a:buFont typeface="Wingdings" panose="05000000000000000000" pitchFamily="2" charset="2"/>
              <a:buChar char="l"/>
            </a:pPr>
            <a:r>
              <a:rPr lang="zh-CN" altLang="en-US" sz="2000" dirty="0"/>
              <a:t>一个节点储存线段信息</a:t>
            </a:r>
            <a:endParaRPr lang="en-US" altLang="zh-CN" sz="2000" dirty="0"/>
          </a:p>
        </p:txBody>
      </p:sp>
      <p:pic>
        <p:nvPicPr>
          <p:cNvPr id="1026" name="Picture 2" descr="https://waifu2x.booru.pics/outfiles/05102eff3ec6393ab769a0f9fb55a10ea3aa7098_s2_n2.jpg">
            <a:extLst>
              <a:ext uri="{FF2B5EF4-FFF2-40B4-BE49-F238E27FC236}">
                <a16:creationId xmlns:a16="http://schemas.microsoft.com/office/drawing/2014/main" id="{0B02E353-C497-435A-B449-00FCCF3CC97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9355" y="2088487"/>
            <a:ext cx="7614411" cy="44481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a:extLst>
              <a:ext uri="{FF2B5EF4-FFF2-40B4-BE49-F238E27FC236}">
                <a16:creationId xmlns:a16="http://schemas.microsoft.com/office/drawing/2014/main" id="{765922FC-6565-40E2-A050-660F999F9F8C}"/>
              </a:ext>
            </a:extLst>
          </p:cNvPr>
          <p:cNvGrpSpPr/>
          <p:nvPr/>
        </p:nvGrpSpPr>
        <p:grpSpPr>
          <a:xfrm>
            <a:off x="757011" y="161895"/>
            <a:ext cx="1878475" cy="1098687"/>
            <a:chOff x="757011" y="161895"/>
            <a:chExt cx="1878475" cy="1098687"/>
          </a:xfrm>
        </p:grpSpPr>
        <p:sp>
          <p:nvSpPr>
            <p:cNvPr id="6" name="Flowchart: Manual Input 7">
              <a:extLst>
                <a:ext uri="{FF2B5EF4-FFF2-40B4-BE49-F238E27FC236}">
                  <a16:creationId xmlns:a16="http://schemas.microsoft.com/office/drawing/2014/main" id="{ACBF79F1-FC8B-4381-9FA6-47ED042D7337}"/>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 name="Straight Connector 13">
              <a:extLst>
                <a:ext uri="{FF2B5EF4-FFF2-40B4-BE49-F238E27FC236}">
                  <a16:creationId xmlns:a16="http://schemas.microsoft.com/office/drawing/2014/main" id="{EAA4DA57-A8D8-4B87-BEB3-F40321600E9C}"/>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8" name="TextBox 4">
            <a:extLst>
              <a:ext uri="{FF2B5EF4-FFF2-40B4-BE49-F238E27FC236}">
                <a16:creationId xmlns:a16="http://schemas.microsoft.com/office/drawing/2014/main" id="{F36B20A9-B342-41C1-848E-C2EFF40D6F77}"/>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线段树</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7A2B56C2-DCC9-49F6-B240-9508DD9F45D7}"/>
                  </a:ext>
                </a:extLst>
              </p14:cNvPr>
              <p14:cNvContentPartPr/>
              <p14:nvPr/>
            </p14:nvContentPartPr>
            <p14:xfrm>
              <a:off x="2155320" y="2270160"/>
              <a:ext cx="1988640" cy="714600"/>
            </p14:xfrm>
          </p:contentPart>
        </mc:Choice>
        <mc:Fallback>
          <p:pic>
            <p:nvPicPr>
              <p:cNvPr id="2" name="墨迹 1">
                <a:extLst>
                  <a:ext uri="{FF2B5EF4-FFF2-40B4-BE49-F238E27FC236}">
                    <a16:creationId xmlns:a16="http://schemas.microsoft.com/office/drawing/2014/main" id="{7A2B56C2-DCC9-49F6-B240-9508DD9F45D7}"/>
                  </a:ext>
                </a:extLst>
              </p:cNvPr>
              <p:cNvPicPr/>
              <p:nvPr/>
            </p:nvPicPr>
            <p:blipFill>
              <a:blip r:embed="rId4"/>
              <a:stretch>
                <a:fillRect/>
              </a:stretch>
            </p:blipFill>
            <p:spPr>
              <a:xfrm>
                <a:off x="2145960" y="2260800"/>
                <a:ext cx="2007360" cy="733320"/>
              </a:xfrm>
              <a:prstGeom prst="rect">
                <a:avLst/>
              </a:prstGeom>
            </p:spPr>
          </p:pic>
        </mc:Fallback>
      </mc:AlternateContent>
    </p:spTree>
    <p:extLst>
      <p:ext uri="{BB962C8B-B14F-4D97-AF65-F5344CB8AC3E}">
        <p14:creationId xmlns:p14="http://schemas.microsoft.com/office/powerpoint/2010/main" val="99139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aifu2x.booru.pics/outfiles/05102eff3ec6393ab769a0f9fb55a10ea3aa7098_s2_n2.jpg">
            <a:extLst>
              <a:ext uri="{FF2B5EF4-FFF2-40B4-BE49-F238E27FC236}">
                <a16:creationId xmlns:a16="http://schemas.microsoft.com/office/drawing/2014/main" id="{0B02E353-C497-435A-B449-00FCCF3CC97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33562" y="1975178"/>
            <a:ext cx="6643129" cy="38807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âæ ç¶æ°ç»âçå¾çæç´¢ç»æ">
            <a:extLst>
              <a:ext uri="{FF2B5EF4-FFF2-40B4-BE49-F238E27FC236}">
                <a16:creationId xmlns:a16="http://schemas.microsoft.com/office/drawing/2014/main" id="{32BF7FA3-6FC4-41EF-A8D3-5DB6DACE471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 y="2160589"/>
            <a:ext cx="6175234" cy="3509953"/>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5">
            <a:extLst>
              <a:ext uri="{FF2B5EF4-FFF2-40B4-BE49-F238E27FC236}">
                <a16:creationId xmlns:a16="http://schemas.microsoft.com/office/drawing/2014/main" id="{2DF979FC-6D4F-466F-9BC4-D772E493F1B1}"/>
              </a:ext>
            </a:extLst>
          </p:cNvPr>
          <p:cNvSpPr>
            <a:spLocks noGrp="1"/>
          </p:cNvSpPr>
          <p:nvPr>
            <p:ph idx="1"/>
          </p:nvPr>
        </p:nvSpPr>
        <p:spPr/>
        <p:txBody>
          <a:bodyPr/>
          <a:lstStyle/>
          <a:p>
            <a:endParaRPr lang="zh-CN" altLang="en-US" i="1" dirty="0"/>
          </a:p>
        </p:txBody>
      </p:sp>
      <p:grpSp>
        <p:nvGrpSpPr>
          <p:cNvPr id="7" name="组合 6">
            <a:extLst>
              <a:ext uri="{FF2B5EF4-FFF2-40B4-BE49-F238E27FC236}">
                <a16:creationId xmlns:a16="http://schemas.microsoft.com/office/drawing/2014/main" id="{F0A09099-23C0-4927-9818-CACA79D59DBF}"/>
              </a:ext>
            </a:extLst>
          </p:cNvPr>
          <p:cNvGrpSpPr/>
          <p:nvPr/>
        </p:nvGrpSpPr>
        <p:grpSpPr>
          <a:xfrm>
            <a:off x="757011" y="161895"/>
            <a:ext cx="1878475" cy="1098687"/>
            <a:chOff x="757011" y="161895"/>
            <a:chExt cx="1878475" cy="1098687"/>
          </a:xfrm>
        </p:grpSpPr>
        <p:sp>
          <p:nvSpPr>
            <p:cNvPr id="8" name="Flowchart: Manual Input 7">
              <a:extLst>
                <a:ext uri="{FF2B5EF4-FFF2-40B4-BE49-F238E27FC236}">
                  <a16:creationId xmlns:a16="http://schemas.microsoft.com/office/drawing/2014/main" id="{078D3304-F992-438D-A5A0-91DB7AAB42DD}"/>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9" name="Straight Connector 13">
              <a:extLst>
                <a:ext uri="{FF2B5EF4-FFF2-40B4-BE49-F238E27FC236}">
                  <a16:creationId xmlns:a16="http://schemas.microsoft.com/office/drawing/2014/main" id="{CF78FF21-B133-4110-9E02-CA06B268351E}"/>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0" name="TextBox 4">
            <a:extLst>
              <a:ext uri="{FF2B5EF4-FFF2-40B4-BE49-F238E27FC236}">
                <a16:creationId xmlns:a16="http://schemas.microsoft.com/office/drawing/2014/main" id="{77FEB8B6-0C11-457C-BB97-3FD1386A64C4}"/>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树状数组与线段树</a:t>
            </a:r>
            <a:endParaRPr lang="en-US" altLang="zh-CN" sz="4400" b="1" dirty="0">
              <a:solidFill>
                <a:schemeClr val="tx1">
                  <a:lumMod val="85000"/>
                  <a:lumOff val="15000"/>
                </a:schemeClr>
              </a:solidFill>
              <a:latin typeface="Segoe UI" panose="020B0502040204020203" pitchFamily="34" charset="0"/>
              <a:cs typeface="Segoe UI" panose="020B0502040204020203" pitchFamily="34" charset="0"/>
            </a:endParaRPr>
          </a:p>
        </p:txBody>
      </p:sp>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ED5821C0-D7A6-4BA5-B6EB-EE4B623A7B26}"/>
                  </a:ext>
                </a:extLst>
              </p14:cNvPr>
              <p14:cNvContentPartPr/>
              <p14:nvPr/>
            </p14:nvContentPartPr>
            <p14:xfrm>
              <a:off x="1045440" y="1112040"/>
              <a:ext cx="5858280" cy="5059080"/>
            </p14:xfrm>
          </p:contentPart>
        </mc:Choice>
        <mc:Fallback>
          <p:pic>
            <p:nvPicPr>
              <p:cNvPr id="2" name="墨迹 1">
                <a:extLst>
                  <a:ext uri="{FF2B5EF4-FFF2-40B4-BE49-F238E27FC236}">
                    <a16:creationId xmlns:a16="http://schemas.microsoft.com/office/drawing/2014/main" id="{ED5821C0-D7A6-4BA5-B6EB-EE4B623A7B26}"/>
                  </a:ext>
                </a:extLst>
              </p:cNvPr>
              <p:cNvPicPr/>
              <p:nvPr/>
            </p:nvPicPr>
            <p:blipFill>
              <a:blip r:embed="rId5"/>
              <a:stretch>
                <a:fillRect/>
              </a:stretch>
            </p:blipFill>
            <p:spPr>
              <a:xfrm>
                <a:off x="1036080" y="1102680"/>
                <a:ext cx="5877000" cy="5077800"/>
              </a:xfrm>
              <a:prstGeom prst="rect">
                <a:avLst/>
              </a:prstGeom>
            </p:spPr>
          </p:pic>
        </mc:Fallback>
      </mc:AlternateContent>
    </p:spTree>
    <p:extLst>
      <p:ext uri="{BB962C8B-B14F-4D97-AF65-F5344CB8AC3E}">
        <p14:creationId xmlns:p14="http://schemas.microsoft.com/office/powerpoint/2010/main" val="335773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1632861" y="1669408"/>
            <a:ext cx="8596668" cy="4212563"/>
          </a:xfrm>
        </p:spPr>
        <p:txBody>
          <a:bodyPr>
            <a:normAutofit/>
          </a:bodyPr>
          <a:lstStyle/>
          <a:p>
            <a:pPr marL="342900" indent="-342900">
              <a:lnSpc>
                <a:spcPts val="4000"/>
              </a:lnSpc>
              <a:buFont typeface="Wingdings" panose="05000000000000000000" pitchFamily="2" charset="2"/>
              <a:buChar char="l"/>
            </a:pPr>
            <a:r>
              <a:rPr lang="zh-CN" altLang="en-US" sz="2000" dirty="0"/>
              <a:t>单点修改，区间查询</a:t>
            </a:r>
            <a:endParaRPr lang="en-US" altLang="zh-CN" sz="2000" dirty="0"/>
          </a:p>
        </p:txBody>
      </p:sp>
      <p:pic>
        <p:nvPicPr>
          <p:cNvPr id="5" name="Picture 2" descr="https://waifu2x.booru.pics/outfiles/05102eff3ec6393ab769a0f9fb55a10ea3aa7098_s2_n2.jpg">
            <a:extLst>
              <a:ext uri="{FF2B5EF4-FFF2-40B4-BE49-F238E27FC236}">
                <a16:creationId xmlns:a16="http://schemas.microsoft.com/office/drawing/2014/main" id="{86C551A2-7C62-4B67-826A-D2AAF9227A6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9355" y="2088487"/>
            <a:ext cx="7614411" cy="444817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a:extLst>
              <a:ext uri="{FF2B5EF4-FFF2-40B4-BE49-F238E27FC236}">
                <a16:creationId xmlns:a16="http://schemas.microsoft.com/office/drawing/2014/main" id="{0EF6ACCD-3C83-4719-9F7D-55DB650BE5A9}"/>
              </a:ext>
            </a:extLst>
          </p:cNvPr>
          <p:cNvGrpSpPr/>
          <p:nvPr/>
        </p:nvGrpSpPr>
        <p:grpSpPr>
          <a:xfrm>
            <a:off x="757011" y="161895"/>
            <a:ext cx="1878475" cy="1098687"/>
            <a:chOff x="757011" y="161895"/>
            <a:chExt cx="1878475" cy="1098687"/>
          </a:xfrm>
        </p:grpSpPr>
        <p:sp>
          <p:nvSpPr>
            <p:cNvPr id="7" name="Flowchart: Manual Input 7">
              <a:extLst>
                <a:ext uri="{FF2B5EF4-FFF2-40B4-BE49-F238E27FC236}">
                  <a16:creationId xmlns:a16="http://schemas.microsoft.com/office/drawing/2014/main" id="{6204B364-A10B-478A-A824-60E09F9FAAFB}"/>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 name="Straight Connector 13">
              <a:extLst>
                <a:ext uri="{FF2B5EF4-FFF2-40B4-BE49-F238E27FC236}">
                  <a16:creationId xmlns:a16="http://schemas.microsoft.com/office/drawing/2014/main" id="{BAAF822E-55BA-429D-B899-98C2313DFFDB}"/>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9" name="TextBox 4">
            <a:extLst>
              <a:ext uri="{FF2B5EF4-FFF2-40B4-BE49-F238E27FC236}">
                <a16:creationId xmlns:a16="http://schemas.microsoft.com/office/drawing/2014/main" id="{D2200F19-1590-4E67-A86C-3210ECCC80A1}"/>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线段树</a:t>
            </a:r>
            <a:endParaRPr lang="en-US" altLang="zh-CN" sz="4400" b="1" dirty="0">
              <a:solidFill>
                <a:schemeClr val="tx1">
                  <a:lumMod val="85000"/>
                  <a:lumOff val="15000"/>
                </a:schemeClr>
              </a:solidFill>
              <a:latin typeface="Segoe UI" panose="020B0502040204020203" pitchFamily="34" charset="0"/>
              <a:cs typeface="Segoe UI" panose="020B0502040204020203" pitchFamily="34" charset="0"/>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63600C26-C601-48B4-8D62-CC1126519F7B}"/>
                  </a:ext>
                </a:extLst>
              </p14:cNvPr>
              <p14:cNvContentPartPr/>
              <p14:nvPr/>
            </p14:nvContentPartPr>
            <p14:xfrm>
              <a:off x="299520" y="278640"/>
              <a:ext cx="10386720" cy="6579720"/>
            </p14:xfrm>
          </p:contentPart>
        </mc:Choice>
        <mc:Fallback>
          <p:pic>
            <p:nvPicPr>
              <p:cNvPr id="2" name="墨迹 1">
                <a:extLst>
                  <a:ext uri="{FF2B5EF4-FFF2-40B4-BE49-F238E27FC236}">
                    <a16:creationId xmlns:a16="http://schemas.microsoft.com/office/drawing/2014/main" id="{63600C26-C601-48B4-8D62-CC1126519F7B}"/>
                  </a:ext>
                </a:extLst>
              </p:cNvPr>
              <p:cNvPicPr/>
              <p:nvPr/>
            </p:nvPicPr>
            <p:blipFill>
              <a:blip r:embed="rId4"/>
              <a:stretch>
                <a:fillRect/>
              </a:stretch>
            </p:blipFill>
            <p:spPr>
              <a:xfrm>
                <a:off x="290160" y="269280"/>
                <a:ext cx="10405440" cy="6598440"/>
              </a:xfrm>
              <a:prstGeom prst="rect">
                <a:avLst/>
              </a:prstGeom>
            </p:spPr>
          </p:pic>
        </mc:Fallback>
      </mc:AlternateContent>
    </p:spTree>
    <p:extLst>
      <p:ext uri="{BB962C8B-B14F-4D97-AF65-F5344CB8AC3E}">
        <p14:creationId xmlns:p14="http://schemas.microsoft.com/office/powerpoint/2010/main" val="1469567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488899" y="752476"/>
            <a:ext cx="10347167" cy="6032886"/>
          </a:xfrm>
        </p:spPr>
        <p:txBody>
          <a:bodyPr>
            <a:normAutofit fontScale="92500" lnSpcReduction="10000"/>
          </a:bodyPr>
          <a:lstStyle/>
          <a:p>
            <a:pPr marL="0" indent="0">
              <a:spcBef>
                <a:spcPts val="200"/>
              </a:spcBef>
              <a:buNone/>
            </a:pPr>
            <a:r>
              <a:rPr lang="en-US" altLang="zh-CN" sz="2000" b="1" dirty="0">
                <a:solidFill>
                  <a:srgbClr val="006699"/>
                </a:solidFill>
                <a:latin typeface="Consolas" panose="020B0609020204030204" pitchFamily="49" charset="0"/>
              </a:rPr>
              <a:t>void</a:t>
            </a:r>
            <a:r>
              <a:rPr lang="en-US" altLang="zh-CN" sz="2000" b="1" dirty="0">
                <a:solidFill>
                  <a:srgbClr val="000000"/>
                </a:solidFill>
                <a:latin typeface="Consolas" panose="020B0609020204030204" pitchFamily="49" charset="0"/>
              </a:rPr>
              <a:t> change(tree2 *</a:t>
            </a:r>
            <a:r>
              <a:rPr lang="en-US" altLang="zh-CN" sz="2000" b="1" dirty="0" err="1">
                <a:solidFill>
                  <a:srgbClr val="000000"/>
                </a:solidFill>
                <a:latin typeface="Consolas" panose="020B0609020204030204" pitchFamily="49" charset="0"/>
              </a:rPr>
              <a:t>tree,</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l,</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r,</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x,</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y)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if</a:t>
            </a:r>
            <a:r>
              <a:rPr lang="en-US" altLang="zh-CN" sz="2000" b="1" dirty="0">
                <a:solidFill>
                  <a:srgbClr val="000000"/>
                </a:solidFill>
                <a:latin typeface="Consolas" panose="020B0609020204030204" pitchFamily="49" charset="0"/>
              </a:rPr>
              <a:t>(l==r)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tree-&gt;x+=y;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return</a:t>
            </a:r>
            <a:r>
              <a:rPr lang="en-US" altLang="zh-CN" sz="2000" b="1" dirty="0">
                <a:solidFill>
                  <a:srgbClr val="000000"/>
                </a:solidFill>
                <a:latin typeface="Consolas" panose="020B0609020204030204" pitchFamily="49" charset="0"/>
              </a:rPr>
              <a:t> ;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mid=(</a:t>
            </a:r>
            <a:r>
              <a:rPr lang="en-US" altLang="zh-CN" sz="2000" b="1" dirty="0" err="1">
                <a:solidFill>
                  <a:srgbClr val="000000"/>
                </a:solidFill>
                <a:latin typeface="Consolas" panose="020B0609020204030204" pitchFamily="49" charset="0"/>
              </a:rPr>
              <a:t>l+r</a:t>
            </a:r>
            <a:r>
              <a:rPr lang="en-US" altLang="zh-CN" sz="2000" b="1" dirty="0">
                <a:solidFill>
                  <a:srgbClr val="000000"/>
                </a:solidFill>
                <a:latin typeface="Consolas" panose="020B0609020204030204" pitchFamily="49" charset="0"/>
              </a:rPr>
              <a:t>)&gt;&gt;1;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if</a:t>
            </a:r>
            <a:r>
              <a:rPr lang="en-US" altLang="zh-CN" sz="2000" b="1" dirty="0">
                <a:solidFill>
                  <a:srgbClr val="000000"/>
                </a:solidFill>
                <a:latin typeface="Consolas" panose="020B0609020204030204" pitchFamily="49" charset="0"/>
              </a:rPr>
              <a:t>(x&lt;=mid)change(tree-&gt;</a:t>
            </a:r>
            <a:r>
              <a:rPr lang="en-US" altLang="zh-CN" sz="2000" b="1" dirty="0" err="1">
                <a:solidFill>
                  <a:srgbClr val="000000"/>
                </a:solidFill>
                <a:latin typeface="Consolas" panose="020B0609020204030204" pitchFamily="49" charset="0"/>
              </a:rPr>
              <a:t>lson,l,mid,x,y</a:t>
            </a: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else</a:t>
            </a:r>
            <a:r>
              <a:rPr lang="en-US" altLang="zh-CN" sz="2000" b="1" dirty="0">
                <a:solidFill>
                  <a:srgbClr val="000000"/>
                </a:solidFill>
                <a:latin typeface="Consolas" panose="020B0609020204030204" pitchFamily="49" charset="0"/>
              </a:rPr>
              <a:t> change(tree-&gt;rson,mid+1,r,x,y);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tree-&gt;x=tree-&gt;</a:t>
            </a:r>
            <a:r>
              <a:rPr lang="en-US" altLang="zh-CN" sz="2000" b="1" dirty="0" err="1">
                <a:solidFill>
                  <a:srgbClr val="000000"/>
                </a:solidFill>
                <a:latin typeface="Consolas" panose="020B0609020204030204" pitchFamily="49" charset="0"/>
              </a:rPr>
              <a:t>lson</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x+tree</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rson</a:t>
            </a:r>
            <a:r>
              <a:rPr lang="en-US" altLang="zh-CN" sz="2000" b="1" dirty="0">
                <a:solidFill>
                  <a:srgbClr val="000000"/>
                </a:solidFill>
                <a:latin typeface="Consolas" panose="020B0609020204030204" pitchFamily="49" charset="0"/>
              </a:rPr>
              <a:t>-&gt;x;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err="1">
                <a:solidFill>
                  <a:srgbClr val="000000"/>
                </a:solidFill>
                <a:latin typeface="Consolas" panose="020B0609020204030204" pitchFamily="49" charset="0"/>
              </a:rPr>
              <a:t>ll</a:t>
            </a:r>
            <a:r>
              <a:rPr lang="en-US" altLang="zh-CN" sz="2000" b="1" dirty="0">
                <a:solidFill>
                  <a:srgbClr val="000000"/>
                </a:solidFill>
                <a:latin typeface="Consolas" panose="020B0609020204030204" pitchFamily="49" charset="0"/>
              </a:rPr>
              <a:t> query(tree2 *</a:t>
            </a:r>
            <a:r>
              <a:rPr lang="en-US" altLang="zh-CN" sz="2000" b="1" dirty="0" err="1">
                <a:solidFill>
                  <a:srgbClr val="000000"/>
                </a:solidFill>
                <a:latin typeface="Consolas" panose="020B0609020204030204" pitchFamily="49" charset="0"/>
              </a:rPr>
              <a:t>tree,</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l,</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r,</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x,</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y)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if</a:t>
            </a:r>
            <a:r>
              <a:rPr lang="en-US" altLang="zh-CN" sz="2000" b="1" dirty="0">
                <a:solidFill>
                  <a:srgbClr val="000000"/>
                </a:solidFill>
                <a:latin typeface="Consolas" panose="020B0609020204030204" pitchFamily="49" charset="0"/>
              </a:rPr>
              <a:t>(x&lt;=l&amp;&amp;y&gt;=r)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return</a:t>
            </a:r>
            <a:r>
              <a:rPr lang="en-US" altLang="zh-CN" sz="2000" b="1" dirty="0">
                <a:solidFill>
                  <a:srgbClr val="000000"/>
                </a:solidFill>
                <a:latin typeface="Consolas" panose="020B0609020204030204" pitchFamily="49" charset="0"/>
              </a:rPr>
              <a:t> tree-&gt;x;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mid=(</a:t>
            </a:r>
            <a:r>
              <a:rPr lang="en-US" altLang="zh-CN" sz="2000" b="1" dirty="0" err="1">
                <a:solidFill>
                  <a:srgbClr val="000000"/>
                </a:solidFill>
                <a:latin typeface="Consolas" panose="020B0609020204030204" pitchFamily="49" charset="0"/>
              </a:rPr>
              <a:t>l+r</a:t>
            </a:r>
            <a:r>
              <a:rPr lang="en-US" altLang="zh-CN" sz="2000" b="1" dirty="0">
                <a:solidFill>
                  <a:srgbClr val="000000"/>
                </a:solidFill>
                <a:latin typeface="Consolas" panose="020B0609020204030204" pitchFamily="49" charset="0"/>
              </a:rPr>
              <a:t>)&gt;&gt;1;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ll</a:t>
            </a:r>
            <a:r>
              <a:rPr lang="en-US" altLang="zh-CN" sz="2000" b="1" dirty="0">
                <a:solidFill>
                  <a:srgbClr val="000000"/>
                </a:solidFill>
                <a:latin typeface="Consolas" panose="020B0609020204030204" pitchFamily="49" charset="0"/>
              </a:rPr>
              <a:t> t1=0,t2=0;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if</a:t>
            </a:r>
            <a:r>
              <a:rPr lang="en-US" altLang="zh-CN" sz="2000" b="1" dirty="0">
                <a:solidFill>
                  <a:srgbClr val="000000"/>
                </a:solidFill>
                <a:latin typeface="Consolas" panose="020B0609020204030204" pitchFamily="49" charset="0"/>
              </a:rPr>
              <a:t>(x&lt;=mid)t1=query(tree-&gt;</a:t>
            </a:r>
            <a:r>
              <a:rPr lang="en-US" altLang="zh-CN" sz="2000" b="1" dirty="0" err="1">
                <a:solidFill>
                  <a:srgbClr val="000000"/>
                </a:solidFill>
                <a:latin typeface="Consolas" panose="020B0609020204030204" pitchFamily="49" charset="0"/>
              </a:rPr>
              <a:t>lson,l,mid,x,y</a:t>
            </a: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if</a:t>
            </a:r>
            <a:r>
              <a:rPr lang="en-US" altLang="zh-CN" sz="2000" b="1" dirty="0">
                <a:solidFill>
                  <a:srgbClr val="000000"/>
                </a:solidFill>
                <a:latin typeface="Consolas" panose="020B0609020204030204" pitchFamily="49" charset="0"/>
              </a:rPr>
              <a:t>(y&gt;mid)t2=query(tree-&gt;rson,mid+1,r,x,y);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return</a:t>
            </a:r>
            <a:r>
              <a:rPr lang="en-US" altLang="zh-CN" sz="2000" b="1" dirty="0">
                <a:solidFill>
                  <a:srgbClr val="000000"/>
                </a:solidFill>
                <a:latin typeface="Consolas" panose="020B0609020204030204" pitchFamily="49" charset="0"/>
              </a:rPr>
              <a:t> t1+t2;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p:txBody>
      </p:sp>
      <p:sp>
        <p:nvSpPr>
          <p:cNvPr id="6" name="内容占位符 2">
            <a:extLst>
              <a:ext uri="{FF2B5EF4-FFF2-40B4-BE49-F238E27FC236}">
                <a16:creationId xmlns:a16="http://schemas.microsoft.com/office/drawing/2014/main" id="{3A81C8FC-8DB6-4AFE-A877-5429002879CF}"/>
              </a:ext>
            </a:extLst>
          </p:cNvPr>
          <p:cNvSpPr txBox="1">
            <a:spLocks/>
          </p:cNvSpPr>
          <p:nvPr/>
        </p:nvSpPr>
        <p:spPr>
          <a:xfrm>
            <a:off x="5538553" y="6301257"/>
            <a:ext cx="4374406" cy="48410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下发文件附完整代码</a:t>
            </a:r>
            <a:endParaRPr lang="en-US" altLang="zh-CN" sz="2800" dirty="0"/>
          </a:p>
          <a:p>
            <a:endParaRPr lang="en-US" altLang="zh-CN" sz="2800" dirty="0"/>
          </a:p>
        </p:txBody>
      </p:sp>
      <p:sp>
        <p:nvSpPr>
          <p:cNvPr id="9" name="TextBox 4">
            <a:extLst>
              <a:ext uri="{FF2B5EF4-FFF2-40B4-BE49-F238E27FC236}">
                <a16:creationId xmlns:a16="http://schemas.microsoft.com/office/drawing/2014/main" id="{BBE7C3BF-8B68-43B4-84FF-3C9FEC1607C9}"/>
              </a:ext>
            </a:extLst>
          </p:cNvPr>
          <p:cNvSpPr txBox="1"/>
          <p:nvPr/>
        </p:nvSpPr>
        <p:spPr>
          <a:xfrm>
            <a:off x="6302170" y="151838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单点修改，区间查询</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CBDEDD9D-161E-4359-B12C-3C3972432602}"/>
                  </a:ext>
                </a:extLst>
              </p14:cNvPr>
              <p14:cNvContentPartPr/>
              <p14:nvPr/>
            </p14:nvContentPartPr>
            <p14:xfrm>
              <a:off x="1046880" y="84600"/>
              <a:ext cx="6410520" cy="6599880"/>
            </p14:xfrm>
          </p:contentPart>
        </mc:Choice>
        <mc:Fallback>
          <p:pic>
            <p:nvPicPr>
              <p:cNvPr id="2" name="墨迹 1">
                <a:extLst>
                  <a:ext uri="{FF2B5EF4-FFF2-40B4-BE49-F238E27FC236}">
                    <a16:creationId xmlns:a16="http://schemas.microsoft.com/office/drawing/2014/main" id="{CBDEDD9D-161E-4359-B12C-3C3972432602}"/>
                  </a:ext>
                </a:extLst>
              </p:cNvPr>
              <p:cNvPicPr/>
              <p:nvPr/>
            </p:nvPicPr>
            <p:blipFill>
              <a:blip r:embed="rId3"/>
              <a:stretch>
                <a:fillRect/>
              </a:stretch>
            </p:blipFill>
            <p:spPr>
              <a:xfrm>
                <a:off x="1037520" y="75240"/>
                <a:ext cx="6429240" cy="6618600"/>
              </a:xfrm>
              <a:prstGeom prst="rect">
                <a:avLst/>
              </a:prstGeom>
            </p:spPr>
          </p:pic>
        </mc:Fallback>
      </mc:AlternateContent>
    </p:spTree>
    <p:extLst>
      <p:ext uri="{BB962C8B-B14F-4D97-AF65-F5344CB8AC3E}">
        <p14:creationId xmlns:p14="http://schemas.microsoft.com/office/powerpoint/2010/main" val="13839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1632861" y="1496735"/>
            <a:ext cx="8596668" cy="4212563"/>
          </a:xfrm>
        </p:spPr>
        <p:txBody>
          <a:bodyPr>
            <a:normAutofit/>
          </a:bodyPr>
          <a:lstStyle/>
          <a:p>
            <a:pPr marL="342900" indent="-342900">
              <a:lnSpc>
                <a:spcPts val="4000"/>
              </a:lnSpc>
              <a:buFont typeface="Wingdings" panose="05000000000000000000" pitchFamily="2" charset="2"/>
              <a:buChar char="l"/>
            </a:pPr>
            <a:r>
              <a:rPr lang="zh-CN" altLang="en-US" sz="2000" dirty="0"/>
              <a:t>区间修改，区间查询</a:t>
            </a:r>
            <a:endParaRPr lang="en-US" altLang="zh-CN" sz="2000" dirty="0"/>
          </a:p>
          <a:p>
            <a:pPr marL="342900" indent="-342900">
              <a:lnSpc>
                <a:spcPts val="4000"/>
              </a:lnSpc>
              <a:buFont typeface="Wingdings" panose="05000000000000000000" pitchFamily="2" charset="2"/>
              <a:buChar char="l"/>
            </a:pPr>
            <a:r>
              <a:rPr lang="en-US" altLang="zh-CN" sz="2000" dirty="0"/>
              <a:t>Lazy tag</a:t>
            </a:r>
          </a:p>
        </p:txBody>
      </p:sp>
      <p:pic>
        <p:nvPicPr>
          <p:cNvPr id="5" name="Picture 2" descr="https://waifu2x.booru.pics/outfiles/05102eff3ec6393ab769a0f9fb55a10ea3aa7098_s2_n2.jpg">
            <a:extLst>
              <a:ext uri="{FF2B5EF4-FFF2-40B4-BE49-F238E27FC236}">
                <a16:creationId xmlns:a16="http://schemas.microsoft.com/office/drawing/2014/main" id="{86C551A2-7C62-4B67-826A-D2AAF9227A6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9355" y="2088487"/>
            <a:ext cx="7614411" cy="444817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a:extLst>
              <a:ext uri="{FF2B5EF4-FFF2-40B4-BE49-F238E27FC236}">
                <a16:creationId xmlns:a16="http://schemas.microsoft.com/office/drawing/2014/main" id="{F93CEF04-0BBD-4CA7-8246-9D587D4971B8}"/>
              </a:ext>
            </a:extLst>
          </p:cNvPr>
          <p:cNvGrpSpPr/>
          <p:nvPr/>
        </p:nvGrpSpPr>
        <p:grpSpPr>
          <a:xfrm>
            <a:off x="757011" y="161895"/>
            <a:ext cx="1878475" cy="1098687"/>
            <a:chOff x="757011" y="161895"/>
            <a:chExt cx="1878475" cy="1098687"/>
          </a:xfrm>
        </p:grpSpPr>
        <p:sp>
          <p:nvSpPr>
            <p:cNvPr id="7" name="Flowchart: Manual Input 7">
              <a:extLst>
                <a:ext uri="{FF2B5EF4-FFF2-40B4-BE49-F238E27FC236}">
                  <a16:creationId xmlns:a16="http://schemas.microsoft.com/office/drawing/2014/main" id="{87EC7506-7F80-4469-ACD0-5AD7DE36E264}"/>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 name="Straight Connector 13">
              <a:extLst>
                <a:ext uri="{FF2B5EF4-FFF2-40B4-BE49-F238E27FC236}">
                  <a16:creationId xmlns:a16="http://schemas.microsoft.com/office/drawing/2014/main" id="{26718D34-AF31-4C0B-8D58-B03DBDB75361}"/>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9" name="TextBox 4">
            <a:extLst>
              <a:ext uri="{FF2B5EF4-FFF2-40B4-BE49-F238E27FC236}">
                <a16:creationId xmlns:a16="http://schemas.microsoft.com/office/drawing/2014/main" id="{3B5123B6-4601-42C7-A3A2-2C502943881E}"/>
              </a:ext>
            </a:extLst>
          </p:cNvPr>
          <p:cNvSpPr txBox="1"/>
          <p:nvPr/>
        </p:nvSpPr>
        <p:spPr>
          <a:xfrm>
            <a:off x="2635486" y="444595"/>
            <a:ext cx="7221578" cy="769441"/>
          </a:xfrm>
          <a:prstGeom prst="rect">
            <a:avLst/>
          </a:prstGeom>
          <a:noFill/>
        </p:spPr>
        <p:txBody>
          <a:bodyPr wrap="square" rtlCol="0">
            <a:spAutoFit/>
          </a:bodyPr>
          <a:lstStyle/>
          <a:p>
            <a:r>
              <a:rPr lang="zh-CN" altLang="en-US" sz="4400" b="1">
                <a:solidFill>
                  <a:schemeClr val="tx1">
                    <a:lumMod val="85000"/>
                    <a:lumOff val="15000"/>
                  </a:schemeClr>
                </a:solidFill>
                <a:latin typeface="Segoe UI" panose="020B0502040204020203" pitchFamily="34" charset="0"/>
                <a:cs typeface="Segoe UI" panose="020B0502040204020203" pitchFamily="34" charset="0"/>
              </a:rPr>
              <a:t>线段树</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9DE69E3D-ED70-4638-9C95-0ED5596DF8ED}"/>
                  </a:ext>
                </a:extLst>
              </p14:cNvPr>
              <p14:cNvContentPartPr/>
              <p14:nvPr/>
            </p14:nvContentPartPr>
            <p14:xfrm>
              <a:off x="730080" y="667440"/>
              <a:ext cx="10971360" cy="5636520"/>
            </p14:xfrm>
          </p:contentPart>
        </mc:Choice>
        <mc:Fallback>
          <p:pic>
            <p:nvPicPr>
              <p:cNvPr id="2" name="墨迹 1">
                <a:extLst>
                  <a:ext uri="{FF2B5EF4-FFF2-40B4-BE49-F238E27FC236}">
                    <a16:creationId xmlns:a16="http://schemas.microsoft.com/office/drawing/2014/main" id="{9DE69E3D-ED70-4638-9C95-0ED5596DF8ED}"/>
                  </a:ext>
                </a:extLst>
              </p:cNvPr>
              <p:cNvPicPr/>
              <p:nvPr/>
            </p:nvPicPr>
            <p:blipFill>
              <a:blip r:embed="rId4"/>
              <a:stretch>
                <a:fillRect/>
              </a:stretch>
            </p:blipFill>
            <p:spPr>
              <a:xfrm>
                <a:off x="720720" y="658080"/>
                <a:ext cx="10990080" cy="5655240"/>
              </a:xfrm>
              <a:prstGeom prst="rect">
                <a:avLst/>
              </a:prstGeom>
            </p:spPr>
          </p:pic>
        </mc:Fallback>
      </mc:AlternateContent>
    </p:spTree>
    <p:extLst>
      <p:ext uri="{BB962C8B-B14F-4D97-AF65-F5344CB8AC3E}">
        <p14:creationId xmlns:p14="http://schemas.microsoft.com/office/powerpoint/2010/main" val="67202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72CFB-5734-47FB-B48A-655B6BDC45F8}"/>
              </a:ext>
            </a:extLst>
          </p:cNvPr>
          <p:cNvSpPr>
            <a:spLocks noGrp="1"/>
          </p:cNvSpPr>
          <p:nvPr>
            <p:ph type="title"/>
          </p:nvPr>
        </p:nvSpPr>
        <p:spPr>
          <a:xfrm>
            <a:off x="6223127" y="92076"/>
            <a:ext cx="8596668" cy="1320800"/>
          </a:xfrm>
        </p:spPr>
        <p:txBody>
          <a:bodyPr/>
          <a:lstStyle/>
          <a:p>
            <a:r>
              <a:rPr lang="zh-CN" altLang="en-US" b="1" dirty="0">
                <a:solidFill>
                  <a:schemeClr val="tx1">
                    <a:lumMod val="85000"/>
                    <a:lumOff val="15000"/>
                  </a:schemeClr>
                </a:solidFill>
                <a:latin typeface="Segoe UI" panose="020B0502040204020203" pitchFamily="34" charset="0"/>
                <a:ea typeface="+mn-ea"/>
                <a:cs typeface="Segoe UI" panose="020B0502040204020203" pitchFamily="34" charset="0"/>
              </a:rPr>
              <a:t>区间修改，区间查询</a:t>
            </a:r>
            <a:endParaRPr lang="en-US" altLang="zh-CN" b="1" dirty="0">
              <a:solidFill>
                <a:schemeClr val="tx1">
                  <a:lumMod val="85000"/>
                  <a:lumOff val="15000"/>
                </a:schemeClr>
              </a:solidFill>
              <a:latin typeface="Segoe UI" panose="020B0502040204020203" pitchFamily="34" charset="0"/>
              <a:ea typeface="+mn-ea"/>
              <a:cs typeface="Segoe UI" panose="020B0502040204020203" pitchFamily="34" charset="0"/>
            </a:endParaRPr>
          </a:p>
        </p:txBody>
      </p:sp>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488899" y="752476"/>
            <a:ext cx="10347167" cy="6032886"/>
          </a:xfrm>
        </p:spPr>
        <p:txBody>
          <a:bodyPr>
            <a:normAutofit fontScale="92500" lnSpcReduction="20000"/>
          </a:bodyPr>
          <a:lstStyle/>
          <a:p>
            <a:pPr marL="0" indent="0">
              <a:spcBef>
                <a:spcPts val="200"/>
              </a:spcBef>
              <a:buNone/>
            </a:pPr>
            <a:r>
              <a:rPr lang="en-US" altLang="zh-CN" sz="2000" b="1" dirty="0">
                <a:solidFill>
                  <a:srgbClr val="006699"/>
                </a:solidFill>
                <a:latin typeface="Consolas" panose="020B0609020204030204" pitchFamily="49" charset="0"/>
              </a:rPr>
              <a:t>void</a:t>
            </a:r>
            <a:r>
              <a:rPr lang="en-US" altLang="zh-CN" sz="2000" b="1" dirty="0">
                <a:solidFill>
                  <a:srgbClr val="000000"/>
                </a:solidFill>
                <a:latin typeface="Consolas" panose="020B0609020204030204" pitchFamily="49" charset="0"/>
              </a:rPr>
              <a:t> pushdown(tree2 *</a:t>
            </a:r>
            <a:r>
              <a:rPr lang="en-US" altLang="zh-CN" sz="2000" b="1" dirty="0" err="1">
                <a:solidFill>
                  <a:srgbClr val="000000"/>
                </a:solidFill>
                <a:latin typeface="Consolas" panose="020B0609020204030204" pitchFamily="49" charset="0"/>
              </a:rPr>
              <a:t>tree,</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l,</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r)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if</a:t>
            </a:r>
            <a:r>
              <a:rPr lang="en-US" altLang="zh-CN" sz="2000" b="1" dirty="0">
                <a:solidFill>
                  <a:srgbClr val="000000"/>
                </a:solidFill>
                <a:latin typeface="Consolas" panose="020B0609020204030204" pitchFamily="49" charset="0"/>
              </a:rPr>
              <a:t>(!tree-&gt;lazy)</a:t>
            </a:r>
            <a:r>
              <a:rPr lang="en-US" altLang="zh-CN" sz="2000" b="1" dirty="0">
                <a:solidFill>
                  <a:srgbClr val="006699"/>
                </a:solidFill>
                <a:latin typeface="Consolas" panose="020B0609020204030204" pitchFamily="49" charset="0"/>
              </a:rPr>
              <a:t>return</a:t>
            </a:r>
            <a:r>
              <a:rPr lang="en-US" altLang="zh-CN" sz="2000" b="1" dirty="0">
                <a:solidFill>
                  <a:srgbClr val="000000"/>
                </a:solidFill>
                <a:latin typeface="Consolas" panose="020B0609020204030204" pitchFamily="49" charset="0"/>
              </a:rPr>
              <a:t> ;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mid=(</a:t>
            </a:r>
            <a:r>
              <a:rPr lang="en-US" altLang="zh-CN" sz="2000" b="1" dirty="0" err="1">
                <a:solidFill>
                  <a:srgbClr val="000000"/>
                </a:solidFill>
                <a:latin typeface="Consolas" panose="020B0609020204030204" pitchFamily="49" charset="0"/>
              </a:rPr>
              <a:t>l+r</a:t>
            </a:r>
            <a:r>
              <a:rPr lang="en-US" altLang="zh-CN" sz="2000" b="1" dirty="0">
                <a:solidFill>
                  <a:srgbClr val="000000"/>
                </a:solidFill>
                <a:latin typeface="Consolas" panose="020B0609020204030204" pitchFamily="49" charset="0"/>
              </a:rPr>
              <a:t>)&gt;&gt;1;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tree-&gt;</a:t>
            </a:r>
            <a:r>
              <a:rPr lang="en-US" altLang="zh-CN" sz="2000" b="1" dirty="0" err="1">
                <a:solidFill>
                  <a:srgbClr val="000000"/>
                </a:solidFill>
                <a:latin typeface="Consolas" panose="020B0609020204030204" pitchFamily="49" charset="0"/>
              </a:rPr>
              <a:t>lson</a:t>
            </a:r>
            <a:r>
              <a:rPr lang="en-US" altLang="zh-CN" sz="2000" b="1" dirty="0">
                <a:solidFill>
                  <a:srgbClr val="000000"/>
                </a:solidFill>
                <a:latin typeface="Consolas" panose="020B0609020204030204" pitchFamily="49" charset="0"/>
              </a:rPr>
              <a:t>-&gt;x+=tree-&gt;lazy*(mid-l+1);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tree-&gt;</a:t>
            </a:r>
            <a:r>
              <a:rPr lang="en-US" altLang="zh-CN" sz="2000" b="1" dirty="0" err="1">
                <a:solidFill>
                  <a:srgbClr val="000000"/>
                </a:solidFill>
                <a:latin typeface="Consolas" panose="020B0609020204030204" pitchFamily="49" charset="0"/>
              </a:rPr>
              <a:t>rson</a:t>
            </a:r>
            <a:r>
              <a:rPr lang="en-US" altLang="zh-CN" sz="2000" b="1" dirty="0">
                <a:solidFill>
                  <a:srgbClr val="000000"/>
                </a:solidFill>
                <a:latin typeface="Consolas" panose="020B0609020204030204" pitchFamily="49" charset="0"/>
              </a:rPr>
              <a:t>-&gt;x+=tree-&gt;lazy*(r-mid);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tree-&gt;</a:t>
            </a:r>
            <a:r>
              <a:rPr lang="en-US" altLang="zh-CN" sz="2000" b="1" dirty="0" err="1">
                <a:solidFill>
                  <a:srgbClr val="000000"/>
                </a:solidFill>
                <a:latin typeface="Consolas" panose="020B0609020204030204" pitchFamily="49" charset="0"/>
              </a:rPr>
              <a:t>lson</a:t>
            </a:r>
            <a:r>
              <a:rPr lang="en-US" altLang="zh-CN" sz="2000" b="1" dirty="0">
                <a:solidFill>
                  <a:srgbClr val="000000"/>
                </a:solidFill>
                <a:latin typeface="Consolas" panose="020B0609020204030204" pitchFamily="49" charset="0"/>
              </a:rPr>
              <a:t>-&gt;lazy+=tree-&gt;lazy;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tree-&gt;</a:t>
            </a:r>
            <a:r>
              <a:rPr lang="en-US" altLang="zh-CN" sz="2000" b="1" dirty="0" err="1">
                <a:solidFill>
                  <a:srgbClr val="000000"/>
                </a:solidFill>
                <a:latin typeface="Consolas" panose="020B0609020204030204" pitchFamily="49" charset="0"/>
              </a:rPr>
              <a:t>rson</a:t>
            </a:r>
            <a:r>
              <a:rPr lang="en-US" altLang="zh-CN" sz="2000" b="1" dirty="0">
                <a:solidFill>
                  <a:srgbClr val="000000"/>
                </a:solidFill>
                <a:latin typeface="Consolas" panose="020B0609020204030204" pitchFamily="49" charset="0"/>
              </a:rPr>
              <a:t>-&gt;lazy+=tree-&gt;lazy;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tree-&gt;lazy=0;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6699"/>
                </a:solidFill>
                <a:latin typeface="Consolas" panose="020B0609020204030204" pitchFamily="49" charset="0"/>
              </a:rPr>
              <a:t>void</a:t>
            </a:r>
            <a:r>
              <a:rPr lang="en-US" altLang="zh-CN" sz="2000" b="1" dirty="0">
                <a:solidFill>
                  <a:srgbClr val="000000"/>
                </a:solidFill>
                <a:latin typeface="Consolas" panose="020B0609020204030204" pitchFamily="49" charset="0"/>
              </a:rPr>
              <a:t> change(tree2 *</a:t>
            </a:r>
            <a:r>
              <a:rPr lang="en-US" altLang="zh-CN" sz="2000" b="1" dirty="0" err="1">
                <a:solidFill>
                  <a:srgbClr val="000000"/>
                </a:solidFill>
                <a:latin typeface="Consolas" panose="020B0609020204030204" pitchFamily="49" charset="0"/>
              </a:rPr>
              <a:t>tree,</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l,</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r,</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x,</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y,</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d)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if</a:t>
            </a:r>
            <a:r>
              <a:rPr lang="en-US" altLang="zh-CN" sz="2000" b="1" dirty="0">
                <a:solidFill>
                  <a:srgbClr val="000000"/>
                </a:solidFill>
                <a:latin typeface="Consolas" panose="020B0609020204030204" pitchFamily="49" charset="0"/>
              </a:rPr>
              <a:t>(x&lt;=l&amp;&amp;y&gt;=r)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tree-&gt;x+=(</a:t>
            </a:r>
            <a:r>
              <a:rPr lang="en-US" altLang="zh-CN" sz="2000" b="1" dirty="0" err="1">
                <a:solidFill>
                  <a:srgbClr val="000000"/>
                </a:solidFill>
                <a:latin typeface="Consolas" panose="020B0609020204030204" pitchFamily="49" charset="0"/>
              </a:rPr>
              <a:t>ll</a:t>
            </a:r>
            <a:r>
              <a:rPr lang="en-US" altLang="zh-CN" sz="2000" b="1" dirty="0">
                <a:solidFill>
                  <a:srgbClr val="000000"/>
                </a:solidFill>
                <a:latin typeface="Consolas" panose="020B0609020204030204" pitchFamily="49" charset="0"/>
              </a:rPr>
              <a:t>)d*(r-l+1);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tree-&gt;lazy+=d;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return</a:t>
            </a:r>
            <a:r>
              <a:rPr lang="en-US" altLang="zh-CN" sz="2000" b="1" dirty="0">
                <a:solidFill>
                  <a:srgbClr val="000000"/>
                </a:solidFill>
                <a:latin typeface="Consolas" panose="020B0609020204030204" pitchFamily="49" charset="0"/>
              </a:rPr>
              <a:t> ;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pushdown(</a:t>
            </a:r>
            <a:r>
              <a:rPr lang="en-US" altLang="zh-CN" sz="2000" b="1" dirty="0" err="1">
                <a:solidFill>
                  <a:srgbClr val="000000"/>
                </a:solidFill>
                <a:latin typeface="Consolas" panose="020B0609020204030204" pitchFamily="49" charset="0"/>
              </a:rPr>
              <a:t>tree,l,r</a:t>
            </a: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mid=(</a:t>
            </a:r>
            <a:r>
              <a:rPr lang="en-US" altLang="zh-CN" sz="2000" b="1" dirty="0" err="1">
                <a:solidFill>
                  <a:srgbClr val="000000"/>
                </a:solidFill>
                <a:latin typeface="Consolas" panose="020B0609020204030204" pitchFamily="49" charset="0"/>
              </a:rPr>
              <a:t>l+r</a:t>
            </a:r>
            <a:r>
              <a:rPr lang="en-US" altLang="zh-CN" sz="2000" b="1" dirty="0">
                <a:solidFill>
                  <a:srgbClr val="000000"/>
                </a:solidFill>
                <a:latin typeface="Consolas" panose="020B0609020204030204" pitchFamily="49" charset="0"/>
              </a:rPr>
              <a:t>)&gt;&gt;1;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if</a:t>
            </a:r>
            <a:r>
              <a:rPr lang="en-US" altLang="zh-CN" sz="2000" b="1" dirty="0">
                <a:solidFill>
                  <a:srgbClr val="000000"/>
                </a:solidFill>
                <a:latin typeface="Consolas" panose="020B0609020204030204" pitchFamily="49" charset="0"/>
              </a:rPr>
              <a:t>(x&lt;=mid)change(tree-&gt;</a:t>
            </a:r>
            <a:r>
              <a:rPr lang="en-US" altLang="zh-CN" sz="2000" b="1" dirty="0" err="1">
                <a:solidFill>
                  <a:srgbClr val="000000"/>
                </a:solidFill>
                <a:latin typeface="Consolas" panose="020B0609020204030204" pitchFamily="49" charset="0"/>
              </a:rPr>
              <a:t>lson,l,mid,x,y,d</a:t>
            </a: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if</a:t>
            </a:r>
            <a:r>
              <a:rPr lang="en-US" altLang="zh-CN" sz="2000" b="1" dirty="0">
                <a:solidFill>
                  <a:srgbClr val="000000"/>
                </a:solidFill>
                <a:latin typeface="Consolas" panose="020B0609020204030204" pitchFamily="49" charset="0"/>
              </a:rPr>
              <a:t>(y&gt;mid) change(tree-&gt;rson,mid+1,r,x,y,d);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tree-&gt;x=tree-&gt;</a:t>
            </a:r>
            <a:r>
              <a:rPr lang="en-US" altLang="zh-CN" sz="2000" b="1" dirty="0" err="1">
                <a:solidFill>
                  <a:srgbClr val="000000"/>
                </a:solidFill>
                <a:latin typeface="Consolas" panose="020B0609020204030204" pitchFamily="49" charset="0"/>
              </a:rPr>
              <a:t>lson</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x+tree</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rson</a:t>
            </a:r>
            <a:r>
              <a:rPr lang="en-US" altLang="zh-CN" sz="2000" b="1" dirty="0">
                <a:solidFill>
                  <a:srgbClr val="000000"/>
                </a:solidFill>
                <a:latin typeface="Consolas" panose="020B0609020204030204" pitchFamily="49" charset="0"/>
              </a:rPr>
              <a:t>-&gt;x;  </a:t>
            </a:r>
            <a:endParaRPr lang="en-US" altLang="zh-CN" sz="2000" b="1" dirty="0">
              <a:solidFill>
                <a:srgbClr val="5C5C5C"/>
              </a:solidFill>
              <a:latin typeface="Consolas" panose="020B0609020204030204" pitchFamily="49" charset="0"/>
            </a:endParaRPr>
          </a:p>
          <a:p>
            <a:pPr marL="0" indent="0">
              <a:spcBef>
                <a:spcPts val="200"/>
              </a:spcBef>
              <a:buNone/>
            </a:pP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p:txBody>
      </p:sp>
      <p:sp>
        <p:nvSpPr>
          <p:cNvPr id="6" name="内容占位符 2">
            <a:extLst>
              <a:ext uri="{FF2B5EF4-FFF2-40B4-BE49-F238E27FC236}">
                <a16:creationId xmlns:a16="http://schemas.microsoft.com/office/drawing/2014/main" id="{3A81C8FC-8DB6-4AFE-A877-5429002879CF}"/>
              </a:ext>
            </a:extLst>
          </p:cNvPr>
          <p:cNvSpPr txBox="1">
            <a:spLocks/>
          </p:cNvSpPr>
          <p:nvPr/>
        </p:nvSpPr>
        <p:spPr>
          <a:xfrm>
            <a:off x="5538553" y="6301257"/>
            <a:ext cx="4374406" cy="48410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下发文件附完整代码</a:t>
            </a:r>
            <a:endParaRPr lang="en-US" altLang="zh-CN" sz="2800" dirty="0"/>
          </a:p>
          <a:p>
            <a:endParaRPr lang="en-US" altLang="zh-CN" sz="2800"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AF085A9A-DACC-4F1A-9697-335B710AD7F7}"/>
                  </a:ext>
                </a:extLst>
              </p14:cNvPr>
              <p14:cNvContentPartPr/>
              <p14:nvPr/>
            </p14:nvContentPartPr>
            <p14:xfrm>
              <a:off x="834480" y="1453680"/>
              <a:ext cx="11353320" cy="4507200"/>
            </p14:xfrm>
          </p:contentPart>
        </mc:Choice>
        <mc:Fallback>
          <p:pic>
            <p:nvPicPr>
              <p:cNvPr id="4" name="墨迹 3">
                <a:extLst>
                  <a:ext uri="{FF2B5EF4-FFF2-40B4-BE49-F238E27FC236}">
                    <a16:creationId xmlns:a16="http://schemas.microsoft.com/office/drawing/2014/main" id="{AF085A9A-DACC-4F1A-9697-335B710AD7F7}"/>
                  </a:ext>
                </a:extLst>
              </p:cNvPr>
              <p:cNvPicPr/>
              <p:nvPr/>
            </p:nvPicPr>
            <p:blipFill>
              <a:blip r:embed="rId3"/>
              <a:stretch>
                <a:fillRect/>
              </a:stretch>
            </p:blipFill>
            <p:spPr>
              <a:xfrm>
                <a:off x="825120" y="1444320"/>
                <a:ext cx="11372040" cy="4525920"/>
              </a:xfrm>
              <a:prstGeom prst="rect">
                <a:avLst/>
              </a:prstGeom>
            </p:spPr>
          </p:pic>
        </mc:Fallback>
      </mc:AlternateContent>
    </p:spTree>
    <p:extLst>
      <p:ext uri="{BB962C8B-B14F-4D97-AF65-F5344CB8AC3E}">
        <p14:creationId xmlns:p14="http://schemas.microsoft.com/office/powerpoint/2010/main" val="159887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1650548" y="1496735"/>
            <a:ext cx="8596668" cy="4212563"/>
          </a:xfrm>
        </p:spPr>
        <p:txBody>
          <a:bodyPr>
            <a:normAutofit/>
          </a:bodyPr>
          <a:lstStyle/>
          <a:p>
            <a:pPr marL="342900" indent="-342900">
              <a:lnSpc>
                <a:spcPts val="4000"/>
              </a:lnSpc>
              <a:buFont typeface="Wingdings" panose="05000000000000000000" pitchFamily="2" charset="2"/>
              <a:buChar char="l"/>
            </a:pPr>
            <a:r>
              <a:rPr lang="zh-CN" altLang="en-US" sz="2000" dirty="0"/>
              <a:t>多种区间修改，区间查询</a:t>
            </a:r>
            <a:endParaRPr lang="en-US" altLang="zh-CN" sz="2000" dirty="0"/>
          </a:p>
          <a:p>
            <a:pPr marL="342900" indent="-342900">
              <a:lnSpc>
                <a:spcPts val="4000"/>
              </a:lnSpc>
              <a:buFont typeface="Wingdings" panose="05000000000000000000" pitchFamily="2" charset="2"/>
              <a:buChar char="l"/>
            </a:pPr>
            <a:r>
              <a:rPr lang="zh-CN" altLang="en-US" sz="2000" dirty="0"/>
              <a:t>多个</a:t>
            </a:r>
            <a:r>
              <a:rPr lang="en-US" altLang="zh-CN" sz="2000" dirty="0"/>
              <a:t>Lazy tag</a:t>
            </a:r>
          </a:p>
        </p:txBody>
      </p:sp>
      <p:pic>
        <p:nvPicPr>
          <p:cNvPr id="5" name="Picture 2" descr="https://waifu2x.booru.pics/outfiles/05102eff3ec6393ab769a0f9fb55a10ea3aa7098_s2_n2.jpg">
            <a:extLst>
              <a:ext uri="{FF2B5EF4-FFF2-40B4-BE49-F238E27FC236}">
                <a16:creationId xmlns:a16="http://schemas.microsoft.com/office/drawing/2014/main" id="{86C551A2-7C62-4B67-826A-D2AAF9227A6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9355" y="2088487"/>
            <a:ext cx="7614411" cy="444817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a:extLst>
              <a:ext uri="{FF2B5EF4-FFF2-40B4-BE49-F238E27FC236}">
                <a16:creationId xmlns:a16="http://schemas.microsoft.com/office/drawing/2014/main" id="{A43A6E5C-B55A-4D18-AB92-E5AD97FB1FB3}"/>
              </a:ext>
            </a:extLst>
          </p:cNvPr>
          <p:cNvGrpSpPr/>
          <p:nvPr/>
        </p:nvGrpSpPr>
        <p:grpSpPr>
          <a:xfrm>
            <a:off x="757011" y="161895"/>
            <a:ext cx="1878475" cy="1098687"/>
            <a:chOff x="757011" y="161895"/>
            <a:chExt cx="1878475" cy="1098687"/>
          </a:xfrm>
        </p:grpSpPr>
        <p:sp>
          <p:nvSpPr>
            <p:cNvPr id="7" name="Flowchart: Manual Input 7">
              <a:extLst>
                <a:ext uri="{FF2B5EF4-FFF2-40B4-BE49-F238E27FC236}">
                  <a16:creationId xmlns:a16="http://schemas.microsoft.com/office/drawing/2014/main" id="{7EE798B4-7D83-4AE7-9384-13F5344BA6AA}"/>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 name="Straight Connector 13">
              <a:extLst>
                <a:ext uri="{FF2B5EF4-FFF2-40B4-BE49-F238E27FC236}">
                  <a16:creationId xmlns:a16="http://schemas.microsoft.com/office/drawing/2014/main" id="{E6AE82A7-5F4D-42E4-9ABF-0F056D0BAB74}"/>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9" name="TextBox 4">
            <a:extLst>
              <a:ext uri="{FF2B5EF4-FFF2-40B4-BE49-F238E27FC236}">
                <a16:creationId xmlns:a16="http://schemas.microsoft.com/office/drawing/2014/main" id="{FF0AA804-BD53-4267-A30C-FCC795F22C9B}"/>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线段树</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9B8D154A-CBB5-4864-85BC-4FAD433E25D3}"/>
                  </a:ext>
                </a:extLst>
              </p14:cNvPr>
              <p14:cNvContentPartPr/>
              <p14:nvPr/>
            </p14:nvContentPartPr>
            <p14:xfrm>
              <a:off x="2045160" y="214560"/>
              <a:ext cx="8671320" cy="6588720"/>
            </p14:xfrm>
          </p:contentPart>
        </mc:Choice>
        <mc:Fallback>
          <p:pic>
            <p:nvPicPr>
              <p:cNvPr id="2" name="墨迹 1">
                <a:extLst>
                  <a:ext uri="{FF2B5EF4-FFF2-40B4-BE49-F238E27FC236}">
                    <a16:creationId xmlns:a16="http://schemas.microsoft.com/office/drawing/2014/main" id="{9B8D154A-CBB5-4864-85BC-4FAD433E25D3}"/>
                  </a:ext>
                </a:extLst>
              </p:cNvPr>
              <p:cNvPicPr/>
              <p:nvPr/>
            </p:nvPicPr>
            <p:blipFill>
              <a:blip r:embed="rId4"/>
              <a:stretch>
                <a:fillRect/>
              </a:stretch>
            </p:blipFill>
            <p:spPr>
              <a:xfrm>
                <a:off x="2035800" y="205200"/>
                <a:ext cx="8690040" cy="6607440"/>
              </a:xfrm>
              <a:prstGeom prst="rect">
                <a:avLst/>
              </a:prstGeom>
            </p:spPr>
          </p:pic>
        </mc:Fallback>
      </mc:AlternateContent>
    </p:spTree>
    <p:extLst>
      <p:ext uri="{BB962C8B-B14F-4D97-AF65-F5344CB8AC3E}">
        <p14:creationId xmlns:p14="http://schemas.microsoft.com/office/powerpoint/2010/main" val="356199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54326-E479-45F8-80F9-2C1126C56CE4}"/>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 </a:t>
            </a:r>
            <a:r>
              <a:rPr lang="en-US" altLang="zh-CN" sz="4400" b="1" dirty="0">
                <a:solidFill>
                  <a:schemeClr val="tx1">
                    <a:lumMod val="85000"/>
                    <a:lumOff val="15000"/>
                  </a:schemeClr>
                </a:solidFill>
                <a:latin typeface="Segoe UI" panose="020B0502040204020203" pitchFamily="34" charset="0"/>
                <a:cs typeface="Segoe UI" panose="020B0502040204020203" pitchFamily="34" charset="0"/>
              </a:rPr>
              <a:t>HINT</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6" name="Slide Number Placeholder 15">
            <a:extLst>
              <a:ext uri="{FF2B5EF4-FFF2-40B4-BE49-F238E27FC236}">
                <a16:creationId xmlns:a16="http://schemas.microsoft.com/office/drawing/2014/main" id="{DE4D6F58-E121-4230-B692-B6CCC92F5657}"/>
              </a:ext>
            </a:extLst>
          </p:cNvPr>
          <p:cNvSpPr>
            <a:spLocks noGrp="1"/>
          </p:cNvSpPr>
          <p:nvPr>
            <p:ph type="sldNum" sz="quarter" idx="12"/>
          </p:nvPr>
        </p:nvSpPr>
        <p:spPr/>
        <p:txBody>
          <a:bodyPr/>
          <a:lstStyle/>
          <a:p>
            <a:fld id="{B4B9BCA1-DEDB-4768-B0C2-9E03C02986FE}" type="slidenum">
              <a:rPr lang="en-US" smtClean="0">
                <a:solidFill>
                  <a:schemeClr val="tx1"/>
                </a:solidFill>
              </a:rPr>
              <a:t>2</a:t>
            </a:fld>
            <a:endParaRPr lang="en-US" dirty="0">
              <a:solidFill>
                <a:schemeClr val="tx1"/>
              </a:solidFill>
            </a:endParaRPr>
          </a:p>
        </p:txBody>
      </p:sp>
      <p:sp>
        <p:nvSpPr>
          <p:cNvPr id="20" name="Date Placeholder 19">
            <a:extLst>
              <a:ext uri="{FF2B5EF4-FFF2-40B4-BE49-F238E27FC236}">
                <a16:creationId xmlns:a16="http://schemas.microsoft.com/office/drawing/2014/main" id="{CD94F424-98E4-4764-989F-23F3C4A2C20A}"/>
              </a:ext>
            </a:extLst>
          </p:cNvPr>
          <p:cNvSpPr>
            <a:spLocks noGrp="1"/>
          </p:cNvSpPr>
          <p:nvPr>
            <p:ph type="dt" sz="half" idx="10"/>
          </p:nvPr>
        </p:nvSpPr>
        <p:spPr/>
        <p:txBody>
          <a:bodyPr/>
          <a:lstStyle/>
          <a:p>
            <a:fld id="{29446ED0-A0F0-4DD8-9F67-B90C7A380A10}" type="datetime1">
              <a:rPr lang="en-US" smtClean="0"/>
              <a:t>7/29/2020</a:t>
            </a:fld>
            <a:endParaRPr lang="en-US" dirty="0"/>
          </a:p>
        </p:txBody>
      </p:sp>
      <p:grpSp>
        <p:nvGrpSpPr>
          <p:cNvPr id="8" name="组合 7">
            <a:extLst>
              <a:ext uri="{FF2B5EF4-FFF2-40B4-BE49-F238E27FC236}">
                <a16:creationId xmlns:a16="http://schemas.microsoft.com/office/drawing/2014/main" id="{5EC20C82-B5C6-4907-84A4-772554A9C618}"/>
              </a:ext>
            </a:extLst>
          </p:cNvPr>
          <p:cNvGrpSpPr/>
          <p:nvPr/>
        </p:nvGrpSpPr>
        <p:grpSpPr>
          <a:xfrm>
            <a:off x="757011" y="161895"/>
            <a:ext cx="1878475" cy="1098687"/>
            <a:chOff x="757011" y="161895"/>
            <a:chExt cx="1878475" cy="1098687"/>
          </a:xfrm>
        </p:grpSpPr>
        <p:sp>
          <p:nvSpPr>
            <p:cNvPr id="9" name="Flowchart: Manual Input 7">
              <a:extLst>
                <a:ext uri="{FF2B5EF4-FFF2-40B4-BE49-F238E27FC236}">
                  <a16:creationId xmlns:a16="http://schemas.microsoft.com/office/drawing/2014/main" id="{B51AA91D-0A57-4102-8BA8-0AB89CA8F42F}"/>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 name="Straight Connector 13">
              <a:extLst>
                <a:ext uri="{FF2B5EF4-FFF2-40B4-BE49-F238E27FC236}">
                  <a16:creationId xmlns:a16="http://schemas.microsoft.com/office/drawing/2014/main" id="{2B96FD5B-E58C-4C1B-A467-EF99ED068D14}"/>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9E78F71A-ACC7-47F3-BF4F-74CAF89D8F3E}"/>
              </a:ext>
            </a:extLst>
          </p:cNvPr>
          <p:cNvSpPr txBox="1"/>
          <p:nvPr/>
        </p:nvSpPr>
        <p:spPr>
          <a:xfrm>
            <a:off x="1632861" y="1584879"/>
            <a:ext cx="8597276" cy="2082237"/>
          </a:xfrm>
          <a:prstGeom prst="rect">
            <a:avLst/>
          </a:prstGeom>
          <a:noFill/>
        </p:spPr>
        <p:txBody>
          <a:bodyPr wrap="square" rtlCol="0">
            <a:spAutoFit/>
          </a:bodyPr>
          <a:lstStyle/>
          <a:p>
            <a:pPr marL="342900" indent="-342900">
              <a:lnSpc>
                <a:spcPts val="4000"/>
              </a:lnSpc>
              <a:buFont typeface="Wingdings" panose="05000000000000000000" pitchFamily="2" charset="2"/>
              <a:buChar char="l"/>
            </a:pPr>
            <a:r>
              <a:rPr lang="zh-CN" altLang="en-US" sz="2000" dirty="0"/>
              <a:t>课程内容涉及提高中用的到的数据结构和一些和数据结构沾了边的算法</a:t>
            </a:r>
            <a:endParaRPr lang="en-US" altLang="zh-CN" sz="2000" dirty="0"/>
          </a:p>
          <a:p>
            <a:pPr marL="342900" indent="-342900">
              <a:lnSpc>
                <a:spcPts val="4000"/>
              </a:lnSpc>
              <a:buFont typeface="Wingdings" panose="05000000000000000000" pitchFamily="2" charset="2"/>
              <a:buChar char="l"/>
            </a:pPr>
            <a:r>
              <a:rPr lang="zh-CN" altLang="en-US" sz="2000" dirty="0"/>
              <a:t>题目难度由易到难，受众群体有一定差异，自行斟酌完成题目</a:t>
            </a:r>
            <a:endParaRPr lang="en-US" altLang="zh-CN" sz="2000" dirty="0"/>
          </a:p>
          <a:p>
            <a:pPr marL="342900" indent="-342900">
              <a:lnSpc>
                <a:spcPts val="4000"/>
              </a:lnSpc>
              <a:buFont typeface="Wingdings" panose="05000000000000000000" pitchFamily="2" charset="2"/>
              <a:buChar char="l"/>
            </a:pPr>
            <a:r>
              <a:rPr lang="zh-CN" altLang="en-US" sz="2000" dirty="0"/>
              <a:t>课后完成上课所讲的能力范围内的例题（建议）</a:t>
            </a:r>
            <a:endParaRPr lang="en-US" altLang="zh-CN" sz="2000" dirty="0"/>
          </a:p>
          <a:p>
            <a:pPr marL="342900" indent="-342900">
              <a:lnSpc>
                <a:spcPts val="4000"/>
              </a:lnSpc>
              <a:buFont typeface="Wingdings" panose="05000000000000000000" pitchFamily="2" charset="2"/>
              <a:buChar char="l"/>
            </a:pPr>
            <a:r>
              <a:rPr lang="zh-CN" altLang="en-US" sz="2000" dirty="0"/>
              <a:t>这节课主要讲稍微“</a:t>
            </a:r>
            <a:r>
              <a:rPr lang="en-US" altLang="zh-CN" sz="2000" dirty="0"/>
              <a:t>hardcore</a:t>
            </a:r>
            <a:r>
              <a:rPr lang="zh-CN" altLang="en-US" sz="2000" dirty="0"/>
              <a:t>”一点的东西</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4A818BFE-DC3C-4F75-A4C2-4588541D11B0}"/>
                  </a:ext>
                </a:extLst>
              </p14:cNvPr>
              <p14:cNvContentPartPr/>
              <p14:nvPr/>
            </p14:nvContentPartPr>
            <p14:xfrm>
              <a:off x="4042080" y="2945520"/>
              <a:ext cx="1386000" cy="1022040"/>
            </p14:xfrm>
          </p:contentPart>
        </mc:Choice>
        <mc:Fallback>
          <p:pic>
            <p:nvPicPr>
              <p:cNvPr id="2" name="墨迹 1">
                <a:extLst>
                  <a:ext uri="{FF2B5EF4-FFF2-40B4-BE49-F238E27FC236}">
                    <a16:creationId xmlns:a16="http://schemas.microsoft.com/office/drawing/2014/main" id="{4A818BFE-DC3C-4F75-A4C2-4588541D11B0}"/>
                  </a:ext>
                </a:extLst>
              </p:cNvPr>
              <p:cNvPicPr/>
              <p:nvPr/>
            </p:nvPicPr>
            <p:blipFill>
              <a:blip r:embed="rId3"/>
              <a:stretch>
                <a:fillRect/>
              </a:stretch>
            </p:blipFill>
            <p:spPr>
              <a:xfrm>
                <a:off x="4032720" y="2936160"/>
                <a:ext cx="1404720" cy="1040760"/>
              </a:xfrm>
              <a:prstGeom prst="rect">
                <a:avLst/>
              </a:prstGeom>
            </p:spPr>
          </p:pic>
        </mc:Fallback>
      </mc:AlternateContent>
    </p:spTree>
    <p:extLst>
      <p:ext uri="{BB962C8B-B14F-4D97-AF65-F5344CB8AC3E}">
        <p14:creationId xmlns:p14="http://schemas.microsoft.com/office/powerpoint/2010/main" val="1562348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72CFB-5734-47FB-B48A-655B6BDC45F8}"/>
              </a:ext>
            </a:extLst>
          </p:cNvPr>
          <p:cNvSpPr>
            <a:spLocks noGrp="1"/>
          </p:cNvSpPr>
          <p:nvPr>
            <p:ph type="title"/>
          </p:nvPr>
        </p:nvSpPr>
        <p:spPr>
          <a:xfrm>
            <a:off x="6096000" y="167779"/>
            <a:ext cx="8596668" cy="1320800"/>
          </a:xfrm>
        </p:spPr>
        <p:txBody>
          <a:bodyPr/>
          <a:lstStyle/>
          <a:p>
            <a:r>
              <a:rPr lang="zh-CN" altLang="en-US" b="1" dirty="0">
                <a:solidFill>
                  <a:schemeClr val="tx1">
                    <a:lumMod val="85000"/>
                    <a:lumOff val="15000"/>
                  </a:schemeClr>
                </a:solidFill>
                <a:latin typeface="Segoe UI" panose="020B0502040204020203" pitchFamily="34" charset="0"/>
                <a:ea typeface="+mn-ea"/>
                <a:cs typeface="Segoe UI" panose="020B0502040204020203" pitchFamily="34" charset="0"/>
              </a:rPr>
              <a:t>区间修改，区间查询</a:t>
            </a:r>
            <a:r>
              <a:rPr lang="en-US" altLang="zh-CN" b="1" dirty="0">
                <a:solidFill>
                  <a:schemeClr val="tx1">
                    <a:lumMod val="85000"/>
                    <a:lumOff val="15000"/>
                  </a:schemeClr>
                </a:solidFill>
                <a:latin typeface="Segoe UI" panose="020B0502040204020203" pitchFamily="34" charset="0"/>
                <a:ea typeface="+mn-ea"/>
                <a:cs typeface="Segoe UI" panose="020B0502040204020203" pitchFamily="34" charset="0"/>
              </a:rPr>
              <a:t>2</a:t>
            </a:r>
          </a:p>
        </p:txBody>
      </p:sp>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488899" y="752476"/>
            <a:ext cx="11214202" cy="6032886"/>
          </a:xfrm>
        </p:spPr>
        <p:txBody>
          <a:bodyPr>
            <a:normAutofit/>
          </a:bodyPr>
          <a:lstStyle/>
          <a:p>
            <a:pPr marL="0" indent="0">
              <a:buNone/>
            </a:pPr>
            <a:r>
              <a:rPr lang="en-US" altLang="zh-CN" sz="2000" b="1" dirty="0">
                <a:solidFill>
                  <a:srgbClr val="006699"/>
                </a:solidFill>
                <a:latin typeface="Consolas" panose="020B0609020204030204" pitchFamily="49" charset="0"/>
              </a:rPr>
              <a:t>void</a:t>
            </a:r>
            <a:r>
              <a:rPr lang="en-US" altLang="zh-CN" sz="2000" b="1" dirty="0">
                <a:solidFill>
                  <a:srgbClr val="000000"/>
                </a:solidFill>
                <a:latin typeface="Consolas" panose="020B0609020204030204" pitchFamily="49" charset="0"/>
              </a:rPr>
              <a:t> pushdown(tree2 *</a:t>
            </a:r>
            <a:r>
              <a:rPr lang="en-US" altLang="zh-CN" sz="2000" b="1" dirty="0" err="1">
                <a:solidFill>
                  <a:srgbClr val="000000"/>
                </a:solidFill>
                <a:latin typeface="Consolas" panose="020B0609020204030204" pitchFamily="49" charset="0"/>
              </a:rPr>
              <a:t>tree,</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l,</a:t>
            </a:r>
            <a:r>
              <a:rPr lang="en-US" altLang="zh-CN" sz="2000" b="1" dirty="0" err="1">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r)  </a:t>
            </a:r>
            <a:endParaRPr lang="en-US" altLang="zh-CN" sz="2000" b="1" dirty="0">
              <a:solidFill>
                <a:srgbClr val="5C5C5C"/>
              </a:solidFill>
              <a:latin typeface="Consolas" panose="020B0609020204030204" pitchFamily="49" charset="0"/>
            </a:endParaRPr>
          </a:p>
          <a:p>
            <a:pPr marL="0" indent="0">
              <a:buNone/>
            </a:pP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a:p>
            <a:pPr marL="0" indent="0">
              <a:buNone/>
            </a:pPr>
            <a:r>
              <a:rPr lang="en-US" altLang="zh-CN" sz="2000" b="1" dirty="0">
                <a:solidFill>
                  <a:srgbClr val="000000"/>
                </a:solidFill>
                <a:latin typeface="Consolas" panose="020B0609020204030204" pitchFamily="49" charset="0"/>
              </a:rPr>
              <a:t>    </a:t>
            </a:r>
            <a:r>
              <a:rPr lang="en-US" altLang="zh-CN" sz="2000" b="1" dirty="0">
                <a:solidFill>
                  <a:srgbClr val="006699"/>
                </a:solidFill>
                <a:latin typeface="Consolas" panose="020B0609020204030204" pitchFamily="49" charset="0"/>
              </a:rPr>
              <a:t>if</a:t>
            </a:r>
            <a:r>
              <a:rPr lang="en-US" altLang="zh-CN" sz="2000" b="1" dirty="0">
                <a:solidFill>
                  <a:srgbClr val="000000"/>
                </a:solidFill>
                <a:latin typeface="Consolas" panose="020B0609020204030204" pitchFamily="49" charset="0"/>
              </a:rPr>
              <a:t>((tree-&gt;</a:t>
            </a:r>
            <a:r>
              <a:rPr lang="en-US" altLang="zh-CN" sz="2000" b="1" dirty="0" err="1">
                <a:solidFill>
                  <a:srgbClr val="000000"/>
                </a:solidFill>
                <a:latin typeface="Consolas" panose="020B0609020204030204" pitchFamily="49" charset="0"/>
              </a:rPr>
              <a:t>lazyp</a:t>
            </a:r>
            <a:r>
              <a:rPr lang="en-US" altLang="zh-CN" sz="2000" b="1" dirty="0">
                <a:solidFill>
                  <a:srgbClr val="000000"/>
                </a:solidFill>
                <a:latin typeface="Consolas" panose="020B0609020204030204" pitchFamily="49" charset="0"/>
              </a:rPr>
              <a:t>==0&amp;&amp;tree-&gt;</a:t>
            </a:r>
            <a:r>
              <a:rPr lang="en-US" altLang="zh-CN" sz="2000" b="1" dirty="0" err="1">
                <a:solidFill>
                  <a:srgbClr val="000000"/>
                </a:solidFill>
                <a:latin typeface="Consolas" panose="020B0609020204030204" pitchFamily="49" charset="0"/>
              </a:rPr>
              <a:t>lazym</a:t>
            </a:r>
            <a:r>
              <a:rPr lang="en-US" altLang="zh-CN" sz="2000" b="1" dirty="0">
                <a:solidFill>
                  <a:srgbClr val="000000"/>
                </a:solidFill>
                <a:latin typeface="Consolas" panose="020B0609020204030204" pitchFamily="49" charset="0"/>
              </a:rPr>
              <a:t>==1)||tree-&gt;</a:t>
            </a:r>
            <a:r>
              <a:rPr lang="en-US" altLang="zh-CN" sz="2000" b="1" dirty="0" err="1">
                <a:solidFill>
                  <a:srgbClr val="000000"/>
                </a:solidFill>
                <a:latin typeface="Consolas" panose="020B0609020204030204" pitchFamily="49" charset="0"/>
              </a:rPr>
              <a:t>lson</a:t>
            </a:r>
            <a:r>
              <a:rPr lang="en-US" altLang="zh-CN" sz="2000" b="1" dirty="0">
                <a:solidFill>
                  <a:srgbClr val="000000"/>
                </a:solidFill>
                <a:latin typeface="Consolas" panose="020B0609020204030204" pitchFamily="49" charset="0"/>
              </a:rPr>
              <a:t>==NULL)</a:t>
            </a:r>
            <a:r>
              <a:rPr lang="en-US" altLang="zh-CN" sz="2000" b="1" dirty="0">
                <a:solidFill>
                  <a:srgbClr val="006699"/>
                </a:solidFill>
                <a:latin typeface="Consolas" panose="020B0609020204030204" pitchFamily="49" charset="0"/>
              </a:rPr>
              <a:t>return</a:t>
            </a:r>
            <a:r>
              <a:rPr lang="en-US" altLang="zh-CN" sz="2000" b="1" dirty="0">
                <a:solidFill>
                  <a:srgbClr val="000000"/>
                </a:solidFill>
                <a:latin typeface="Consolas" panose="020B0609020204030204" pitchFamily="49" charset="0"/>
              </a:rPr>
              <a:t> ;  </a:t>
            </a:r>
            <a:endParaRPr lang="en-US" altLang="zh-CN" sz="2000" b="1" dirty="0">
              <a:solidFill>
                <a:srgbClr val="5C5C5C"/>
              </a:solidFill>
              <a:latin typeface="Consolas" panose="020B0609020204030204" pitchFamily="49" charset="0"/>
            </a:endParaRPr>
          </a:p>
          <a:p>
            <a:pPr marL="0" indent="0">
              <a:buNone/>
            </a:pPr>
            <a:r>
              <a:rPr lang="en-US" altLang="zh-CN" sz="2000" b="1" dirty="0">
                <a:solidFill>
                  <a:srgbClr val="000000"/>
                </a:solidFill>
                <a:latin typeface="Consolas" panose="020B0609020204030204" pitchFamily="49" charset="0"/>
              </a:rPr>
              <a:t>    </a:t>
            </a:r>
            <a:r>
              <a:rPr lang="en-US" altLang="zh-CN" sz="2000" b="1" dirty="0">
                <a:solidFill>
                  <a:srgbClr val="2E8B57"/>
                </a:solidFill>
                <a:latin typeface="Consolas" panose="020B0609020204030204" pitchFamily="49" charset="0"/>
              </a:rPr>
              <a:t>int</a:t>
            </a:r>
            <a:r>
              <a:rPr lang="en-US" altLang="zh-CN" sz="2000" b="1" dirty="0">
                <a:solidFill>
                  <a:srgbClr val="000000"/>
                </a:solidFill>
                <a:latin typeface="Consolas" panose="020B0609020204030204" pitchFamily="49" charset="0"/>
              </a:rPr>
              <a:t> mid=(</a:t>
            </a:r>
            <a:r>
              <a:rPr lang="en-US" altLang="zh-CN" sz="2000" b="1" dirty="0" err="1">
                <a:solidFill>
                  <a:srgbClr val="000000"/>
                </a:solidFill>
                <a:latin typeface="Consolas" panose="020B0609020204030204" pitchFamily="49" charset="0"/>
              </a:rPr>
              <a:t>l+r</a:t>
            </a:r>
            <a:r>
              <a:rPr lang="en-US" altLang="zh-CN" sz="2000" b="1" dirty="0">
                <a:solidFill>
                  <a:srgbClr val="000000"/>
                </a:solidFill>
                <a:latin typeface="Consolas" panose="020B0609020204030204" pitchFamily="49" charset="0"/>
              </a:rPr>
              <a:t>)&gt;&gt;1;  </a:t>
            </a:r>
            <a:endParaRPr lang="en-US" altLang="zh-CN" sz="2000" b="1" dirty="0">
              <a:solidFill>
                <a:srgbClr val="5C5C5C"/>
              </a:solidFill>
              <a:latin typeface="Consolas" panose="020B0609020204030204" pitchFamily="49" charset="0"/>
            </a:endParaRPr>
          </a:p>
          <a:p>
            <a:pPr marL="0" indent="0">
              <a:buNone/>
            </a:pPr>
            <a:r>
              <a:rPr lang="en-US" altLang="zh-CN" sz="2000" b="1" dirty="0">
                <a:solidFill>
                  <a:srgbClr val="000000"/>
                </a:solidFill>
                <a:latin typeface="Consolas" panose="020B0609020204030204" pitchFamily="49" charset="0"/>
              </a:rPr>
              <a:t>    tree-&gt;</a:t>
            </a:r>
            <a:r>
              <a:rPr lang="en-US" altLang="zh-CN" sz="2000" b="1" dirty="0" err="1">
                <a:solidFill>
                  <a:srgbClr val="000000"/>
                </a:solidFill>
                <a:latin typeface="Consolas" panose="020B0609020204030204" pitchFamily="49" charset="0"/>
              </a:rPr>
              <a:t>lson</a:t>
            </a:r>
            <a:r>
              <a:rPr lang="en-US" altLang="zh-CN" sz="2000" b="1" dirty="0">
                <a:solidFill>
                  <a:srgbClr val="000000"/>
                </a:solidFill>
                <a:latin typeface="Consolas" panose="020B0609020204030204" pitchFamily="49" charset="0"/>
              </a:rPr>
              <a:t>-&gt;x=(tree-&gt;</a:t>
            </a:r>
            <a:r>
              <a:rPr lang="en-US" altLang="zh-CN" sz="2000" b="1" dirty="0" err="1">
                <a:solidFill>
                  <a:srgbClr val="000000"/>
                </a:solidFill>
                <a:latin typeface="Consolas" panose="020B0609020204030204" pitchFamily="49" charset="0"/>
              </a:rPr>
              <a:t>lson</a:t>
            </a:r>
            <a:r>
              <a:rPr lang="en-US" altLang="zh-CN" sz="2000" b="1" dirty="0">
                <a:solidFill>
                  <a:srgbClr val="000000"/>
                </a:solidFill>
                <a:latin typeface="Consolas" panose="020B0609020204030204" pitchFamily="49" charset="0"/>
              </a:rPr>
              <a:t>-&gt;x*tree-&gt;</a:t>
            </a:r>
            <a:r>
              <a:rPr lang="en-US" altLang="zh-CN" sz="2000" b="1" dirty="0" err="1">
                <a:solidFill>
                  <a:srgbClr val="000000"/>
                </a:solidFill>
                <a:latin typeface="Consolas" panose="020B0609020204030204" pitchFamily="49" charset="0"/>
              </a:rPr>
              <a:t>lazym</a:t>
            </a:r>
            <a:r>
              <a:rPr lang="en-US" altLang="zh-CN" sz="2000" b="1" dirty="0">
                <a:solidFill>
                  <a:srgbClr val="000000"/>
                </a:solidFill>
                <a:latin typeface="Consolas" panose="020B0609020204030204" pitchFamily="49" charset="0"/>
              </a:rPr>
              <a:t>+(</a:t>
            </a:r>
            <a:r>
              <a:rPr lang="en-US" altLang="zh-CN" sz="2000" b="1" dirty="0" err="1">
                <a:solidFill>
                  <a:srgbClr val="000000"/>
                </a:solidFill>
                <a:latin typeface="Consolas" panose="020B0609020204030204" pitchFamily="49" charset="0"/>
              </a:rPr>
              <a:t>ll</a:t>
            </a:r>
            <a:r>
              <a:rPr lang="en-US" altLang="zh-CN" sz="2000" b="1" dirty="0">
                <a:solidFill>
                  <a:srgbClr val="000000"/>
                </a:solidFill>
                <a:latin typeface="Consolas" panose="020B0609020204030204" pitchFamily="49" charset="0"/>
              </a:rPr>
              <a:t>)tree-&gt;</a:t>
            </a:r>
            <a:r>
              <a:rPr lang="en-US" altLang="zh-CN" sz="2000" b="1" dirty="0" err="1">
                <a:solidFill>
                  <a:srgbClr val="000000"/>
                </a:solidFill>
                <a:latin typeface="Consolas" panose="020B0609020204030204" pitchFamily="49" charset="0"/>
              </a:rPr>
              <a:t>lazyp</a:t>
            </a:r>
            <a:r>
              <a:rPr lang="en-US" altLang="zh-CN" sz="2000" b="1" dirty="0">
                <a:solidFill>
                  <a:srgbClr val="000000"/>
                </a:solidFill>
                <a:latin typeface="Consolas" panose="020B0609020204030204" pitchFamily="49" charset="0"/>
              </a:rPr>
              <a:t>*(mid-l+1))%P;  </a:t>
            </a:r>
            <a:endParaRPr lang="en-US" altLang="zh-CN" sz="2000" b="1" dirty="0">
              <a:solidFill>
                <a:srgbClr val="5C5C5C"/>
              </a:solidFill>
              <a:latin typeface="Consolas" panose="020B0609020204030204" pitchFamily="49" charset="0"/>
            </a:endParaRPr>
          </a:p>
          <a:p>
            <a:pPr marL="0" indent="0">
              <a:buNone/>
            </a:pPr>
            <a:r>
              <a:rPr lang="en-US" altLang="zh-CN" sz="2000" b="1" dirty="0">
                <a:solidFill>
                  <a:srgbClr val="000000"/>
                </a:solidFill>
                <a:latin typeface="Consolas" panose="020B0609020204030204" pitchFamily="49" charset="0"/>
              </a:rPr>
              <a:t>    tree-&gt;</a:t>
            </a:r>
            <a:r>
              <a:rPr lang="en-US" altLang="zh-CN" sz="2000" b="1" dirty="0" err="1">
                <a:solidFill>
                  <a:srgbClr val="000000"/>
                </a:solidFill>
                <a:latin typeface="Consolas" panose="020B0609020204030204" pitchFamily="49" charset="0"/>
              </a:rPr>
              <a:t>rson</a:t>
            </a:r>
            <a:r>
              <a:rPr lang="en-US" altLang="zh-CN" sz="2000" b="1" dirty="0">
                <a:solidFill>
                  <a:srgbClr val="000000"/>
                </a:solidFill>
                <a:latin typeface="Consolas" panose="020B0609020204030204" pitchFamily="49" charset="0"/>
              </a:rPr>
              <a:t>-&gt;x=(tree-&gt;</a:t>
            </a:r>
            <a:r>
              <a:rPr lang="en-US" altLang="zh-CN" sz="2000" b="1" dirty="0" err="1">
                <a:solidFill>
                  <a:srgbClr val="000000"/>
                </a:solidFill>
                <a:latin typeface="Consolas" panose="020B0609020204030204" pitchFamily="49" charset="0"/>
              </a:rPr>
              <a:t>rson</a:t>
            </a:r>
            <a:r>
              <a:rPr lang="en-US" altLang="zh-CN" sz="2000" b="1" dirty="0">
                <a:solidFill>
                  <a:srgbClr val="000000"/>
                </a:solidFill>
                <a:latin typeface="Consolas" panose="020B0609020204030204" pitchFamily="49" charset="0"/>
              </a:rPr>
              <a:t>-&gt;x*tree-&gt;</a:t>
            </a:r>
            <a:r>
              <a:rPr lang="en-US" altLang="zh-CN" sz="2000" b="1" dirty="0" err="1">
                <a:solidFill>
                  <a:srgbClr val="000000"/>
                </a:solidFill>
                <a:latin typeface="Consolas" panose="020B0609020204030204" pitchFamily="49" charset="0"/>
              </a:rPr>
              <a:t>lazym</a:t>
            </a:r>
            <a:r>
              <a:rPr lang="en-US" altLang="zh-CN" sz="2000" b="1" dirty="0">
                <a:solidFill>
                  <a:srgbClr val="000000"/>
                </a:solidFill>
                <a:latin typeface="Consolas" panose="020B0609020204030204" pitchFamily="49" charset="0"/>
              </a:rPr>
              <a:t>+(</a:t>
            </a:r>
            <a:r>
              <a:rPr lang="en-US" altLang="zh-CN" sz="2000" b="1" dirty="0" err="1">
                <a:solidFill>
                  <a:srgbClr val="000000"/>
                </a:solidFill>
                <a:latin typeface="Consolas" panose="020B0609020204030204" pitchFamily="49" charset="0"/>
              </a:rPr>
              <a:t>ll</a:t>
            </a:r>
            <a:r>
              <a:rPr lang="en-US" altLang="zh-CN" sz="2000" b="1" dirty="0">
                <a:solidFill>
                  <a:srgbClr val="000000"/>
                </a:solidFill>
                <a:latin typeface="Consolas" panose="020B0609020204030204" pitchFamily="49" charset="0"/>
              </a:rPr>
              <a:t>)tree-&gt;</a:t>
            </a:r>
            <a:r>
              <a:rPr lang="en-US" altLang="zh-CN" sz="2000" b="1" dirty="0" err="1">
                <a:solidFill>
                  <a:srgbClr val="000000"/>
                </a:solidFill>
                <a:latin typeface="Consolas" panose="020B0609020204030204" pitchFamily="49" charset="0"/>
              </a:rPr>
              <a:t>lazyp</a:t>
            </a:r>
            <a:r>
              <a:rPr lang="en-US" altLang="zh-CN" sz="2000" b="1" dirty="0">
                <a:solidFill>
                  <a:srgbClr val="000000"/>
                </a:solidFill>
                <a:latin typeface="Consolas" panose="020B0609020204030204" pitchFamily="49" charset="0"/>
              </a:rPr>
              <a:t>*(r-mid))%P;  </a:t>
            </a:r>
            <a:endParaRPr lang="en-US" altLang="zh-CN" sz="2000" b="1" dirty="0">
              <a:solidFill>
                <a:srgbClr val="5C5C5C"/>
              </a:solidFill>
              <a:latin typeface="Consolas" panose="020B0609020204030204" pitchFamily="49" charset="0"/>
            </a:endParaRPr>
          </a:p>
          <a:p>
            <a:pPr marL="0" indent="0">
              <a:buNone/>
            </a:pPr>
            <a:r>
              <a:rPr lang="en-US" altLang="zh-CN" sz="2000" b="1" dirty="0">
                <a:solidFill>
                  <a:srgbClr val="000000"/>
                </a:solidFill>
                <a:latin typeface="Consolas" panose="020B0609020204030204" pitchFamily="49" charset="0"/>
              </a:rPr>
              <a:t>    tree-&gt;</a:t>
            </a:r>
            <a:r>
              <a:rPr lang="en-US" altLang="zh-CN" sz="2000" b="1" dirty="0" err="1">
                <a:solidFill>
                  <a:srgbClr val="000000"/>
                </a:solidFill>
                <a:latin typeface="Consolas" panose="020B0609020204030204" pitchFamily="49" charset="0"/>
              </a:rPr>
              <a:t>lson</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lazym</a:t>
            </a:r>
            <a:r>
              <a:rPr lang="en-US" altLang="zh-CN" sz="2000" b="1" dirty="0">
                <a:solidFill>
                  <a:srgbClr val="000000"/>
                </a:solidFill>
                <a:latin typeface="Consolas" panose="020B0609020204030204" pitchFamily="49" charset="0"/>
              </a:rPr>
              <a:t>=(tree-&gt;</a:t>
            </a:r>
            <a:r>
              <a:rPr lang="en-US" altLang="zh-CN" sz="2000" b="1" dirty="0" err="1">
                <a:solidFill>
                  <a:srgbClr val="000000"/>
                </a:solidFill>
                <a:latin typeface="Consolas" panose="020B0609020204030204" pitchFamily="49" charset="0"/>
              </a:rPr>
              <a:t>lson</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lazym</a:t>
            </a:r>
            <a:r>
              <a:rPr lang="en-US" altLang="zh-CN" sz="2000" b="1" dirty="0">
                <a:solidFill>
                  <a:srgbClr val="000000"/>
                </a:solidFill>
                <a:latin typeface="Consolas" panose="020B0609020204030204" pitchFamily="49" charset="0"/>
              </a:rPr>
              <a:t>*tree-&gt;</a:t>
            </a:r>
            <a:r>
              <a:rPr lang="en-US" altLang="zh-CN" sz="2000" b="1" dirty="0" err="1">
                <a:solidFill>
                  <a:srgbClr val="000000"/>
                </a:solidFill>
                <a:latin typeface="Consolas" panose="020B0609020204030204" pitchFamily="49" charset="0"/>
              </a:rPr>
              <a:t>lazym</a:t>
            </a:r>
            <a:r>
              <a:rPr lang="en-US" altLang="zh-CN" sz="2000" b="1" dirty="0">
                <a:solidFill>
                  <a:srgbClr val="000000"/>
                </a:solidFill>
                <a:latin typeface="Consolas" panose="020B0609020204030204" pitchFamily="49" charset="0"/>
              </a:rPr>
              <a:t>)%P;  </a:t>
            </a:r>
            <a:endParaRPr lang="en-US" altLang="zh-CN" sz="2000" b="1" dirty="0">
              <a:solidFill>
                <a:srgbClr val="5C5C5C"/>
              </a:solidFill>
              <a:latin typeface="Consolas" panose="020B0609020204030204" pitchFamily="49" charset="0"/>
            </a:endParaRPr>
          </a:p>
          <a:p>
            <a:pPr marL="0" indent="0">
              <a:buNone/>
            </a:pPr>
            <a:r>
              <a:rPr lang="en-US" altLang="zh-CN" sz="2000" b="1" dirty="0">
                <a:solidFill>
                  <a:srgbClr val="000000"/>
                </a:solidFill>
                <a:latin typeface="Consolas" panose="020B0609020204030204" pitchFamily="49" charset="0"/>
              </a:rPr>
              <a:t>    tree-&gt;</a:t>
            </a:r>
            <a:r>
              <a:rPr lang="en-US" altLang="zh-CN" sz="2000" b="1" dirty="0" err="1">
                <a:solidFill>
                  <a:srgbClr val="000000"/>
                </a:solidFill>
                <a:latin typeface="Consolas" panose="020B0609020204030204" pitchFamily="49" charset="0"/>
              </a:rPr>
              <a:t>rson</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lazym</a:t>
            </a:r>
            <a:r>
              <a:rPr lang="en-US" altLang="zh-CN" sz="2000" b="1" dirty="0">
                <a:solidFill>
                  <a:srgbClr val="000000"/>
                </a:solidFill>
                <a:latin typeface="Consolas" panose="020B0609020204030204" pitchFamily="49" charset="0"/>
              </a:rPr>
              <a:t>=(tree-&gt;</a:t>
            </a:r>
            <a:r>
              <a:rPr lang="en-US" altLang="zh-CN" sz="2000" b="1" dirty="0" err="1">
                <a:solidFill>
                  <a:srgbClr val="000000"/>
                </a:solidFill>
                <a:latin typeface="Consolas" panose="020B0609020204030204" pitchFamily="49" charset="0"/>
              </a:rPr>
              <a:t>rson</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lazym</a:t>
            </a:r>
            <a:r>
              <a:rPr lang="en-US" altLang="zh-CN" sz="2000" b="1" dirty="0">
                <a:solidFill>
                  <a:srgbClr val="000000"/>
                </a:solidFill>
                <a:latin typeface="Consolas" panose="020B0609020204030204" pitchFamily="49" charset="0"/>
              </a:rPr>
              <a:t>*tree-&gt;</a:t>
            </a:r>
            <a:r>
              <a:rPr lang="en-US" altLang="zh-CN" sz="2000" b="1" dirty="0" err="1">
                <a:solidFill>
                  <a:srgbClr val="000000"/>
                </a:solidFill>
                <a:latin typeface="Consolas" panose="020B0609020204030204" pitchFamily="49" charset="0"/>
              </a:rPr>
              <a:t>lazym</a:t>
            </a:r>
            <a:r>
              <a:rPr lang="en-US" altLang="zh-CN" sz="2000" b="1" dirty="0">
                <a:solidFill>
                  <a:srgbClr val="000000"/>
                </a:solidFill>
                <a:latin typeface="Consolas" panose="020B0609020204030204" pitchFamily="49" charset="0"/>
              </a:rPr>
              <a:t>)%P;  </a:t>
            </a:r>
            <a:endParaRPr lang="en-US" altLang="zh-CN" sz="2000" b="1" dirty="0">
              <a:solidFill>
                <a:srgbClr val="5C5C5C"/>
              </a:solidFill>
              <a:latin typeface="Consolas" panose="020B0609020204030204" pitchFamily="49" charset="0"/>
            </a:endParaRPr>
          </a:p>
          <a:p>
            <a:pPr marL="0" indent="0">
              <a:buNone/>
            </a:pPr>
            <a:r>
              <a:rPr lang="en-US" altLang="zh-CN" sz="2000" b="1" dirty="0">
                <a:solidFill>
                  <a:srgbClr val="000000"/>
                </a:solidFill>
                <a:latin typeface="Consolas" panose="020B0609020204030204" pitchFamily="49" charset="0"/>
              </a:rPr>
              <a:t>    tree-&gt;</a:t>
            </a:r>
            <a:r>
              <a:rPr lang="en-US" altLang="zh-CN" sz="2000" b="1" dirty="0" err="1">
                <a:solidFill>
                  <a:srgbClr val="000000"/>
                </a:solidFill>
                <a:latin typeface="Consolas" panose="020B0609020204030204" pitchFamily="49" charset="0"/>
              </a:rPr>
              <a:t>lson</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lazyp</a:t>
            </a:r>
            <a:r>
              <a:rPr lang="en-US" altLang="zh-CN" sz="2000" b="1" dirty="0">
                <a:solidFill>
                  <a:srgbClr val="000000"/>
                </a:solidFill>
                <a:latin typeface="Consolas" panose="020B0609020204030204" pitchFamily="49" charset="0"/>
              </a:rPr>
              <a:t>=(tree-&gt;</a:t>
            </a:r>
            <a:r>
              <a:rPr lang="en-US" altLang="zh-CN" sz="2000" b="1" dirty="0" err="1">
                <a:solidFill>
                  <a:srgbClr val="000000"/>
                </a:solidFill>
                <a:latin typeface="Consolas" panose="020B0609020204030204" pitchFamily="49" charset="0"/>
              </a:rPr>
              <a:t>lson</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lazyp</a:t>
            </a:r>
            <a:r>
              <a:rPr lang="en-US" altLang="zh-CN" sz="2000" b="1" dirty="0">
                <a:solidFill>
                  <a:srgbClr val="000000"/>
                </a:solidFill>
                <a:latin typeface="Consolas" panose="020B0609020204030204" pitchFamily="49" charset="0"/>
              </a:rPr>
              <a:t>*tree-&gt;</a:t>
            </a:r>
            <a:r>
              <a:rPr lang="en-US" altLang="zh-CN" sz="2000" b="1" dirty="0" err="1">
                <a:solidFill>
                  <a:srgbClr val="000000"/>
                </a:solidFill>
                <a:latin typeface="Consolas" panose="020B0609020204030204" pitchFamily="49" charset="0"/>
              </a:rPr>
              <a:t>lazym+tree</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lazyp</a:t>
            </a:r>
            <a:r>
              <a:rPr lang="en-US" altLang="zh-CN" sz="2000" b="1" dirty="0">
                <a:solidFill>
                  <a:srgbClr val="000000"/>
                </a:solidFill>
                <a:latin typeface="Consolas" panose="020B0609020204030204" pitchFamily="49" charset="0"/>
              </a:rPr>
              <a:t>)%P;  </a:t>
            </a:r>
            <a:endParaRPr lang="en-US" altLang="zh-CN" sz="2000" b="1" dirty="0">
              <a:solidFill>
                <a:srgbClr val="5C5C5C"/>
              </a:solidFill>
              <a:latin typeface="Consolas" panose="020B0609020204030204" pitchFamily="49" charset="0"/>
            </a:endParaRPr>
          </a:p>
          <a:p>
            <a:pPr marL="0" indent="0">
              <a:buNone/>
            </a:pPr>
            <a:r>
              <a:rPr lang="en-US" altLang="zh-CN" sz="2000" b="1" dirty="0">
                <a:solidFill>
                  <a:srgbClr val="000000"/>
                </a:solidFill>
                <a:latin typeface="Consolas" panose="020B0609020204030204" pitchFamily="49" charset="0"/>
              </a:rPr>
              <a:t>    tree-&gt;</a:t>
            </a:r>
            <a:r>
              <a:rPr lang="en-US" altLang="zh-CN" sz="2000" b="1" dirty="0" err="1">
                <a:solidFill>
                  <a:srgbClr val="000000"/>
                </a:solidFill>
                <a:latin typeface="Consolas" panose="020B0609020204030204" pitchFamily="49" charset="0"/>
              </a:rPr>
              <a:t>rson</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lazyp</a:t>
            </a:r>
            <a:r>
              <a:rPr lang="en-US" altLang="zh-CN" sz="2000" b="1" dirty="0">
                <a:solidFill>
                  <a:srgbClr val="000000"/>
                </a:solidFill>
                <a:latin typeface="Consolas" panose="020B0609020204030204" pitchFamily="49" charset="0"/>
              </a:rPr>
              <a:t>=(tree-&gt;</a:t>
            </a:r>
            <a:r>
              <a:rPr lang="en-US" altLang="zh-CN" sz="2000" b="1" dirty="0" err="1">
                <a:solidFill>
                  <a:srgbClr val="000000"/>
                </a:solidFill>
                <a:latin typeface="Consolas" panose="020B0609020204030204" pitchFamily="49" charset="0"/>
              </a:rPr>
              <a:t>rson</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lazyp</a:t>
            </a:r>
            <a:r>
              <a:rPr lang="en-US" altLang="zh-CN" sz="2000" b="1" dirty="0">
                <a:solidFill>
                  <a:srgbClr val="000000"/>
                </a:solidFill>
                <a:latin typeface="Consolas" panose="020B0609020204030204" pitchFamily="49" charset="0"/>
              </a:rPr>
              <a:t>*tree-&gt;</a:t>
            </a:r>
            <a:r>
              <a:rPr lang="en-US" altLang="zh-CN" sz="2000" b="1" dirty="0" err="1">
                <a:solidFill>
                  <a:srgbClr val="000000"/>
                </a:solidFill>
                <a:latin typeface="Consolas" panose="020B0609020204030204" pitchFamily="49" charset="0"/>
              </a:rPr>
              <a:t>lazym+tree</a:t>
            </a:r>
            <a:r>
              <a:rPr lang="en-US" altLang="zh-CN" sz="2000" b="1" dirty="0">
                <a:solidFill>
                  <a:srgbClr val="000000"/>
                </a:solidFill>
                <a:latin typeface="Consolas" panose="020B0609020204030204" pitchFamily="49" charset="0"/>
              </a:rPr>
              <a:t>-&gt;</a:t>
            </a:r>
            <a:r>
              <a:rPr lang="en-US" altLang="zh-CN" sz="2000" b="1" dirty="0" err="1">
                <a:solidFill>
                  <a:srgbClr val="000000"/>
                </a:solidFill>
                <a:latin typeface="Consolas" panose="020B0609020204030204" pitchFamily="49" charset="0"/>
              </a:rPr>
              <a:t>lazyp</a:t>
            </a:r>
            <a:r>
              <a:rPr lang="en-US" altLang="zh-CN" sz="2000" b="1" dirty="0">
                <a:solidFill>
                  <a:srgbClr val="000000"/>
                </a:solidFill>
                <a:latin typeface="Consolas" panose="020B0609020204030204" pitchFamily="49" charset="0"/>
              </a:rPr>
              <a:t>)%P;  </a:t>
            </a:r>
            <a:endParaRPr lang="en-US" altLang="zh-CN" sz="2000" b="1" dirty="0">
              <a:solidFill>
                <a:srgbClr val="5C5C5C"/>
              </a:solidFill>
              <a:latin typeface="Consolas" panose="020B0609020204030204" pitchFamily="49" charset="0"/>
            </a:endParaRPr>
          </a:p>
          <a:p>
            <a:pPr marL="0" indent="0">
              <a:buNone/>
            </a:pPr>
            <a:r>
              <a:rPr lang="en-US" altLang="zh-CN" sz="2000" b="1" dirty="0">
                <a:solidFill>
                  <a:srgbClr val="000000"/>
                </a:solidFill>
                <a:latin typeface="Consolas" panose="020B0609020204030204" pitchFamily="49" charset="0"/>
              </a:rPr>
              <a:t>    tree-&gt;</a:t>
            </a:r>
            <a:r>
              <a:rPr lang="en-US" altLang="zh-CN" sz="2000" b="1" dirty="0" err="1">
                <a:solidFill>
                  <a:srgbClr val="000000"/>
                </a:solidFill>
                <a:latin typeface="Consolas" panose="020B0609020204030204" pitchFamily="49" charset="0"/>
              </a:rPr>
              <a:t>lazyp</a:t>
            </a:r>
            <a:r>
              <a:rPr lang="en-US" altLang="zh-CN" sz="2000" b="1" dirty="0">
                <a:solidFill>
                  <a:srgbClr val="000000"/>
                </a:solidFill>
                <a:latin typeface="Consolas" panose="020B0609020204030204" pitchFamily="49" charset="0"/>
              </a:rPr>
              <a:t>=0;  </a:t>
            </a:r>
            <a:endParaRPr lang="en-US" altLang="zh-CN" sz="2000" b="1" dirty="0">
              <a:solidFill>
                <a:srgbClr val="5C5C5C"/>
              </a:solidFill>
              <a:latin typeface="Consolas" panose="020B0609020204030204" pitchFamily="49" charset="0"/>
            </a:endParaRPr>
          </a:p>
          <a:p>
            <a:pPr marL="0" indent="0">
              <a:buNone/>
            </a:pPr>
            <a:r>
              <a:rPr lang="en-US" altLang="zh-CN" sz="2000" b="1" dirty="0">
                <a:solidFill>
                  <a:srgbClr val="000000"/>
                </a:solidFill>
                <a:latin typeface="Consolas" panose="020B0609020204030204" pitchFamily="49" charset="0"/>
              </a:rPr>
              <a:t>    tree-&gt;</a:t>
            </a:r>
            <a:r>
              <a:rPr lang="en-US" altLang="zh-CN" sz="2000" b="1" dirty="0" err="1">
                <a:solidFill>
                  <a:srgbClr val="000000"/>
                </a:solidFill>
                <a:latin typeface="Consolas" panose="020B0609020204030204" pitchFamily="49" charset="0"/>
              </a:rPr>
              <a:t>lazym</a:t>
            </a:r>
            <a:r>
              <a:rPr lang="en-US" altLang="zh-CN" sz="2000" b="1" dirty="0">
                <a:solidFill>
                  <a:srgbClr val="000000"/>
                </a:solidFill>
                <a:latin typeface="Consolas" panose="020B0609020204030204" pitchFamily="49" charset="0"/>
              </a:rPr>
              <a:t>=1;  </a:t>
            </a:r>
            <a:endParaRPr lang="en-US" altLang="zh-CN" sz="2000" b="1" dirty="0">
              <a:solidFill>
                <a:srgbClr val="5C5C5C"/>
              </a:solidFill>
              <a:latin typeface="Consolas" panose="020B0609020204030204" pitchFamily="49" charset="0"/>
            </a:endParaRPr>
          </a:p>
          <a:p>
            <a:pPr marL="0" indent="0">
              <a:buNone/>
            </a:pPr>
            <a:r>
              <a:rPr lang="en-US" altLang="zh-CN" sz="2000" b="1" dirty="0">
                <a:solidFill>
                  <a:srgbClr val="000000"/>
                </a:solidFill>
                <a:latin typeface="Consolas" panose="020B0609020204030204" pitchFamily="49" charset="0"/>
              </a:rPr>
              <a:t>}  </a:t>
            </a:r>
            <a:endParaRPr lang="en-US" altLang="zh-CN" sz="2000" b="1" dirty="0">
              <a:solidFill>
                <a:srgbClr val="5C5C5C"/>
              </a:solidFill>
              <a:latin typeface="Consolas" panose="020B0609020204030204" pitchFamily="49" charset="0"/>
            </a:endParaRPr>
          </a:p>
        </p:txBody>
      </p:sp>
      <p:sp>
        <p:nvSpPr>
          <p:cNvPr id="6" name="内容占位符 2">
            <a:extLst>
              <a:ext uri="{FF2B5EF4-FFF2-40B4-BE49-F238E27FC236}">
                <a16:creationId xmlns:a16="http://schemas.microsoft.com/office/drawing/2014/main" id="{3A81C8FC-8DB6-4AFE-A877-5429002879CF}"/>
              </a:ext>
            </a:extLst>
          </p:cNvPr>
          <p:cNvSpPr txBox="1">
            <a:spLocks/>
          </p:cNvSpPr>
          <p:nvPr/>
        </p:nvSpPr>
        <p:spPr>
          <a:xfrm>
            <a:off x="5538553" y="6301257"/>
            <a:ext cx="4374406" cy="48410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下发文件附完整代码</a:t>
            </a:r>
            <a:endParaRPr lang="en-US" altLang="zh-CN" sz="2800" dirty="0"/>
          </a:p>
          <a:p>
            <a:endParaRPr lang="en-US" altLang="zh-CN" sz="2800" dirty="0"/>
          </a:p>
        </p:txBody>
      </p:sp>
    </p:spTree>
    <p:extLst>
      <p:ext uri="{BB962C8B-B14F-4D97-AF65-F5344CB8AC3E}">
        <p14:creationId xmlns:p14="http://schemas.microsoft.com/office/powerpoint/2010/main" val="309917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54326-E479-45F8-80F9-2C1126C56CE4}"/>
              </a:ext>
            </a:extLst>
          </p:cNvPr>
          <p:cNvSpPr txBox="1"/>
          <p:nvPr/>
        </p:nvSpPr>
        <p:spPr>
          <a:xfrm>
            <a:off x="2635486" y="444595"/>
            <a:ext cx="7221578" cy="769441"/>
          </a:xfrm>
          <a:prstGeom prst="rect">
            <a:avLst/>
          </a:prstGeom>
          <a:noFill/>
        </p:spPr>
        <p:txBody>
          <a:bodyPr wrap="square" rtlCol="0">
            <a:spAutoFit/>
          </a:bodyPr>
          <a:lstStyle/>
          <a:p>
            <a:r>
              <a:rPr lang="en-US" altLang="zh-CN" sz="4400" b="1" dirty="0">
                <a:solidFill>
                  <a:schemeClr val="tx1">
                    <a:lumMod val="85000"/>
                    <a:lumOff val="15000"/>
                  </a:schemeClr>
                </a:solidFill>
                <a:latin typeface="Segoe UI" panose="020B0502040204020203" pitchFamily="34" charset="0"/>
                <a:cs typeface="Segoe UI" panose="020B0502040204020203" pitchFamily="34" charset="0"/>
              </a:rPr>
              <a:t>P4513</a:t>
            </a:r>
            <a:r>
              <a:rPr lang="en-US" altLang="zh-CN" sz="4400" dirty="0">
                <a:solidFill>
                  <a:schemeClr val="tx1">
                    <a:lumMod val="85000"/>
                    <a:lumOff val="15000"/>
                  </a:schemeClr>
                </a:solidFill>
                <a:latin typeface="Segoe UI" panose="020B0502040204020203" pitchFamily="34" charset="0"/>
                <a:cs typeface="Segoe UI" panose="020B0502040204020203" pitchFamily="34" charset="0"/>
              </a:rPr>
              <a:t>-medium </a:t>
            </a:r>
            <a:endParaRPr lang="en-US" sz="4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6" name="Slide Number Placeholder 15">
            <a:extLst>
              <a:ext uri="{FF2B5EF4-FFF2-40B4-BE49-F238E27FC236}">
                <a16:creationId xmlns:a16="http://schemas.microsoft.com/office/drawing/2014/main" id="{DE4D6F58-E121-4230-B692-B6CCC92F5657}"/>
              </a:ext>
            </a:extLst>
          </p:cNvPr>
          <p:cNvSpPr>
            <a:spLocks noGrp="1"/>
          </p:cNvSpPr>
          <p:nvPr>
            <p:ph type="sldNum" sz="quarter" idx="12"/>
          </p:nvPr>
        </p:nvSpPr>
        <p:spPr/>
        <p:txBody>
          <a:bodyPr/>
          <a:lstStyle/>
          <a:p>
            <a:fld id="{B4B9BCA1-DEDB-4768-B0C2-9E03C02986FE}" type="slidenum">
              <a:rPr lang="en-US" smtClean="0">
                <a:solidFill>
                  <a:schemeClr val="tx1"/>
                </a:solidFill>
              </a:rPr>
              <a:t>21</a:t>
            </a:fld>
            <a:endParaRPr lang="en-US" dirty="0">
              <a:solidFill>
                <a:schemeClr val="tx1"/>
              </a:solidFill>
            </a:endParaRPr>
          </a:p>
        </p:txBody>
      </p:sp>
      <p:sp>
        <p:nvSpPr>
          <p:cNvPr id="20" name="Date Placeholder 19">
            <a:extLst>
              <a:ext uri="{FF2B5EF4-FFF2-40B4-BE49-F238E27FC236}">
                <a16:creationId xmlns:a16="http://schemas.microsoft.com/office/drawing/2014/main" id="{CD94F424-98E4-4764-989F-23F3C4A2C20A}"/>
              </a:ext>
            </a:extLst>
          </p:cNvPr>
          <p:cNvSpPr>
            <a:spLocks noGrp="1"/>
          </p:cNvSpPr>
          <p:nvPr>
            <p:ph type="dt" sz="half" idx="10"/>
          </p:nvPr>
        </p:nvSpPr>
        <p:spPr/>
        <p:txBody>
          <a:bodyPr/>
          <a:lstStyle/>
          <a:p>
            <a:fld id="{29446ED0-A0F0-4DD8-9F67-B90C7A380A10}" type="datetime1">
              <a:rPr lang="en-US" smtClean="0"/>
              <a:t>7/29/2020</a:t>
            </a:fld>
            <a:endParaRPr lang="en-US"/>
          </a:p>
        </p:txBody>
      </p:sp>
      <p:grpSp>
        <p:nvGrpSpPr>
          <p:cNvPr id="8" name="组合 7">
            <a:extLst>
              <a:ext uri="{FF2B5EF4-FFF2-40B4-BE49-F238E27FC236}">
                <a16:creationId xmlns:a16="http://schemas.microsoft.com/office/drawing/2014/main" id="{5EC20C82-B5C6-4907-84A4-772554A9C618}"/>
              </a:ext>
            </a:extLst>
          </p:cNvPr>
          <p:cNvGrpSpPr/>
          <p:nvPr/>
        </p:nvGrpSpPr>
        <p:grpSpPr>
          <a:xfrm>
            <a:off x="757011" y="161895"/>
            <a:ext cx="1878475" cy="1098687"/>
            <a:chOff x="757011" y="161895"/>
            <a:chExt cx="1878475" cy="1098687"/>
          </a:xfrm>
        </p:grpSpPr>
        <p:sp>
          <p:nvSpPr>
            <p:cNvPr id="9" name="Flowchart: Manual Input 7">
              <a:extLst>
                <a:ext uri="{FF2B5EF4-FFF2-40B4-BE49-F238E27FC236}">
                  <a16:creationId xmlns:a16="http://schemas.microsoft.com/office/drawing/2014/main" id="{B51AA91D-0A57-4102-8BA8-0AB89CA8F42F}"/>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 name="Straight Connector 13">
              <a:extLst>
                <a:ext uri="{FF2B5EF4-FFF2-40B4-BE49-F238E27FC236}">
                  <a16:creationId xmlns:a16="http://schemas.microsoft.com/office/drawing/2014/main" id="{2B96FD5B-E58C-4C1B-A467-EF99ED068D14}"/>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9E78F71A-ACC7-47F3-BF4F-74CAF89D8F3E}"/>
              </a:ext>
            </a:extLst>
          </p:cNvPr>
          <p:cNvSpPr txBox="1"/>
          <p:nvPr/>
        </p:nvSpPr>
        <p:spPr>
          <a:xfrm>
            <a:off x="2087418" y="1522154"/>
            <a:ext cx="8597276" cy="544765"/>
          </a:xfrm>
          <a:prstGeom prst="rect">
            <a:avLst/>
          </a:prstGeom>
          <a:noFill/>
        </p:spPr>
        <p:txBody>
          <a:bodyPr wrap="square" rtlCol="0">
            <a:spAutoFit/>
          </a:bodyPr>
          <a:lstStyle/>
          <a:p>
            <a:pPr>
              <a:lnSpc>
                <a:spcPts val="4000"/>
              </a:lnSpc>
            </a:pPr>
            <a:r>
              <a:rPr lang="en-US" altLang="zh-CN" sz="2000" dirty="0">
                <a:hlinkClick r:id="rId2"/>
              </a:rPr>
              <a:t>Link</a:t>
            </a:r>
            <a:endParaRPr lang="zh-CN" altLang="en-US" sz="2000" dirty="0"/>
          </a:p>
        </p:txBody>
      </p:sp>
    </p:spTree>
    <p:extLst>
      <p:ext uri="{BB962C8B-B14F-4D97-AF65-F5344CB8AC3E}">
        <p14:creationId xmlns:p14="http://schemas.microsoft.com/office/powerpoint/2010/main" val="917892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54326-E479-45F8-80F9-2C1126C56CE4}"/>
              </a:ext>
            </a:extLst>
          </p:cNvPr>
          <p:cNvSpPr txBox="1"/>
          <p:nvPr/>
        </p:nvSpPr>
        <p:spPr>
          <a:xfrm>
            <a:off x="2635486" y="444595"/>
            <a:ext cx="7221578" cy="769441"/>
          </a:xfrm>
          <a:prstGeom prst="rect">
            <a:avLst/>
          </a:prstGeom>
          <a:noFill/>
        </p:spPr>
        <p:txBody>
          <a:bodyPr wrap="square" rtlCol="0">
            <a:spAutoFit/>
          </a:bodyPr>
          <a:lstStyle/>
          <a:p>
            <a:r>
              <a:rPr lang="en-US" altLang="zh-CN" sz="4400" b="1" dirty="0">
                <a:solidFill>
                  <a:schemeClr val="tx1">
                    <a:lumMod val="85000"/>
                    <a:lumOff val="15000"/>
                  </a:schemeClr>
                </a:solidFill>
                <a:latin typeface="Segoe UI" panose="020B0502040204020203" pitchFamily="34" charset="0"/>
                <a:cs typeface="Segoe UI" panose="020B0502040204020203" pitchFamily="34" charset="0"/>
              </a:rPr>
              <a:t>P1904</a:t>
            </a:r>
            <a:r>
              <a:rPr lang="en-US" altLang="zh-CN" sz="4400" dirty="0">
                <a:solidFill>
                  <a:schemeClr val="tx1">
                    <a:lumMod val="85000"/>
                    <a:lumOff val="15000"/>
                  </a:schemeClr>
                </a:solidFill>
                <a:latin typeface="Segoe UI" panose="020B0502040204020203" pitchFamily="34" charset="0"/>
                <a:ea typeface="Segoe UI" panose="020B0502040204020203" pitchFamily="34" charset="0"/>
                <a:cs typeface="Segoe UI" panose="020B0502040204020203" pitchFamily="34" charset="0"/>
              </a:rPr>
              <a:t>-</a:t>
            </a:r>
            <a:r>
              <a:rPr lang="en-US" altLang="zh-CN" sz="4400" dirty="0">
                <a:solidFill>
                  <a:schemeClr val="tx1">
                    <a:lumMod val="85000"/>
                    <a:lumOff val="15000"/>
                  </a:schemeClr>
                </a:solidFill>
                <a:latin typeface="Segoe UI" panose="020B0502040204020203" pitchFamily="34" charset="0"/>
                <a:cs typeface="Segoe UI" panose="020B0502040204020203" pitchFamily="34" charset="0"/>
              </a:rPr>
              <a:t>medium</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6" name="Slide Number Placeholder 15">
            <a:extLst>
              <a:ext uri="{FF2B5EF4-FFF2-40B4-BE49-F238E27FC236}">
                <a16:creationId xmlns:a16="http://schemas.microsoft.com/office/drawing/2014/main" id="{DE4D6F58-E121-4230-B692-B6CCC92F5657}"/>
              </a:ext>
            </a:extLst>
          </p:cNvPr>
          <p:cNvSpPr>
            <a:spLocks noGrp="1"/>
          </p:cNvSpPr>
          <p:nvPr>
            <p:ph type="sldNum" sz="quarter" idx="12"/>
          </p:nvPr>
        </p:nvSpPr>
        <p:spPr/>
        <p:txBody>
          <a:bodyPr/>
          <a:lstStyle/>
          <a:p>
            <a:fld id="{B4B9BCA1-DEDB-4768-B0C2-9E03C02986FE}" type="slidenum">
              <a:rPr lang="en-US" smtClean="0">
                <a:solidFill>
                  <a:schemeClr val="tx1"/>
                </a:solidFill>
              </a:rPr>
              <a:t>22</a:t>
            </a:fld>
            <a:endParaRPr lang="en-US" dirty="0">
              <a:solidFill>
                <a:schemeClr val="tx1"/>
              </a:solidFill>
            </a:endParaRPr>
          </a:p>
        </p:txBody>
      </p:sp>
      <p:sp>
        <p:nvSpPr>
          <p:cNvPr id="20" name="Date Placeholder 19">
            <a:extLst>
              <a:ext uri="{FF2B5EF4-FFF2-40B4-BE49-F238E27FC236}">
                <a16:creationId xmlns:a16="http://schemas.microsoft.com/office/drawing/2014/main" id="{CD94F424-98E4-4764-989F-23F3C4A2C20A}"/>
              </a:ext>
            </a:extLst>
          </p:cNvPr>
          <p:cNvSpPr>
            <a:spLocks noGrp="1"/>
          </p:cNvSpPr>
          <p:nvPr>
            <p:ph type="dt" sz="half" idx="10"/>
          </p:nvPr>
        </p:nvSpPr>
        <p:spPr/>
        <p:txBody>
          <a:bodyPr/>
          <a:lstStyle/>
          <a:p>
            <a:fld id="{29446ED0-A0F0-4DD8-9F67-B90C7A380A10}" type="datetime1">
              <a:rPr lang="en-US" smtClean="0"/>
              <a:t>7/29/2020</a:t>
            </a:fld>
            <a:endParaRPr lang="en-US"/>
          </a:p>
        </p:txBody>
      </p:sp>
      <p:grpSp>
        <p:nvGrpSpPr>
          <p:cNvPr id="8" name="组合 7">
            <a:extLst>
              <a:ext uri="{FF2B5EF4-FFF2-40B4-BE49-F238E27FC236}">
                <a16:creationId xmlns:a16="http://schemas.microsoft.com/office/drawing/2014/main" id="{5EC20C82-B5C6-4907-84A4-772554A9C618}"/>
              </a:ext>
            </a:extLst>
          </p:cNvPr>
          <p:cNvGrpSpPr/>
          <p:nvPr/>
        </p:nvGrpSpPr>
        <p:grpSpPr>
          <a:xfrm>
            <a:off x="757011" y="161895"/>
            <a:ext cx="1878475" cy="1098687"/>
            <a:chOff x="757011" y="161895"/>
            <a:chExt cx="1878475" cy="1098687"/>
          </a:xfrm>
        </p:grpSpPr>
        <p:sp>
          <p:nvSpPr>
            <p:cNvPr id="9" name="Flowchart: Manual Input 7">
              <a:extLst>
                <a:ext uri="{FF2B5EF4-FFF2-40B4-BE49-F238E27FC236}">
                  <a16:creationId xmlns:a16="http://schemas.microsoft.com/office/drawing/2014/main" id="{B51AA91D-0A57-4102-8BA8-0AB89CA8F42F}"/>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 name="Straight Connector 13">
              <a:extLst>
                <a:ext uri="{FF2B5EF4-FFF2-40B4-BE49-F238E27FC236}">
                  <a16:creationId xmlns:a16="http://schemas.microsoft.com/office/drawing/2014/main" id="{2B96FD5B-E58C-4C1B-A467-EF99ED068D14}"/>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9E78F71A-ACC7-47F3-BF4F-74CAF89D8F3E}"/>
              </a:ext>
            </a:extLst>
          </p:cNvPr>
          <p:cNvSpPr txBox="1"/>
          <p:nvPr/>
        </p:nvSpPr>
        <p:spPr>
          <a:xfrm>
            <a:off x="2087418" y="1522154"/>
            <a:ext cx="8597276" cy="544765"/>
          </a:xfrm>
          <a:prstGeom prst="rect">
            <a:avLst/>
          </a:prstGeom>
          <a:noFill/>
        </p:spPr>
        <p:txBody>
          <a:bodyPr wrap="square" rtlCol="0">
            <a:spAutoFit/>
          </a:bodyPr>
          <a:lstStyle/>
          <a:p>
            <a:pPr>
              <a:lnSpc>
                <a:spcPts val="4000"/>
              </a:lnSpc>
            </a:pPr>
            <a:r>
              <a:rPr lang="en-US" altLang="zh-CN" sz="2000" dirty="0">
                <a:hlinkClick r:id="rId2"/>
              </a:rPr>
              <a:t>Link</a:t>
            </a:r>
            <a:endParaRPr lang="zh-CN" altLang="en-US" sz="2000" dirty="0"/>
          </a:p>
        </p:txBody>
      </p:sp>
      <p:pic>
        <p:nvPicPr>
          <p:cNvPr id="1026" name="Picture 2" descr="https://cdn.luogu.org/upload/pic/820.png">
            <a:extLst>
              <a:ext uri="{FF2B5EF4-FFF2-40B4-BE49-F238E27FC236}">
                <a16:creationId xmlns:a16="http://schemas.microsoft.com/office/drawing/2014/main" id="{C0D6C2DE-9F63-4275-A401-DB7483D10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2194" y="1598668"/>
            <a:ext cx="4762500" cy="1619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E9FFD37F-A179-4414-96B7-DA34C8997E9A}"/>
                  </a:ext>
                </a:extLst>
              </p14:cNvPr>
              <p14:cNvContentPartPr/>
              <p14:nvPr/>
            </p14:nvContentPartPr>
            <p14:xfrm>
              <a:off x="9336240" y="3828960"/>
              <a:ext cx="360" cy="12240"/>
            </p14:xfrm>
          </p:contentPart>
        </mc:Choice>
        <mc:Fallback xmlns="">
          <p:pic>
            <p:nvPicPr>
              <p:cNvPr id="4" name="墨迹 3">
                <a:extLst>
                  <a:ext uri="{FF2B5EF4-FFF2-40B4-BE49-F238E27FC236}">
                    <a16:creationId xmlns:a16="http://schemas.microsoft.com/office/drawing/2014/main" id="{E9FFD37F-A179-4414-96B7-DA34C8997E9A}"/>
                  </a:ext>
                </a:extLst>
              </p:cNvPr>
              <p:cNvPicPr/>
              <p:nvPr/>
            </p:nvPicPr>
            <p:blipFill>
              <a:blip r:embed="rId5"/>
              <a:stretch>
                <a:fillRect/>
              </a:stretch>
            </p:blipFill>
            <p:spPr>
              <a:xfrm>
                <a:off x="9326880" y="3819600"/>
                <a:ext cx="19080" cy="30960"/>
              </a:xfrm>
              <a:prstGeom prst="rect">
                <a:avLst/>
              </a:prstGeom>
            </p:spPr>
          </p:pic>
        </mc:Fallback>
      </mc:AlternateContent>
    </p:spTree>
    <p:extLst>
      <p:ext uri="{BB962C8B-B14F-4D97-AF65-F5344CB8AC3E}">
        <p14:creationId xmlns:p14="http://schemas.microsoft.com/office/powerpoint/2010/main" val="933097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54326-E479-45F8-80F9-2C1126C56CE4}"/>
              </a:ext>
            </a:extLst>
          </p:cNvPr>
          <p:cNvSpPr txBox="1"/>
          <p:nvPr/>
        </p:nvSpPr>
        <p:spPr>
          <a:xfrm>
            <a:off x="2635486" y="444595"/>
            <a:ext cx="7221578" cy="769441"/>
          </a:xfrm>
          <a:prstGeom prst="rect">
            <a:avLst/>
          </a:prstGeom>
          <a:noFill/>
        </p:spPr>
        <p:txBody>
          <a:bodyPr wrap="square" rtlCol="0">
            <a:spAutoFit/>
          </a:bodyPr>
          <a:lstStyle/>
          <a:p>
            <a:r>
              <a:rPr lang="en-US" altLang="zh-CN" sz="4400" b="1" dirty="0">
                <a:solidFill>
                  <a:schemeClr val="tx1">
                    <a:lumMod val="85000"/>
                    <a:lumOff val="15000"/>
                  </a:schemeClr>
                </a:solidFill>
                <a:latin typeface="Segoe UI" panose="020B0502040204020203" pitchFamily="34" charset="0"/>
                <a:cs typeface="Segoe UI" panose="020B0502040204020203" pitchFamily="34" charset="0"/>
              </a:rPr>
              <a:t>P1502</a:t>
            </a:r>
            <a:r>
              <a:rPr lang="en-US" altLang="zh-CN" sz="4400" dirty="0">
                <a:solidFill>
                  <a:schemeClr val="tx1">
                    <a:lumMod val="85000"/>
                    <a:lumOff val="15000"/>
                  </a:schemeClr>
                </a:solidFill>
                <a:latin typeface="Segoe UI" panose="020B0502040204020203" pitchFamily="34" charset="0"/>
                <a:ea typeface="Segoe UI" panose="020B0502040204020203" pitchFamily="34" charset="0"/>
                <a:cs typeface="Segoe UI" panose="020B0502040204020203" pitchFamily="34" charset="0"/>
              </a:rPr>
              <a:t>-medium+</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6" name="Slide Number Placeholder 15">
            <a:extLst>
              <a:ext uri="{FF2B5EF4-FFF2-40B4-BE49-F238E27FC236}">
                <a16:creationId xmlns:a16="http://schemas.microsoft.com/office/drawing/2014/main" id="{DE4D6F58-E121-4230-B692-B6CCC92F5657}"/>
              </a:ext>
            </a:extLst>
          </p:cNvPr>
          <p:cNvSpPr>
            <a:spLocks noGrp="1"/>
          </p:cNvSpPr>
          <p:nvPr>
            <p:ph type="sldNum" sz="quarter" idx="12"/>
          </p:nvPr>
        </p:nvSpPr>
        <p:spPr/>
        <p:txBody>
          <a:bodyPr/>
          <a:lstStyle/>
          <a:p>
            <a:fld id="{B4B9BCA1-DEDB-4768-B0C2-9E03C02986FE}" type="slidenum">
              <a:rPr lang="en-US" smtClean="0">
                <a:solidFill>
                  <a:schemeClr val="tx1"/>
                </a:solidFill>
              </a:rPr>
              <a:t>23</a:t>
            </a:fld>
            <a:endParaRPr lang="en-US" dirty="0">
              <a:solidFill>
                <a:schemeClr val="tx1"/>
              </a:solidFill>
            </a:endParaRPr>
          </a:p>
        </p:txBody>
      </p:sp>
      <p:sp>
        <p:nvSpPr>
          <p:cNvPr id="20" name="Date Placeholder 19">
            <a:extLst>
              <a:ext uri="{FF2B5EF4-FFF2-40B4-BE49-F238E27FC236}">
                <a16:creationId xmlns:a16="http://schemas.microsoft.com/office/drawing/2014/main" id="{CD94F424-98E4-4764-989F-23F3C4A2C20A}"/>
              </a:ext>
            </a:extLst>
          </p:cNvPr>
          <p:cNvSpPr>
            <a:spLocks noGrp="1"/>
          </p:cNvSpPr>
          <p:nvPr>
            <p:ph type="dt" sz="half" idx="10"/>
          </p:nvPr>
        </p:nvSpPr>
        <p:spPr/>
        <p:txBody>
          <a:bodyPr/>
          <a:lstStyle/>
          <a:p>
            <a:fld id="{29446ED0-A0F0-4DD8-9F67-B90C7A380A10}" type="datetime1">
              <a:rPr lang="en-US" smtClean="0"/>
              <a:t>7/29/2020</a:t>
            </a:fld>
            <a:endParaRPr lang="en-US"/>
          </a:p>
        </p:txBody>
      </p:sp>
      <p:grpSp>
        <p:nvGrpSpPr>
          <p:cNvPr id="8" name="组合 7">
            <a:extLst>
              <a:ext uri="{FF2B5EF4-FFF2-40B4-BE49-F238E27FC236}">
                <a16:creationId xmlns:a16="http://schemas.microsoft.com/office/drawing/2014/main" id="{5EC20C82-B5C6-4907-84A4-772554A9C618}"/>
              </a:ext>
            </a:extLst>
          </p:cNvPr>
          <p:cNvGrpSpPr/>
          <p:nvPr/>
        </p:nvGrpSpPr>
        <p:grpSpPr>
          <a:xfrm>
            <a:off x="757011" y="161895"/>
            <a:ext cx="1878475" cy="1098687"/>
            <a:chOff x="757011" y="161895"/>
            <a:chExt cx="1878475" cy="1098687"/>
          </a:xfrm>
        </p:grpSpPr>
        <p:sp>
          <p:nvSpPr>
            <p:cNvPr id="9" name="Flowchart: Manual Input 7">
              <a:extLst>
                <a:ext uri="{FF2B5EF4-FFF2-40B4-BE49-F238E27FC236}">
                  <a16:creationId xmlns:a16="http://schemas.microsoft.com/office/drawing/2014/main" id="{B51AA91D-0A57-4102-8BA8-0AB89CA8F42F}"/>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 name="Straight Connector 13">
              <a:extLst>
                <a:ext uri="{FF2B5EF4-FFF2-40B4-BE49-F238E27FC236}">
                  <a16:creationId xmlns:a16="http://schemas.microsoft.com/office/drawing/2014/main" id="{2B96FD5B-E58C-4C1B-A467-EF99ED068D14}"/>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9E78F71A-ACC7-47F3-BF4F-74CAF89D8F3E}"/>
              </a:ext>
            </a:extLst>
          </p:cNvPr>
          <p:cNvSpPr txBox="1"/>
          <p:nvPr/>
        </p:nvSpPr>
        <p:spPr>
          <a:xfrm>
            <a:off x="2087418" y="1522154"/>
            <a:ext cx="8597276" cy="544765"/>
          </a:xfrm>
          <a:prstGeom prst="rect">
            <a:avLst/>
          </a:prstGeom>
          <a:noFill/>
        </p:spPr>
        <p:txBody>
          <a:bodyPr wrap="square" rtlCol="0">
            <a:spAutoFit/>
          </a:bodyPr>
          <a:lstStyle/>
          <a:p>
            <a:pPr>
              <a:lnSpc>
                <a:spcPts val="4000"/>
              </a:lnSpc>
            </a:pPr>
            <a:r>
              <a:rPr lang="en-US" altLang="zh-CN" sz="2000" dirty="0">
                <a:hlinkClick r:id="rId2"/>
              </a:rPr>
              <a:t>Link</a:t>
            </a:r>
            <a:endParaRPr lang="zh-CN" altLang="en-US" sz="2000" dirty="0"/>
          </a:p>
        </p:txBody>
      </p:sp>
    </p:spTree>
    <p:extLst>
      <p:ext uri="{BB962C8B-B14F-4D97-AF65-F5344CB8AC3E}">
        <p14:creationId xmlns:p14="http://schemas.microsoft.com/office/powerpoint/2010/main" val="4111208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54326-E479-45F8-80F9-2C1126C56CE4}"/>
              </a:ext>
            </a:extLst>
          </p:cNvPr>
          <p:cNvSpPr txBox="1"/>
          <p:nvPr/>
        </p:nvSpPr>
        <p:spPr>
          <a:xfrm>
            <a:off x="2635486" y="444595"/>
            <a:ext cx="7221578" cy="769441"/>
          </a:xfrm>
          <a:prstGeom prst="rect">
            <a:avLst/>
          </a:prstGeom>
          <a:noFill/>
        </p:spPr>
        <p:txBody>
          <a:bodyPr wrap="square" rtlCol="0">
            <a:spAutoFit/>
          </a:bodyPr>
          <a:lstStyle/>
          <a:p>
            <a:r>
              <a:rPr lang="en-US" altLang="zh-CN" sz="4400" b="1" dirty="0">
                <a:solidFill>
                  <a:schemeClr val="tx1">
                    <a:lumMod val="85000"/>
                    <a:lumOff val="15000"/>
                  </a:schemeClr>
                </a:solidFill>
                <a:latin typeface="Segoe UI" panose="020B0502040204020203" pitchFamily="34" charset="0"/>
                <a:cs typeface="Segoe UI" panose="020B0502040204020203" pitchFamily="34" charset="0"/>
              </a:rPr>
              <a:t>2016D2T2 P2827 </a:t>
            </a:r>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蚯蚓</a:t>
            </a:r>
            <a:r>
              <a:rPr lang="en-US" altLang="zh-CN" sz="4400" b="1" dirty="0">
                <a:solidFill>
                  <a:schemeClr val="tx1">
                    <a:lumMod val="85000"/>
                    <a:lumOff val="15000"/>
                  </a:schemeClr>
                </a:solidFill>
                <a:latin typeface="Segoe UI" panose="020B0502040204020203" pitchFamily="34" charset="0"/>
                <a:cs typeface="Segoe UI" panose="020B0502040204020203" pitchFamily="34" charset="0"/>
              </a:rPr>
              <a:t> </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6" name="Slide Number Placeholder 15">
            <a:extLst>
              <a:ext uri="{FF2B5EF4-FFF2-40B4-BE49-F238E27FC236}">
                <a16:creationId xmlns:a16="http://schemas.microsoft.com/office/drawing/2014/main" id="{DE4D6F58-E121-4230-B692-B6CCC92F5657}"/>
              </a:ext>
            </a:extLst>
          </p:cNvPr>
          <p:cNvSpPr>
            <a:spLocks noGrp="1"/>
          </p:cNvSpPr>
          <p:nvPr>
            <p:ph type="sldNum" sz="quarter" idx="12"/>
          </p:nvPr>
        </p:nvSpPr>
        <p:spPr/>
        <p:txBody>
          <a:bodyPr/>
          <a:lstStyle/>
          <a:p>
            <a:fld id="{B4B9BCA1-DEDB-4768-B0C2-9E03C02986FE}" type="slidenum">
              <a:rPr lang="en-US" smtClean="0">
                <a:solidFill>
                  <a:schemeClr val="tx1"/>
                </a:solidFill>
              </a:rPr>
              <a:t>24</a:t>
            </a:fld>
            <a:endParaRPr lang="en-US" dirty="0">
              <a:solidFill>
                <a:schemeClr val="tx1"/>
              </a:solidFill>
            </a:endParaRPr>
          </a:p>
        </p:txBody>
      </p:sp>
      <p:sp>
        <p:nvSpPr>
          <p:cNvPr id="20" name="Date Placeholder 19">
            <a:extLst>
              <a:ext uri="{FF2B5EF4-FFF2-40B4-BE49-F238E27FC236}">
                <a16:creationId xmlns:a16="http://schemas.microsoft.com/office/drawing/2014/main" id="{CD94F424-98E4-4764-989F-23F3C4A2C20A}"/>
              </a:ext>
            </a:extLst>
          </p:cNvPr>
          <p:cNvSpPr>
            <a:spLocks noGrp="1"/>
          </p:cNvSpPr>
          <p:nvPr>
            <p:ph type="dt" sz="half" idx="10"/>
          </p:nvPr>
        </p:nvSpPr>
        <p:spPr/>
        <p:txBody>
          <a:bodyPr/>
          <a:lstStyle/>
          <a:p>
            <a:fld id="{29446ED0-A0F0-4DD8-9F67-B90C7A380A10}" type="datetime1">
              <a:rPr lang="en-US" smtClean="0"/>
              <a:t>7/29/2020</a:t>
            </a:fld>
            <a:endParaRPr lang="en-US"/>
          </a:p>
        </p:txBody>
      </p:sp>
      <p:grpSp>
        <p:nvGrpSpPr>
          <p:cNvPr id="8" name="组合 7">
            <a:extLst>
              <a:ext uri="{FF2B5EF4-FFF2-40B4-BE49-F238E27FC236}">
                <a16:creationId xmlns:a16="http://schemas.microsoft.com/office/drawing/2014/main" id="{5EC20C82-B5C6-4907-84A4-772554A9C618}"/>
              </a:ext>
            </a:extLst>
          </p:cNvPr>
          <p:cNvGrpSpPr/>
          <p:nvPr/>
        </p:nvGrpSpPr>
        <p:grpSpPr>
          <a:xfrm>
            <a:off x="757011" y="161895"/>
            <a:ext cx="1878475" cy="1098687"/>
            <a:chOff x="757011" y="161895"/>
            <a:chExt cx="1878475" cy="1098687"/>
          </a:xfrm>
        </p:grpSpPr>
        <p:sp>
          <p:nvSpPr>
            <p:cNvPr id="9" name="Flowchart: Manual Input 7">
              <a:extLst>
                <a:ext uri="{FF2B5EF4-FFF2-40B4-BE49-F238E27FC236}">
                  <a16:creationId xmlns:a16="http://schemas.microsoft.com/office/drawing/2014/main" id="{B51AA91D-0A57-4102-8BA8-0AB89CA8F42F}"/>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 name="Straight Connector 13">
              <a:extLst>
                <a:ext uri="{FF2B5EF4-FFF2-40B4-BE49-F238E27FC236}">
                  <a16:creationId xmlns:a16="http://schemas.microsoft.com/office/drawing/2014/main" id="{2B96FD5B-E58C-4C1B-A467-EF99ED068D14}"/>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9E78F71A-ACC7-47F3-BF4F-74CAF89D8F3E}"/>
              </a:ext>
            </a:extLst>
          </p:cNvPr>
          <p:cNvSpPr txBox="1"/>
          <p:nvPr/>
        </p:nvSpPr>
        <p:spPr>
          <a:xfrm>
            <a:off x="2087418" y="1522154"/>
            <a:ext cx="8597276" cy="544765"/>
          </a:xfrm>
          <a:prstGeom prst="rect">
            <a:avLst/>
          </a:prstGeom>
          <a:noFill/>
        </p:spPr>
        <p:txBody>
          <a:bodyPr wrap="square" rtlCol="0">
            <a:spAutoFit/>
          </a:bodyPr>
          <a:lstStyle/>
          <a:p>
            <a:pPr>
              <a:lnSpc>
                <a:spcPts val="4000"/>
              </a:lnSpc>
            </a:pPr>
            <a:r>
              <a:rPr lang="en-US" altLang="zh-CN" sz="2000" dirty="0">
                <a:hlinkClick r:id="rId2"/>
              </a:rPr>
              <a:t>Link</a:t>
            </a:r>
            <a:endParaRPr lang="zh-CN" altLang="en-US" sz="2000" dirty="0"/>
          </a:p>
        </p:txBody>
      </p:sp>
    </p:spTree>
    <p:extLst>
      <p:ext uri="{BB962C8B-B14F-4D97-AF65-F5344CB8AC3E}">
        <p14:creationId xmlns:p14="http://schemas.microsoft.com/office/powerpoint/2010/main" val="3133916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54326-E479-45F8-80F9-2C1126C56CE4}"/>
              </a:ext>
            </a:extLst>
          </p:cNvPr>
          <p:cNvSpPr txBox="1"/>
          <p:nvPr/>
        </p:nvSpPr>
        <p:spPr>
          <a:xfrm>
            <a:off x="2635486" y="444595"/>
            <a:ext cx="7842364" cy="769441"/>
          </a:xfrm>
          <a:prstGeom prst="rect">
            <a:avLst/>
          </a:prstGeom>
          <a:noFill/>
        </p:spPr>
        <p:txBody>
          <a:bodyPr wrap="square" rtlCol="0">
            <a:spAutoFit/>
          </a:bodyPr>
          <a:lstStyle/>
          <a:p>
            <a:r>
              <a:rPr lang="en-US" altLang="zh-CN" sz="4400" b="1" dirty="0">
                <a:solidFill>
                  <a:schemeClr val="tx1">
                    <a:lumMod val="85000"/>
                    <a:lumOff val="15000"/>
                  </a:schemeClr>
                </a:solidFill>
                <a:latin typeface="Segoe UI" panose="020B0502040204020203" pitchFamily="34" charset="0"/>
                <a:cs typeface="Segoe UI" panose="020B0502040204020203" pitchFamily="34" charset="0"/>
              </a:rPr>
              <a:t>2016D1T2 P1600 </a:t>
            </a:r>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天天爱跑步</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6" name="Slide Number Placeholder 15">
            <a:extLst>
              <a:ext uri="{FF2B5EF4-FFF2-40B4-BE49-F238E27FC236}">
                <a16:creationId xmlns:a16="http://schemas.microsoft.com/office/drawing/2014/main" id="{DE4D6F58-E121-4230-B692-B6CCC92F5657}"/>
              </a:ext>
            </a:extLst>
          </p:cNvPr>
          <p:cNvSpPr>
            <a:spLocks noGrp="1"/>
          </p:cNvSpPr>
          <p:nvPr>
            <p:ph type="sldNum" sz="quarter" idx="12"/>
          </p:nvPr>
        </p:nvSpPr>
        <p:spPr/>
        <p:txBody>
          <a:bodyPr/>
          <a:lstStyle/>
          <a:p>
            <a:fld id="{B4B9BCA1-DEDB-4768-B0C2-9E03C02986FE}" type="slidenum">
              <a:rPr lang="en-US" smtClean="0">
                <a:solidFill>
                  <a:schemeClr val="tx1"/>
                </a:solidFill>
              </a:rPr>
              <a:t>25</a:t>
            </a:fld>
            <a:endParaRPr lang="en-US" dirty="0">
              <a:solidFill>
                <a:schemeClr val="tx1"/>
              </a:solidFill>
            </a:endParaRPr>
          </a:p>
        </p:txBody>
      </p:sp>
      <p:sp>
        <p:nvSpPr>
          <p:cNvPr id="20" name="Date Placeholder 19">
            <a:extLst>
              <a:ext uri="{FF2B5EF4-FFF2-40B4-BE49-F238E27FC236}">
                <a16:creationId xmlns:a16="http://schemas.microsoft.com/office/drawing/2014/main" id="{CD94F424-98E4-4764-989F-23F3C4A2C20A}"/>
              </a:ext>
            </a:extLst>
          </p:cNvPr>
          <p:cNvSpPr>
            <a:spLocks noGrp="1"/>
          </p:cNvSpPr>
          <p:nvPr>
            <p:ph type="dt" sz="half" idx="10"/>
          </p:nvPr>
        </p:nvSpPr>
        <p:spPr/>
        <p:txBody>
          <a:bodyPr/>
          <a:lstStyle/>
          <a:p>
            <a:fld id="{29446ED0-A0F0-4DD8-9F67-B90C7A380A10}" type="datetime1">
              <a:rPr lang="en-US" smtClean="0"/>
              <a:t>7/29/2020</a:t>
            </a:fld>
            <a:endParaRPr lang="en-US"/>
          </a:p>
        </p:txBody>
      </p:sp>
      <p:grpSp>
        <p:nvGrpSpPr>
          <p:cNvPr id="8" name="组合 7">
            <a:extLst>
              <a:ext uri="{FF2B5EF4-FFF2-40B4-BE49-F238E27FC236}">
                <a16:creationId xmlns:a16="http://schemas.microsoft.com/office/drawing/2014/main" id="{5EC20C82-B5C6-4907-84A4-772554A9C618}"/>
              </a:ext>
            </a:extLst>
          </p:cNvPr>
          <p:cNvGrpSpPr/>
          <p:nvPr/>
        </p:nvGrpSpPr>
        <p:grpSpPr>
          <a:xfrm>
            <a:off x="757011" y="161895"/>
            <a:ext cx="1878475" cy="1098687"/>
            <a:chOff x="757011" y="161895"/>
            <a:chExt cx="1878475" cy="1098687"/>
          </a:xfrm>
        </p:grpSpPr>
        <p:sp>
          <p:nvSpPr>
            <p:cNvPr id="9" name="Flowchart: Manual Input 7">
              <a:extLst>
                <a:ext uri="{FF2B5EF4-FFF2-40B4-BE49-F238E27FC236}">
                  <a16:creationId xmlns:a16="http://schemas.microsoft.com/office/drawing/2014/main" id="{B51AA91D-0A57-4102-8BA8-0AB89CA8F42F}"/>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 name="Straight Connector 13">
              <a:extLst>
                <a:ext uri="{FF2B5EF4-FFF2-40B4-BE49-F238E27FC236}">
                  <a16:creationId xmlns:a16="http://schemas.microsoft.com/office/drawing/2014/main" id="{2B96FD5B-E58C-4C1B-A467-EF99ED068D14}"/>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9E78F71A-ACC7-47F3-BF4F-74CAF89D8F3E}"/>
              </a:ext>
            </a:extLst>
          </p:cNvPr>
          <p:cNvSpPr txBox="1"/>
          <p:nvPr/>
        </p:nvSpPr>
        <p:spPr>
          <a:xfrm>
            <a:off x="2087418" y="1522154"/>
            <a:ext cx="8597276" cy="544765"/>
          </a:xfrm>
          <a:prstGeom prst="rect">
            <a:avLst/>
          </a:prstGeom>
          <a:noFill/>
        </p:spPr>
        <p:txBody>
          <a:bodyPr wrap="square" rtlCol="0">
            <a:spAutoFit/>
          </a:bodyPr>
          <a:lstStyle/>
          <a:p>
            <a:pPr>
              <a:lnSpc>
                <a:spcPts val="4000"/>
              </a:lnSpc>
            </a:pPr>
            <a:r>
              <a:rPr lang="en-US" altLang="zh-CN" sz="2000" dirty="0">
                <a:hlinkClick r:id="rId2"/>
              </a:rPr>
              <a:t>Link</a:t>
            </a:r>
            <a:endParaRPr lang="zh-CN" altLang="en-US" sz="2000" dirty="0"/>
          </a:p>
        </p:txBody>
      </p:sp>
    </p:spTree>
    <p:extLst>
      <p:ext uri="{BB962C8B-B14F-4D97-AF65-F5344CB8AC3E}">
        <p14:creationId xmlns:p14="http://schemas.microsoft.com/office/powerpoint/2010/main" val="153487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54326-E479-45F8-80F9-2C1126C56CE4}"/>
              </a:ext>
            </a:extLst>
          </p:cNvPr>
          <p:cNvSpPr txBox="1"/>
          <p:nvPr/>
        </p:nvSpPr>
        <p:spPr>
          <a:xfrm>
            <a:off x="2635485" y="444595"/>
            <a:ext cx="673501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ea typeface="Segoe UI" panose="020B0502040204020203" pitchFamily="34" charset="0"/>
                <a:cs typeface="Segoe UI" panose="020B0502040204020203" pitchFamily="34" charset="0"/>
              </a:rPr>
              <a:t>树链剖分 </a:t>
            </a:r>
            <a:r>
              <a:rPr lang="en-US" altLang="zh-CN" sz="4400" b="1" dirty="0">
                <a:solidFill>
                  <a:schemeClr val="tx1">
                    <a:lumMod val="85000"/>
                    <a:lumOff val="15000"/>
                  </a:schemeClr>
                </a:solidFill>
                <a:latin typeface="Segoe UI" panose="020B0502040204020203" pitchFamily="34" charset="0"/>
                <a:ea typeface="Segoe UI" panose="020B0502040204020203" pitchFamily="34" charset="0"/>
                <a:cs typeface="Segoe UI" panose="020B0502040204020203" pitchFamily="34" charset="0"/>
              </a:rPr>
              <a:t>-</a:t>
            </a:r>
            <a:r>
              <a:rPr lang="en-US" sz="4400" b="1" dirty="0">
                <a:solidFill>
                  <a:schemeClr val="tx1">
                    <a:lumMod val="85000"/>
                    <a:lumOff val="15000"/>
                  </a:schemeClr>
                </a:solidFill>
                <a:latin typeface="Segoe UI" panose="020B0502040204020203" pitchFamily="34" charset="0"/>
                <a:ea typeface="Segoe UI" panose="020B0502040204020203" pitchFamily="34" charset="0"/>
                <a:cs typeface="Segoe UI" panose="020B0502040204020203" pitchFamily="34" charset="0"/>
              </a:rPr>
              <a:t>P3384</a:t>
            </a:r>
            <a:r>
              <a:rPr lang="en-US" altLang="zh-CN" sz="4400" dirty="0">
                <a:solidFill>
                  <a:schemeClr val="tx1">
                    <a:lumMod val="85000"/>
                    <a:lumOff val="15000"/>
                  </a:schemeClr>
                </a:solidFill>
                <a:latin typeface="Segoe UI" panose="020B0502040204020203" pitchFamily="34" charset="0"/>
                <a:ea typeface="Segoe UI" panose="020B0502040204020203" pitchFamily="34" charset="0"/>
                <a:cs typeface="Segoe UI" panose="020B0502040204020203" pitchFamily="34" charset="0"/>
              </a:rPr>
              <a:t>-medium </a:t>
            </a:r>
            <a:endParaRPr lang="en-US" sz="4400" b="1" dirty="0">
              <a:solidFill>
                <a:schemeClr val="tx1">
                  <a:lumMod val="85000"/>
                  <a:lumOff val="15000"/>
                </a:scheme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 name="组合 1">
            <a:extLst>
              <a:ext uri="{FF2B5EF4-FFF2-40B4-BE49-F238E27FC236}">
                <a16:creationId xmlns:a16="http://schemas.microsoft.com/office/drawing/2014/main" id="{9432107F-241C-4E71-90E1-5B2FA978C82F}"/>
              </a:ext>
            </a:extLst>
          </p:cNvPr>
          <p:cNvGrpSpPr/>
          <p:nvPr/>
        </p:nvGrpSpPr>
        <p:grpSpPr>
          <a:xfrm>
            <a:off x="757011" y="161895"/>
            <a:ext cx="1878475" cy="1098687"/>
            <a:chOff x="757011" y="161895"/>
            <a:chExt cx="1878475" cy="1098687"/>
          </a:xfrm>
        </p:grpSpPr>
        <p:sp>
          <p:nvSpPr>
            <p:cNvPr id="4" name="Flowchart: Manual Input 7">
              <a:extLst>
                <a:ext uri="{FF2B5EF4-FFF2-40B4-BE49-F238E27FC236}">
                  <a16:creationId xmlns:a16="http://schemas.microsoft.com/office/drawing/2014/main" id="{5B7CEDD2-021D-42BF-B273-B9FEE59B91C5}"/>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1A0E304F-9C7D-40A6-9F0C-FE49010CB976}"/>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16" name="Slide Number Placeholder 15">
            <a:extLst>
              <a:ext uri="{FF2B5EF4-FFF2-40B4-BE49-F238E27FC236}">
                <a16:creationId xmlns:a16="http://schemas.microsoft.com/office/drawing/2014/main" id="{DE4D6F58-E121-4230-B692-B6CCC92F5657}"/>
              </a:ext>
            </a:extLst>
          </p:cNvPr>
          <p:cNvSpPr>
            <a:spLocks noGrp="1"/>
          </p:cNvSpPr>
          <p:nvPr>
            <p:ph type="sldNum" sz="quarter" idx="12"/>
          </p:nvPr>
        </p:nvSpPr>
        <p:spPr/>
        <p:txBody>
          <a:bodyPr/>
          <a:lstStyle/>
          <a:p>
            <a:fld id="{B4B9BCA1-DEDB-4768-B0C2-9E03C02986FE}" type="slidenum">
              <a:rPr lang="en-US" smtClean="0">
                <a:solidFill>
                  <a:schemeClr val="tx1"/>
                </a:solidFill>
              </a:rPr>
              <a:t>26</a:t>
            </a:fld>
            <a:endParaRPr lang="en-US" dirty="0">
              <a:solidFill>
                <a:schemeClr val="tx1"/>
              </a:solidFill>
            </a:endParaRPr>
          </a:p>
        </p:txBody>
      </p:sp>
      <p:sp>
        <p:nvSpPr>
          <p:cNvPr id="20" name="Date Placeholder 19">
            <a:extLst>
              <a:ext uri="{FF2B5EF4-FFF2-40B4-BE49-F238E27FC236}">
                <a16:creationId xmlns:a16="http://schemas.microsoft.com/office/drawing/2014/main" id="{CD94F424-98E4-4764-989F-23F3C4A2C20A}"/>
              </a:ext>
            </a:extLst>
          </p:cNvPr>
          <p:cNvSpPr>
            <a:spLocks noGrp="1"/>
          </p:cNvSpPr>
          <p:nvPr>
            <p:ph type="dt" sz="half" idx="10"/>
          </p:nvPr>
        </p:nvSpPr>
        <p:spPr/>
        <p:txBody>
          <a:bodyPr/>
          <a:lstStyle/>
          <a:p>
            <a:fld id="{29446ED0-A0F0-4DD8-9F67-B90C7A380A10}" type="datetime1">
              <a:rPr lang="en-US" smtClean="0"/>
              <a:t>7/29/2020</a:t>
            </a:fld>
            <a:endParaRPr lang="en-US"/>
          </a:p>
        </p:txBody>
      </p:sp>
      <p:sp>
        <p:nvSpPr>
          <p:cNvPr id="9" name="文本框 8">
            <a:extLst>
              <a:ext uri="{FF2B5EF4-FFF2-40B4-BE49-F238E27FC236}">
                <a16:creationId xmlns:a16="http://schemas.microsoft.com/office/drawing/2014/main" id="{EA26F636-7728-4EBE-BFC2-C2E459E15C7A}"/>
              </a:ext>
            </a:extLst>
          </p:cNvPr>
          <p:cNvSpPr txBox="1"/>
          <p:nvPr/>
        </p:nvSpPr>
        <p:spPr>
          <a:xfrm>
            <a:off x="2087418" y="1522154"/>
            <a:ext cx="8597276" cy="3622530"/>
          </a:xfrm>
          <a:prstGeom prst="rect">
            <a:avLst/>
          </a:prstGeom>
          <a:noFill/>
        </p:spPr>
        <p:txBody>
          <a:bodyPr wrap="square" rtlCol="0">
            <a:spAutoFit/>
          </a:bodyPr>
          <a:lstStyle/>
          <a:p>
            <a:pPr>
              <a:lnSpc>
                <a:spcPts val="4000"/>
              </a:lnSpc>
            </a:pPr>
            <a:r>
              <a:rPr lang="zh-CN" altLang="en-US" sz="2000" dirty="0"/>
              <a:t>给你一棵树，</a:t>
            </a:r>
            <a:r>
              <a:rPr lang="en-US" altLang="zh-CN" sz="2000" dirty="0"/>
              <a:t>n</a:t>
            </a:r>
            <a:r>
              <a:rPr lang="zh-CN" altLang="en-US" sz="2000" dirty="0"/>
              <a:t>个点，支持系列</a:t>
            </a:r>
            <a:r>
              <a:rPr lang="en-US" altLang="zh-CN" sz="2000" dirty="0"/>
              <a:t>4</a:t>
            </a:r>
            <a:r>
              <a:rPr lang="zh-CN" altLang="en-US" sz="2000" dirty="0"/>
              <a:t>种操作</a:t>
            </a:r>
            <a:endParaRPr lang="en-US" altLang="zh-CN" sz="2000" dirty="0"/>
          </a:p>
          <a:p>
            <a:pPr>
              <a:lnSpc>
                <a:spcPts val="4000"/>
              </a:lnSpc>
            </a:pPr>
            <a:r>
              <a:rPr lang="en-US" altLang="zh-CN" sz="2000" dirty="0"/>
              <a:t>1</a:t>
            </a:r>
            <a:r>
              <a:rPr lang="zh-CN" altLang="en-US" sz="2000" dirty="0"/>
              <a:t>：</a:t>
            </a:r>
            <a:r>
              <a:rPr lang="en-US" altLang="zh-CN" sz="2000" dirty="0"/>
              <a:t>x</a:t>
            </a:r>
            <a:r>
              <a:rPr lang="zh-CN" altLang="en-US" sz="2000" dirty="0"/>
              <a:t>到</a:t>
            </a:r>
            <a:r>
              <a:rPr lang="en-US" altLang="zh-CN" sz="2000" dirty="0"/>
              <a:t>y</a:t>
            </a:r>
            <a:r>
              <a:rPr lang="zh-CN" altLang="en-US" sz="2000" dirty="0"/>
              <a:t>结点最短路径上所有节点的值都加上</a:t>
            </a:r>
            <a:r>
              <a:rPr lang="en-US" altLang="zh-CN" sz="2000" dirty="0"/>
              <a:t>z</a:t>
            </a:r>
          </a:p>
          <a:p>
            <a:pPr>
              <a:lnSpc>
                <a:spcPts val="4000"/>
              </a:lnSpc>
            </a:pPr>
            <a:r>
              <a:rPr lang="en-US" altLang="zh-CN" sz="2000" dirty="0"/>
              <a:t>2</a:t>
            </a:r>
            <a:r>
              <a:rPr lang="zh-CN" altLang="en-US" sz="2000" dirty="0"/>
              <a:t>：求从</a:t>
            </a:r>
            <a:r>
              <a:rPr lang="en-US" altLang="zh-CN" sz="2000" dirty="0"/>
              <a:t>x</a:t>
            </a:r>
            <a:r>
              <a:rPr lang="zh-CN" altLang="en-US" sz="2000" dirty="0"/>
              <a:t>到</a:t>
            </a:r>
            <a:r>
              <a:rPr lang="en-US" altLang="zh-CN" sz="2000" dirty="0"/>
              <a:t>y</a:t>
            </a:r>
            <a:r>
              <a:rPr lang="zh-CN" altLang="en-US" sz="2000" dirty="0"/>
              <a:t>结点最短路径上所有节点的值之和</a:t>
            </a:r>
          </a:p>
          <a:p>
            <a:pPr>
              <a:lnSpc>
                <a:spcPts val="4000"/>
              </a:lnSpc>
            </a:pPr>
            <a:r>
              <a:rPr lang="en-US" altLang="zh-CN" sz="2000" dirty="0"/>
              <a:t>3</a:t>
            </a:r>
            <a:r>
              <a:rPr lang="zh-CN" altLang="en-US" sz="2000" dirty="0"/>
              <a:t>： 以</a:t>
            </a:r>
            <a:r>
              <a:rPr lang="en-US" altLang="zh-CN" sz="2000" dirty="0"/>
              <a:t>x</a:t>
            </a:r>
            <a:r>
              <a:rPr lang="zh-CN" altLang="en-US" sz="2000" dirty="0"/>
              <a:t>为根节点的子树内所有节点值都加上</a:t>
            </a:r>
            <a:r>
              <a:rPr lang="en-US" altLang="zh-CN" sz="2000" dirty="0"/>
              <a:t>z</a:t>
            </a:r>
          </a:p>
          <a:p>
            <a:pPr>
              <a:lnSpc>
                <a:spcPts val="4000"/>
              </a:lnSpc>
            </a:pPr>
            <a:r>
              <a:rPr lang="en-US" altLang="zh-CN" sz="2000" dirty="0"/>
              <a:t>4</a:t>
            </a:r>
            <a:r>
              <a:rPr lang="zh-CN" altLang="en-US" sz="2000" dirty="0"/>
              <a:t>： 求以</a:t>
            </a:r>
            <a:r>
              <a:rPr lang="en-US" altLang="zh-CN" sz="2000" dirty="0"/>
              <a:t>x</a:t>
            </a:r>
            <a:r>
              <a:rPr lang="zh-CN" altLang="en-US" sz="2000" dirty="0"/>
              <a:t>为根节点的子树内所有节点值之和</a:t>
            </a:r>
            <a:endParaRPr lang="en-US" altLang="zh-CN" sz="2000" dirty="0"/>
          </a:p>
          <a:p>
            <a:pPr>
              <a:lnSpc>
                <a:spcPts val="4000"/>
              </a:lnSpc>
            </a:pPr>
            <a:r>
              <a:rPr lang="en-US" altLang="zh-CN" sz="2000" dirty="0" err="1"/>
              <a:t>m,n</a:t>
            </a:r>
            <a:r>
              <a:rPr lang="zh-CN" altLang="en-US" sz="2000" dirty="0"/>
              <a:t>≤</a:t>
            </a:r>
            <a:r>
              <a:rPr lang="en-US" altLang="zh-CN" sz="2000" dirty="0"/>
              <a:t>1e5</a:t>
            </a:r>
          </a:p>
          <a:p>
            <a:pPr>
              <a:lnSpc>
                <a:spcPts val="4000"/>
              </a:lnSpc>
            </a:pPr>
            <a:endParaRPr lang="en-US" altLang="zh-CN" sz="2000" dirty="0"/>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A2DC5307-7E86-451F-B2C6-557C0D25DFC4}"/>
                  </a:ext>
                </a:extLst>
              </p14:cNvPr>
              <p14:cNvContentPartPr/>
              <p14:nvPr/>
            </p14:nvContentPartPr>
            <p14:xfrm>
              <a:off x="5303160" y="3006000"/>
              <a:ext cx="4680" cy="5400"/>
            </p14:xfrm>
          </p:contentPart>
        </mc:Choice>
        <mc:Fallback xmlns="">
          <p:pic>
            <p:nvPicPr>
              <p:cNvPr id="3" name="墨迹 2">
                <a:extLst>
                  <a:ext uri="{FF2B5EF4-FFF2-40B4-BE49-F238E27FC236}">
                    <a16:creationId xmlns:a16="http://schemas.microsoft.com/office/drawing/2014/main" id="{A2DC5307-7E86-451F-B2C6-557C0D25DFC4}"/>
                  </a:ext>
                </a:extLst>
              </p:cNvPr>
              <p:cNvPicPr/>
              <p:nvPr/>
            </p:nvPicPr>
            <p:blipFill>
              <a:blip r:embed="rId3"/>
              <a:stretch>
                <a:fillRect/>
              </a:stretch>
            </p:blipFill>
            <p:spPr>
              <a:xfrm>
                <a:off x="5293800" y="2996640"/>
                <a:ext cx="23400" cy="24120"/>
              </a:xfrm>
              <a:prstGeom prst="rect">
                <a:avLst/>
              </a:prstGeom>
            </p:spPr>
          </p:pic>
        </mc:Fallback>
      </mc:AlternateContent>
    </p:spTree>
    <p:extLst>
      <p:ext uri="{BB962C8B-B14F-4D97-AF65-F5344CB8AC3E}">
        <p14:creationId xmlns:p14="http://schemas.microsoft.com/office/powerpoint/2010/main" val="3608989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54326-E479-45F8-80F9-2C1126C56CE4}"/>
              </a:ext>
            </a:extLst>
          </p:cNvPr>
          <p:cNvSpPr txBox="1"/>
          <p:nvPr/>
        </p:nvSpPr>
        <p:spPr>
          <a:xfrm>
            <a:off x="2635486" y="444595"/>
            <a:ext cx="6651127" cy="1446550"/>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可持久化线段树</a:t>
            </a:r>
            <a:endParaRPr lang="en-US" altLang="zh-CN" sz="4400" b="1" dirty="0">
              <a:solidFill>
                <a:schemeClr val="tx1">
                  <a:lumMod val="85000"/>
                  <a:lumOff val="15000"/>
                </a:schemeClr>
              </a:solidFill>
              <a:latin typeface="Segoe UI" panose="020B0502040204020203" pitchFamily="34" charset="0"/>
              <a:cs typeface="Segoe UI" panose="020B0502040204020203" pitchFamily="34" charset="0"/>
            </a:endParaRPr>
          </a:p>
          <a:p>
            <a:r>
              <a:rPr lang="en-US" altLang="zh-CN" sz="4400" b="1" dirty="0">
                <a:solidFill>
                  <a:schemeClr val="tx1">
                    <a:lumMod val="85000"/>
                    <a:lumOff val="15000"/>
                  </a:schemeClr>
                </a:solidFill>
                <a:latin typeface="Segoe UI" panose="020B0502040204020203" pitchFamily="34" charset="0"/>
                <a:cs typeface="Segoe UI" panose="020B0502040204020203" pitchFamily="34" charset="0"/>
              </a:rPr>
              <a:t>P3834</a:t>
            </a:r>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a:t>
            </a:r>
            <a:r>
              <a:rPr lang="en-US" altLang="zh-CN" sz="4400" b="1" dirty="0">
                <a:solidFill>
                  <a:schemeClr val="tx1">
                    <a:lumMod val="85000"/>
                    <a:lumOff val="15000"/>
                  </a:schemeClr>
                </a:solidFill>
                <a:latin typeface="Segoe UI" panose="020B0502040204020203" pitchFamily="34" charset="0"/>
                <a:cs typeface="Segoe UI" panose="020B0502040204020203" pitchFamily="34" charset="0"/>
              </a:rPr>
              <a:t>SP3946</a:t>
            </a:r>
            <a:r>
              <a:rPr lang="en-US" altLang="zh-CN" sz="4400" dirty="0">
                <a:solidFill>
                  <a:schemeClr val="tx1">
                    <a:lumMod val="85000"/>
                    <a:lumOff val="15000"/>
                  </a:schemeClr>
                </a:solidFill>
                <a:latin typeface="Segoe UI" panose="020B0502040204020203" pitchFamily="34" charset="0"/>
                <a:ea typeface="Segoe UI" panose="020B0502040204020203" pitchFamily="34" charset="0"/>
                <a:cs typeface="Segoe UI" panose="020B0502040204020203" pitchFamily="34" charset="0"/>
              </a:rPr>
              <a:t>-medium</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6" name="Slide Number Placeholder 15">
            <a:extLst>
              <a:ext uri="{FF2B5EF4-FFF2-40B4-BE49-F238E27FC236}">
                <a16:creationId xmlns:a16="http://schemas.microsoft.com/office/drawing/2014/main" id="{DE4D6F58-E121-4230-B692-B6CCC92F5657}"/>
              </a:ext>
            </a:extLst>
          </p:cNvPr>
          <p:cNvSpPr>
            <a:spLocks noGrp="1"/>
          </p:cNvSpPr>
          <p:nvPr>
            <p:ph type="sldNum" sz="quarter" idx="12"/>
          </p:nvPr>
        </p:nvSpPr>
        <p:spPr/>
        <p:txBody>
          <a:bodyPr/>
          <a:lstStyle/>
          <a:p>
            <a:fld id="{B4B9BCA1-DEDB-4768-B0C2-9E03C02986FE}" type="slidenum">
              <a:rPr lang="en-US" smtClean="0">
                <a:solidFill>
                  <a:schemeClr val="tx1"/>
                </a:solidFill>
              </a:rPr>
              <a:t>27</a:t>
            </a:fld>
            <a:endParaRPr lang="en-US" dirty="0">
              <a:solidFill>
                <a:schemeClr val="tx1"/>
              </a:solidFill>
            </a:endParaRPr>
          </a:p>
        </p:txBody>
      </p:sp>
      <p:sp>
        <p:nvSpPr>
          <p:cNvPr id="20" name="Date Placeholder 19">
            <a:extLst>
              <a:ext uri="{FF2B5EF4-FFF2-40B4-BE49-F238E27FC236}">
                <a16:creationId xmlns:a16="http://schemas.microsoft.com/office/drawing/2014/main" id="{CD94F424-98E4-4764-989F-23F3C4A2C20A}"/>
              </a:ext>
            </a:extLst>
          </p:cNvPr>
          <p:cNvSpPr>
            <a:spLocks noGrp="1"/>
          </p:cNvSpPr>
          <p:nvPr>
            <p:ph type="dt" sz="half" idx="10"/>
          </p:nvPr>
        </p:nvSpPr>
        <p:spPr/>
        <p:txBody>
          <a:bodyPr/>
          <a:lstStyle/>
          <a:p>
            <a:fld id="{29446ED0-A0F0-4DD8-9F67-B90C7A380A10}" type="datetime1">
              <a:rPr lang="en-US" smtClean="0"/>
              <a:t>7/29/2020</a:t>
            </a:fld>
            <a:endParaRPr lang="en-US"/>
          </a:p>
        </p:txBody>
      </p:sp>
      <p:grpSp>
        <p:nvGrpSpPr>
          <p:cNvPr id="8" name="组合 7">
            <a:extLst>
              <a:ext uri="{FF2B5EF4-FFF2-40B4-BE49-F238E27FC236}">
                <a16:creationId xmlns:a16="http://schemas.microsoft.com/office/drawing/2014/main" id="{5EC20C82-B5C6-4907-84A4-772554A9C618}"/>
              </a:ext>
            </a:extLst>
          </p:cNvPr>
          <p:cNvGrpSpPr/>
          <p:nvPr/>
        </p:nvGrpSpPr>
        <p:grpSpPr>
          <a:xfrm>
            <a:off x="757011" y="161895"/>
            <a:ext cx="1878475" cy="1098687"/>
            <a:chOff x="757011" y="161895"/>
            <a:chExt cx="1878475" cy="1098687"/>
          </a:xfrm>
        </p:grpSpPr>
        <p:sp>
          <p:nvSpPr>
            <p:cNvPr id="9" name="Flowchart: Manual Input 7">
              <a:extLst>
                <a:ext uri="{FF2B5EF4-FFF2-40B4-BE49-F238E27FC236}">
                  <a16:creationId xmlns:a16="http://schemas.microsoft.com/office/drawing/2014/main" id="{B51AA91D-0A57-4102-8BA8-0AB89CA8F42F}"/>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 name="Straight Connector 13">
              <a:extLst>
                <a:ext uri="{FF2B5EF4-FFF2-40B4-BE49-F238E27FC236}">
                  <a16:creationId xmlns:a16="http://schemas.microsoft.com/office/drawing/2014/main" id="{2B96FD5B-E58C-4C1B-A467-EF99ED068D14}"/>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9E78F71A-ACC7-47F3-BF4F-74CAF89D8F3E}"/>
              </a:ext>
            </a:extLst>
          </p:cNvPr>
          <p:cNvSpPr txBox="1"/>
          <p:nvPr/>
        </p:nvSpPr>
        <p:spPr>
          <a:xfrm>
            <a:off x="2037084" y="1891145"/>
            <a:ext cx="8597276" cy="2083647"/>
          </a:xfrm>
          <a:prstGeom prst="rect">
            <a:avLst/>
          </a:prstGeom>
          <a:noFill/>
        </p:spPr>
        <p:txBody>
          <a:bodyPr wrap="square" rtlCol="0">
            <a:spAutoFit/>
          </a:bodyPr>
          <a:lstStyle/>
          <a:p>
            <a:pPr>
              <a:lnSpc>
                <a:spcPts val="4000"/>
              </a:lnSpc>
            </a:pPr>
            <a:r>
              <a:rPr lang="zh-CN" altLang="en-US" sz="2000" dirty="0"/>
              <a:t>长度为</a:t>
            </a:r>
            <a:r>
              <a:rPr lang="en-US" altLang="zh-CN" sz="2000" dirty="0"/>
              <a:t>n</a:t>
            </a:r>
            <a:r>
              <a:rPr lang="zh-CN" altLang="en-US" sz="2000" dirty="0"/>
              <a:t>的序列</a:t>
            </a:r>
            <a:endParaRPr lang="en-US" altLang="zh-CN" sz="2000" dirty="0"/>
          </a:p>
          <a:p>
            <a:pPr>
              <a:lnSpc>
                <a:spcPts val="4000"/>
              </a:lnSpc>
            </a:pPr>
            <a:r>
              <a:rPr lang="en-US" altLang="zh-CN" sz="2000" dirty="0"/>
              <a:t>m</a:t>
            </a:r>
            <a:r>
              <a:rPr lang="zh-CN" altLang="en-US" sz="2000" dirty="0"/>
              <a:t>次询问区间第</a:t>
            </a:r>
            <a:r>
              <a:rPr lang="en-US" altLang="zh-CN" sz="2000" dirty="0"/>
              <a:t>k</a:t>
            </a:r>
            <a:r>
              <a:rPr lang="zh-CN" altLang="en-US" sz="2000" dirty="0"/>
              <a:t>小</a:t>
            </a:r>
            <a:endParaRPr lang="en-US" altLang="zh-CN" sz="2000" dirty="0"/>
          </a:p>
          <a:p>
            <a:pPr>
              <a:lnSpc>
                <a:spcPts val="4000"/>
              </a:lnSpc>
            </a:pPr>
            <a:r>
              <a:rPr lang="zh-CN" altLang="en-US" sz="2000" dirty="0"/>
              <a:t>值域 </a:t>
            </a:r>
            <a:r>
              <a:rPr lang="en-US" altLang="zh-CN" sz="2000" dirty="0"/>
              <a:t>±1e9</a:t>
            </a:r>
          </a:p>
          <a:p>
            <a:pPr>
              <a:lnSpc>
                <a:spcPts val="4000"/>
              </a:lnSpc>
            </a:pPr>
            <a:r>
              <a:rPr lang="en-US" altLang="zh-CN" sz="2000" dirty="0"/>
              <a:t>n</a:t>
            </a:r>
            <a:r>
              <a:rPr lang="zh-CN" altLang="en-US" sz="2000" dirty="0"/>
              <a:t>≤</a:t>
            </a:r>
            <a:r>
              <a:rPr lang="en-US" altLang="zh-CN" sz="2000" dirty="0"/>
              <a:t>2e5</a:t>
            </a:r>
            <a:r>
              <a:rPr lang="zh-CN" altLang="en-US" sz="2000" dirty="0"/>
              <a:t> </a:t>
            </a:r>
            <a:r>
              <a:rPr lang="en-US" altLang="zh-CN" sz="2000" dirty="0"/>
              <a:t>, m</a:t>
            </a:r>
            <a:r>
              <a:rPr lang="zh-CN" altLang="en-US" sz="2000" dirty="0"/>
              <a:t>≤</a:t>
            </a:r>
            <a:r>
              <a:rPr lang="en-US" altLang="zh-CN" sz="2000" dirty="0"/>
              <a:t>2e5</a:t>
            </a:r>
            <a:endParaRPr lang="zh-CN" altLang="en-US" sz="2000" dirty="0"/>
          </a:p>
        </p:txBody>
      </p:sp>
    </p:spTree>
    <p:extLst>
      <p:ext uri="{BB962C8B-B14F-4D97-AF65-F5344CB8AC3E}">
        <p14:creationId xmlns:p14="http://schemas.microsoft.com/office/powerpoint/2010/main" val="3584790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80BF871-F5CA-4023-9AF0-B36BC2E37415}"/>
              </a:ext>
            </a:extLst>
          </p:cNvPr>
          <p:cNvGrpSpPr/>
          <p:nvPr/>
        </p:nvGrpSpPr>
        <p:grpSpPr>
          <a:xfrm>
            <a:off x="3181350" y="514350"/>
            <a:ext cx="5829300" cy="5829300"/>
            <a:chOff x="4124325" y="752475"/>
            <a:chExt cx="5524500" cy="5524500"/>
          </a:xfrm>
        </p:grpSpPr>
        <p:sp>
          <p:nvSpPr>
            <p:cNvPr id="3" name="Oval 2">
              <a:extLst>
                <a:ext uri="{FF2B5EF4-FFF2-40B4-BE49-F238E27FC236}">
                  <a16:creationId xmlns:a16="http://schemas.microsoft.com/office/drawing/2014/main" id="{B93E09B7-780B-4BE0-A3B8-984113B89774}"/>
                </a:ext>
              </a:extLst>
            </p:cNvPr>
            <p:cNvSpPr/>
            <p:nvPr/>
          </p:nvSpPr>
          <p:spPr>
            <a:xfrm>
              <a:off x="4124325" y="752475"/>
              <a:ext cx="5524500" cy="5524500"/>
            </a:xfrm>
            <a:prstGeom prst="ellipse">
              <a:avLst/>
            </a:prstGeom>
            <a:pattFill prst="dotGrid">
              <a:fgClr>
                <a:schemeClr val="bg2">
                  <a:lumMod val="2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8C197961-26A7-496A-8635-40C7A0587D36}"/>
                </a:ext>
              </a:extLst>
            </p:cNvPr>
            <p:cNvSpPr/>
            <p:nvPr/>
          </p:nvSpPr>
          <p:spPr>
            <a:xfrm>
              <a:off x="4124325" y="752475"/>
              <a:ext cx="5524500" cy="5524500"/>
            </a:xfrm>
            <a:prstGeom prst="ellipse">
              <a:avLst/>
            </a:prstGeom>
            <a:solidFill>
              <a:schemeClr val="bg2">
                <a:lumMod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 name="Straight Connector 5">
            <a:extLst>
              <a:ext uri="{FF2B5EF4-FFF2-40B4-BE49-F238E27FC236}">
                <a16:creationId xmlns:a16="http://schemas.microsoft.com/office/drawing/2014/main" id="{C9B0CBD8-6C79-49F0-BC96-F62C87195F9D}"/>
              </a:ext>
            </a:extLst>
          </p:cNvPr>
          <p:cNvCxnSpPr/>
          <p:nvPr/>
        </p:nvCxnSpPr>
        <p:spPr>
          <a:xfrm>
            <a:off x="1066800" y="3429000"/>
            <a:ext cx="17526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079A742-DD78-4414-88DE-69F5EBB0DE8C}"/>
              </a:ext>
            </a:extLst>
          </p:cNvPr>
          <p:cNvCxnSpPr/>
          <p:nvPr/>
        </p:nvCxnSpPr>
        <p:spPr>
          <a:xfrm>
            <a:off x="9315450" y="3429000"/>
            <a:ext cx="17526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5675C7E-62E0-44C6-9365-0680DBCBCF33}"/>
              </a:ext>
            </a:extLst>
          </p:cNvPr>
          <p:cNvSpPr txBox="1"/>
          <p:nvPr/>
        </p:nvSpPr>
        <p:spPr>
          <a:xfrm>
            <a:off x="4324350" y="2960757"/>
            <a:ext cx="3543300" cy="923330"/>
          </a:xfrm>
          <a:prstGeom prst="rect">
            <a:avLst/>
          </a:prstGeom>
          <a:noFill/>
        </p:spPr>
        <p:txBody>
          <a:bodyPr wrap="square" rtlCol="0">
            <a:spAutoFit/>
          </a:bodyPr>
          <a:lstStyle/>
          <a:p>
            <a:pPr algn="ctr"/>
            <a:r>
              <a:rPr lang="en-US" sz="5400" dirty="0">
                <a:solidFill>
                  <a:schemeClr val="bg1"/>
                </a:solidFill>
                <a:latin typeface="Segoe UI Semibold" panose="020B0702040204020203" pitchFamily="34" charset="0"/>
              </a:rPr>
              <a:t>Thank You</a:t>
            </a:r>
          </a:p>
        </p:txBody>
      </p:sp>
      <p:cxnSp>
        <p:nvCxnSpPr>
          <p:cNvPr id="10" name="Straight Connector 9">
            <a:extLst>
              <a:ext uri="{FF2B5EF4-FFF2-40B4-BE49-F238E27FC236}">
                <a16:creationId xmlns:a16="http://schemas.microsoft.com/office/drawing/2014/main" id="{206C1D4D-4093-4EA0-8FC1-9C1674CB5890}"/>
              </a:ext>
            </a:extLst>
          </p:cNvPr>
          <p:cNvCxnSpPr>
            <a:stCxn id="2" idx="0"/>
          </p:cNvCxnSpPr>
          <p:nvPr/>
        </p:nvCxnSpPr>
        <p:spPr>
          <a:xfrm>
            <a:off x="6096000" y="514350"/>
            <a:ext cx="0" cy="108585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FFCD2CA-E7B9-4084-A238-9F2DE856CA8B}"/>
              </a:ext>
            </a:extLst>
          </p:cNvPr>
          <p:cNvSpPr/>
          <p:nvPr/>
        </p:nvSpPr>
        <p:spPr>
          <a:xfrm>
            <a:off x="5848350" y="1597025"/>
            <a:ext cx="495300" cy="495300"/>
          </a:xfrm>
          <a:prstGeom prst="ellipse">
            <a:avLst/>
          </a:prstGeom>
          <a:no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6317CB4-94F0-4E81-BA3A-868E89759996}"/>
              </a:ext>
            </a:extLst>
          </p:cNvPr>
          <p:cNvGrpSpPr/>
          <p:nvPr/>
        </p:nvGrpSpPr>
        <p:grpSpPr>
          <a:xfrm>
            <a:off x="6002482" y="1793875"/>
            <a:ext cx="187036" cy="104775"/>
            <a:chOff x="6473825" y="955675"/>
            <a:chExt cx="342900" cy="139700"/>
          </a:xfrm>
        </p:grpSpPr>
        <p:cxnSp>
          <p:nvCxnSpPr>
            <p:cNvPr id="13" name="Straight Connector 12">
              <a:extLst>
                <a:ext uri="{FF2B5EF4-FFF2-40B4-BE49-F238E27FC236}">
                  <a16:creationId xmlns:a16="http://schemas.microsoft.com/office/drawing/2014/main" id="{ABAFFA72-BAE2-4848-9AC2-E579D72FA23C}"/>
                </a:ext>
              </a:extLst>
            </p:cNvPr>
            <p:cNvCxnSpPr/>
            <p:nvPr/>
          </p:nvCxnSpPr>
          <p:spPr>
            <a:xfrm>
              <a:off x="6473825" y="955675"/>
              <a:ext cx="171450" cy="1397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254F28B-3B7F-4C3D-A3AE-F975A1D9B48B}"/>
                </a:ext>
              </a:extLst>
            </p:cNvPr>
            <p:cNvCxnSpPr>
              <a:cxnSpLocks/>
            </p:cNvCxnSpPr>
            <p:nvPr/>
          </p:nvCxnSpPr>
          <p:spPr>
            <a:xfrm flipV="1">
              <a:off x="6645275" y="955675"/>
              <a:ext cx="171450" cy="1397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703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54326-E479-45F8-80F9-2C1126C56CE4}"/>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 提高数据结构</a:t>
            </a:r>
            <a:r>
              <a:rPr lang="en-US" altLang="zh-CN" sz="4400" b="1" dirty="0">
                <a:solidFill>
                  <a:schemeClr val="tx1">
                    <a:lumMod val="85000"/>
                    <a:lumOff val="15000"/>
                  </a:schemeClr>
                </a:solidFill>
                <a:latin typeface="Segoe UI" panose="020B0502040204020203" pitchFamily="34" charset="0"/>
                <a:cs typeface="Segoe UI" panose="020B0502040204020203" pitchFamily="34" charset="0"/>
              </a:rPr>
              <a:t>1</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6" name="Slide Number Placeholder 15">
            <a:extLst>
              <a:ext uri="{FF2B5EF4-FFF2-40B4-BE49-F238E27FC236}">
                <a16:creationId xmlns:a16="http://schemas.microsoft.com/office/drawing/2014/main" id="{DE4D6F58-E121-4230-B692-B6CCC92F5657}"/>
              </a:ext>
            </a:extLst>
          </p:cNvPr>
          <p:cNvSpPr>
            <a:spLocks noGrp="1"/>
          </p:cNvSpPr>
          <p:nvPr>
            <p:ph type="sldNum" sz="quarter" idx="12"/>
          </p:nvPr>
        </p:nvSpPr>
        <p:spPr/>
        <p:txBody>
          <a:bodyPr/>
          <a:lstStyle/>
          <a:p>
            <a:fld id="{B4B9BCA1-DEDB-4768-B0C2-9E03C02986FE}" type="slidenum">
              <a:rPr lang="en-US" smtClean="0">
                <a:solidFill>
                  <a:schemeClr val="tx1"/>
                </a:solidFill>
              </a:rPr>
              <a:t>3</a:t>
            </a:fld>
            <a:endParaRPr lang="en-US" dirty="0">
              <a:solidFill>
                <a:schemeClr val="tx1"/>
              </a:solidFill>
            </a:endParaRPr>
          </a:p>
        </p:txBody>
      </p:sp>
      <p:sp>
        <p:nvSpPr>
          <p:cNvPr id="20" name="Date Placeholder 19">
            <a:extLst>
              <a:ext uri="{FF2B5EF4-FFF2-40B4-BE49-F238E27FC236}">
                <a16:creationId xmlns:a16="http://schemas.microsoft.com/office/drawing/2014/main" id="{CD94F424-98E4-4764-989F-23F3C4A2C20A}"/>
              </a:ext>
            </a:extLst>
          </p:cNvPr>
          <p:cNvSpPr>
            <a:spLocks noGrp="1"/>
          </p:cNvSpPr>
          <p:nvPr>
            <p:ph type="dt" sz="half" idx="10"/>
          </p:nvPr>
        </p:nvSpPr>
        <p:spPr/>
        <p:txBody>
          <a:bodyPr/>
          <a:lstStyle/>
          <a:p>
            <a:fld id="{29446ED0-A0F0-4DD8-9F67-B90C7A380A10}" type="datetime1">
              <a:rPr lang="en-US" smtClean="0"/>
              <a:t>7/29/2020</a:t>
            </a:fld>
            <a:endParaRPr lang="en-US" dirty="0"/>
          </a:p>
        </p:txBody>
      </p:sp>
      <p:grpSp>
        <p:nvGrpSpPr>
          <p:cNvPr id="8" name="组合 7">
            <a:extLst>
              <a:ext uri="{FF2B5EF4-FFF2-40B4-BE49-F238E27FC236}">
                <a16:creationId xmlns:a16="http://schemas.microsoft.com/office/drawing/2014/main" id="{5EC20C82-B5C6-4907-84A4-772554A9C618}"/>
              </a:ext>
            </a:extLst>
          </p:cNvPr>
          <p:cNvGrpSpPr/>
          <p:nvPr/>
        </p:nvGrpSpPr>
        <p:grpSpPr>
          <a:xfrm>
            <a:off x="757011" y="161895"/>
            <a:ext cx="1878475" cy="1098687"/>
            <a:chOff x="757011" y="161895"/>
            <a:chExt cx="1878475" cy="1098687"/>
          </a:xfrm>
        </p:grpSpPr>
        <p:sp>
          <p:nvSpPr>
            <p:cNvPr id="9" name="Flowchart: Manual Input 7">
              <a:extLst>
                <a:ext uri="{FF2B5EF4-FFF2-40B4-BE49-F238E27FC236}">
                  <a16:creationId xmlns:a16="http://schemas.microsoft.com/office/drawing/2014/main" id="{B51AA91D-0A57-4102-8BA8-0AB89CA8F42F}"/>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 name="Straight Connector 13">
              <a:extLst>
                <a:ext uri="{FF2B5EF4-FFF2-40B4-BE49-F238E27FC236}">
                  <a16:creationId xmlns:a16="http://schemas.microsoft.com/office/drawing/2014/main" id="{2B96FD5B-E58C-4C1B-A467-EF99ED068D14}"/>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9E78F71A-ACC7-47F3-BF4F-74CAF89D8F3E}"/>
              </a:ext>
            </a:extLst>
          </p:cNvPr>
          <p:cNvSpPr txBox="1"/>
          <p:nvPr/>
        </p:nvSpPr>
        <p:spPr>
          <a:xfrm>
            <a:off x="1632861" y="1458726"/>
            <a:ext cx="8597276" cy="4134080"/>
          </a:xfrm>
          <a:prstGeom prst="rect">
            <a:avLst/>
          </a:prstGeom>
          <a:noFill/>
        </p:spPr>
        <p:txBody>
          <a:bodyPr wrap="square" rtlCol="0">
            <a:spAutoFit/>
          </a:bodyPr>
          <a:lstStyle/>
          <a:p>
            <a:pPr marL="342900" indent="-342900">
              <a:lnSpc>
                <a:spcPts val="4000"/>
              </a:lnSpc>
              <a:buFont typeface="Wingdings" panose="05000000000000000000" pitchFamily="2" charset="2"/>
              <a:buChar char="l"/>
            </a:pPr>
            <a:r>
              <a:rPr lang="zh-CN" altLang="en-US" sz="2000" dirty="0"/>
              <a:t>离散化</a:t>
            </a:r>
            <a:endParaRPr lang="en-US" altLang="zh-CN" sz="2000" dirty="0"/>
          </a:p>
          <a:p>
            <a:pPr marL="342900" indent="-342900">
              <a:lnSpc>
                <a:spcPts val="4000"/>
              </a:lnSpc>
              <a:buFont typeface="Wingdings" panose="05000000000000000000" pitchFamily="2" charset="2"/>
              <a:buChar char="l"/>
            </a:pPr>
            <a:r>
              <a:rPr lang="zh-CN" altLang="en-US" sz="2000" dirty="0"/>
              <a:t>树状数组</a:t>
            </a:r>
            <a:endParaRPr lang="en-US" altLang="zh-CN" sz="2000" dirty="0"/>
          </a:p>
          <a:p>
            <a:pPr marL="800100" lvl="1" indent="-342900">
              <a:lnSpc>
                <a:spcPts val="4000"/>
              </a:lnSpc>
              <a:buFont typeface="Wingdings" panose="05000000000000000000" pitchFamily="2" charset="2"/>
              <a:buChar char="l"/>
            </a:pPr>
            <a:r>
              <a:rPr lang="zh-CN" altLang="en-US" sz="2000" dirty="0"/>
              <a:t>*区间修改区间查询</a:t>
            </a:r>
            <a:endParaRPr lang="en-US" altLang="zh-CN" sz="2000" dirty="0"/>
          </a:p>
          <a:p>
            <a:pPr marL="342900" indent="-342900">
              <a:lnSpc>
                <a:spcPts val="4000"/>
              </a:lnSpc>
              <a:buFont typeface="Wingdings" panose="05000000000000000000" pitchFamily="2" charset="2"/>
              <a:buChar char="l"/>
            </a:pPr>
            <a:r>
              <a:rPr lang="zh-CN" altLang="en-US" sz="2000" dirty="0"/>
              <a:t>线段树</a:t>
            </a:r>
            <a:endParaRPr lang="en-US" altLang="zh-CN" sz="2000" dirty="0"/>
          </a:p>
          <a:p>
            <a:pPr marL="800100" lvl="1" indent="-342900">
              <a:lnSpc>
                <a:spcPts val="4000"/>
              </a:lnSpc>
              <a:buFont typeface="Wingdings" panose="05000000000000000000" pitchFamily="2" charset="2"/>
              <a:buChar char="l"/>
            </a:pPr>
            <a:r>
              <a:rPr lang="zh-CN" altLang="en-US" sz="2000" dirty="0"/>
              <a:t>扫描线</a:t>
            </a:r>
            <a:endParaRPr lang="en-US" altLang="zh-CN" sz="2000" dirty="0"/>
          </a:p>
          <a:p>
            <a:pPr marL="342900" indent="-342900">
              <a:lnSpc>
                <a:spcPts val="4000"/>
              </a:lnSpc>
              <a:buFont typeface="Wingdings" panose="05000000000000000000" pitchFamily="2" charset="2"/>
              <a:buChar char="l"/>
            </a:pPr>
            <a:r>
              <a:rPr lang="zh-CN" altLang="en-US" sz="2000" dirty="0"/>
              <a:t>杂题选讲</a:t>
            </a:r>
            <a:endParaRPr lang="en-US" altLang="zh-CN" sz="2000" dirty="0"/>
          </a:p>
          <a:p>
            <a:pPr marL="342900" indent="-342900">
              <a:lnSpc>
                <a:spcPts val="4000"/>
              </a:lnSpc>
              <a:buFont typeface="Wingdings" panose="05000000000000000000" pitchFamily="2" charset="2"/>
              <a:buChar char="l"/>
            </a:pPr>
            <a:r>
              <a:rPr lang="zh-CN" altLang="en-US" sz="2000" dirty="0"/>
              <a:t>*树链剖分</a:t>
            </a:r>
            <a:endParaRPr lang="en-US" altLang="zh-CN" sz="2000" dirty="0"/>
          </a:p>
          <a:p>
            <a:pPr marL="342900" indent="-342900">
              <a:lnSpc>
                <a:spcPts val="4000"/>
              </a:lnSpc>
              <a:buFont typeface="Wingdings" panose="05000000000000000000" pitchFamily="2" charset="2"/>
              <a:buChar char="l"/>
            </a:pPr>
            <a:r>
              <a:rPr lang="zh-CN" altLang="en-US" sz="2000" dirty="0"/>
              <a:t>*可持久化线段树</a:t>
            </a:r>
            <a:endParaRPr lang="en-US" altLang="zh-CN" sz="2000" dirty="0"/>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EB770A9C-0A84-4ADC-82F4-EC80DC6B3F15}"/>
                  </a:ext>
                </a:extLst>
              </p14:cNvPr>
              <p14:cNvContentPartPr/>
              <p14:nvPr/>
            </p14:nvContentPartPr>
            <p14:xfrm>
              <a:off x="2225880" y="2008080"/>
              <a:ext cx="4467240" cy="1082880"/>
            </p14:xfrm>
          </p:contentPart>
        </mc:Choice>
        <mc:Fallback>
          <p:pic>
            <p:nvPicPr>
              <p:cNvPr id="2" name="墨迹 1">
                <a:extLst>
                  <a:ext uri="{FF2B5EF4-FFF2-40B4-BE49-F238E27FC236}">
                    <a16:creationId xmlns:a16="http://schemas.microsoft.com/office/drawing/2014/main" id="{EB770A9C-0A84-4ADC-82F4-EC80DC6B3F15}"/>
                  </a:ext>
                </a:extLst>
              </p:cNvPr>
              <p:cNvPicPr/>
              <p:nvPr/>
            </p:nvPicPr>
            <p:blipFill>
              <a:blip r:embed="rId3"/>
              <a:stretch>
                <a:fillRect/>
              </a:stretch>
            </p:blipFill>
            <p:spPr>
              <a:xfrm>
                <a:off x="2216520" y="1998720"/>
                <a:ext cx="4485960" cy="1101600"/>
              </a:xfrm>
              <a:prstGeom prst="rect">
                <a:avLst/>
              </a:prstGeom>
            </p:spPr>
          </p:pic>
        </mc:Fallback>
      </mc:AlternateContent>
    </p:spTree>
    <p:extLst>
      <p:ext uri="{BB962C8B-B14F-4D97-AF65-F5344CB8AC3E}">
        <p14:creationId xmlns:p14="http://schemas.microsoft.com/office/powerpoint/2010/main" val="30861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1632861" y="1543283"/>
            <a:ext cx="8596668" cy="4212563"/>
          </a:xfrm>
        </p:spPr>
        <p:txBody>
          <a:bodyPr>
            <a:normAutofit/>
          </a:bodyPr>
          <a:lstStyle/>
          <a:p>
            <a:pPr marL="342900" indent="-342900">
              <a:lnSpc>
                <a:spcPts val="4000"/>
              </a:lnSpc>
              <a:buFont typeface="Wingdings" panose="05000000000000000000" pitchFamily="2" charset="2"/>
              <a:buChar char="l"/>
            </a:pPr>
            <a:r>
              <a:rPr lang="zh-CN" altLang="en-US" sz="2000" dirty="0"/>
              <a:t>本质</a:t>
            </a:r>
            <a:endParaRPr lang="en-US" altLang="zh-CN" sz="2000" dirty="0"/>
          </a:p>
          <a:p>
            <a:pPr marL="342900" indent="-342900">
              <a:lnSpc>
                <a:spcPts val="4000"/>
              </a:lnSpc>
              <a:buFont typeface="Wingdings" panose="05000000000000000000" pitchFamily="2" charset="2"/>
              <a:buChar char="l"/>
            </a:pPr>
            <a:r>
              <a:rPr lang="zh-CN" altLang="en-US" sz="2000" dirty="0"/>
              <a:t>单点修改，区间查询</a:t>
            </a:r>
            <a:endParaRPr lang="en-US" altLang="zh-CN" sz="2000" dirty="0"/>
          </a:p>
        </p:txBody>
      </p:sp>
      <p:pic>
        <p:nvPicPr>
          <p:cNvPr id="2050" name="Picture 2" descr="âæ ç¶æ°ç»âçå¾çæç´¢ç»æ">
            <a:extLst>
              <a:ext uri="{FF2B5EF4-FFF2-40B4-BE49-F238E27FC236}">
                <a16:creationId xmlns:a16="http://schemas.microsoft.com/office/drawing/2014/main" id="{AC719E19-E775-4C95-9A15-8983B5F8403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6506" y="2106948"/>
            <a:ext cx="7124255" cy="404936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a:extLst>
              <a:ext uri="{FF2B5EF4-FFF2-40B4-BE49-F238E27FC236}">
                <a16:creationId xmlns:a16="http://schemas.microsoft.com/office/drawing/2014/main" id="{E95482B2-2A54-469B-8DB5-A218CBFE50C1}"/>
              </a:ext>
            </a:extLst>
          </p:cNvPr>
          <p:cNvGrpSpPr/>
          <p:nvPr/>
        </p:nvGrpSpPr>
        <p:grpSpPr>
          <a:xfrm>
            <a:off x="757011" y="161895"/>
            <a:ext cx="1878475" cy="1098687"/>
            <a:chOff x="757011" y="161895"/>
            <a:chExt cx="1878475" cy="1098687"/>
          </a:xfrm>
        </p:grpSpPr>
        <p:sp>
          <p:nvSpPr>
            <p:cNvPr id="6" name="Flowchart: Manual Input 7">
              <a:extLst>
                <a:ext uri="{FF2B5EF4-FFF2-40B4-BE49-F238E27FC236}">
                  <a16:creationId xmlns:a16="http://schemas.microsoft.com/office/drawing/2014/main" id="{98DA2810-3CA1-4BBA-8C12-045AD6011CEC}"/>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 name="Straight Connector 13">
              <a:extLst>
                <a:ext uri="{FF2B5EF4-FFF2-40B4-BE49-F238E27FC236}">
                  <a16:creationId xmlns:a16="http://schemas.microsoft.com/office/drawing/2014/main" id="{0A7403CE-1AEB-42F5-94BB-3D5B3AC96D77}"/>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4" name="TextBox 4">
            <a:extLst>
              <a:ext uri="{FF2B5EF4-FFF2-40B4-BE49-F238E27FC236}">
                <a16:creationId xmlns:a16="http://schemas.microsoft.com/office/drawing/2014/main" id="{FBBAB0DC-6004-4393-935D-B7BEE56CF757}"/>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树状数组</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22909903-5372-430D-A9E1-D470D2E892E0}"/>
                  </a:ext>
                </a:extLst>
              </p14:cNvPr>
              <p14:cNvContentPartPr/>
              <p14:nvPr/>
            </p14:nvContentPartPr>
            <p14:xfrm>
              <a:off x="207720" y="79920"/>
              <a:ext cx="11907000" cy="6572520"/>
            </p14:xfrm>
          </p:contentPart>
        </mc:Choice>
        <mc:Fallback>
          <p:pic>
            <p:nvPicPr>
              <p:cNvPr id="2" name="墨迹 1">
                <a:extLst>
                  <a:ext uri="{FF2B5EF4-FFF2-40B4-BE49-F238E27FC236}">
                    <a16:creationId xmlns:a16="http://schemas.microsoft.com/office/drawing/2014/main" id="{22909903-5372-430D-A9E1-D470D2E892E0}"/>
                  </a:ext>
                </a:extLst>
              </p:cNvPr>
              <p:cNvPicPr/>
              <p:nvPr/>
            </p:nvPicPr>
            <p:blipFill>
              <a:blip r:embed="rId4"/>
              <a:stretch>
                <a:fillRect/>
              </a:stretch>
            </p:blipFill>
            <p:spPr>
              <a:xfrm>
                <a:off x="198360" y="70560"/>
                <a:ext cx="11925720" cy="6591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墨迹 7">
                <a:extLst>
                  <a:ext uri="{FF2B5EF4-FFF2-40B4-BE49-F238E27FC236}">
                    <a16:creationId xmlns:a16="http://schemas.microsoft.com/office/drawing/2014/main" id="{6DC3F96B-DF5F-4DD3-92D1-64C34A23BE90}"/>
                  </a:ext>
                </a:extLst>
              </p14:cNvPr>
              <p14:cNvContentPartPr/>
              <p14:nvPr/>
            </p14:nvContentPartPr>
            <p14:xfrm>
              <a:off x="3162600" y="19080"/>
              <a:ext cx="6486480" cy="2511720"/>
            </p14:xfrm>
          </p:contentPart>
        </mc:Choice>
        <mc:Fallback>
          <p:pic>
            <p:nvPicPr>
              <p:cNvPr id="8" name="墨迹 7">
                <a:extLst>
                  <a:ext uri="{FF2B5EF4-FFF2-40B4-BE49-F238E27FC236}">
                    <a16:creationId xmlns:a16="http://schemas.microsoft.com/office/drawing/2014/main" id="{6DC3F96B-DF5F-4DD3-92D1-64C34A23BE90}"/>
                  </a:ext>
                </a:extLst>
              </p:cNvPr>
              <p:cNvPicPr/>
              <p:nvPr/>
            </p:nvPicPr>
            <p:blipFill>
              <a:blip r:embed="rId6"/>
              <a:stretch>
                <a:fillRect/>
              </a:stretch>
            </p:blipFill>
            <p:spPr>
              <a:xfrm>
                <a:off x="3153240" y="9720"/>
                <a:ext cx="6505200" cy="2530440"/>
              </a:xfrm>
              <a:prstGeom prst="rect">
                <a:avLst/>
              </a:prstGeom>
            </p:spPr>
          </p:pic>
        </mc:Fallback>
      </mc:AlternateContent>
    </p:spTree>
    <p:extLst>
      <p:ext uri="{BB962C8B-B14F-4D97-AF65-F5344CB8AC3E}">
        <p14:creationId xmlns:p14="http://schemas.microsoft.com/office/powerpoint/2010/main" val="412436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1632861" y="1543283"/>
            <a:ext cx="8596668" cy="4212563"/>
          </a:xfrm>
        </p:spPr>
        <p:txBody>
          <a:bodyPr>
            <a:normAutofit/>
          </a:bodyPr>
          <a:lstStyle/>
          <a:p>
            <a:pPr marL="342900" indent="-342900">
              <a:lnSpc>
                <a:spcPts val="4000"/>
              </a:lnSpc>
              <a:buFont typeface="Wingdings" panose="05000000000000000000" pitchFamily="2" charset="2"/>
              <a:buChar char="l"/>
            </a:pPr>
            <a:r>
              <a:rPr lang="zh-CN" altLang="en-US" sz="2000" dirty="0"/>
              <a:t>本质</a:t>
            </a:r>
            <a:endParaRPr lang="en-US" altLang="zh-CN" sz="2000" dirty="0"/>
          </a:p>
          <a:p>
            <a:pPr marL="342900" indent="-342900">
              <a:lnSpc>
                <a:spcPts val="4000"/>
              </a:lnSpc>
              <a:buFont typeface="Wingdings" panose="05000000000000000000" pitchFamily="2" charset="2"/>
              <a:buChar char="l"/>
            </a:pPr>
            <a:r>
              <a:rPr lang="zh-CN" altLang="en-US" sz="2000" dirty="0"/>
              <a:t>单点修改，区间查询</a:t>
            </a:r>
            <a:endParaRPr lang="en-US" altLang="zh-CN" sz="2000" dirty="0"/>
          </a:p>
        </p:txBody>
      </p:sp>
      <p:pic>
        <p:nvPicPr>
          <p:cNvPr id="2050" name="Picture 2" descr="âæ ç¶æ°ç»âçå¾çæç´¢ç»æ">
            <a:extLst>
              <a:ext uri="{FF2B5EF4-FFF2-40B4-BE49-F238E27FC236}">
                <a16:creationId xmlns:a16="http://schemas.microsoft.com/office/drawing/2014/main" id="{AC719E19-E775-4C95-9A15-8983B5F8403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6506" y="2106948"/>
            <a:ext cx="7124255" cy="404936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a:extLst>
              <a:ext uri="{FF2B5EF4-FFF2-40B4-BE49-F238E27FC236}">
                <a16:creationId xmlns:a16="http://schemas.microsoft.com/office/drawing/2014/main" id="{E95482B2-2A54-469B-8DB5-A218CBFE50C1}"/>
              </a:ext>
            </a:extLst>
          </p:cNvPr>
          <p:cNvGrpSpPr/>
          <p:nvPr/>
        </p:nvGrpSpPr>
        <p:grpSpPr>
          <a:xfrm>
            <a:off x="757011" y="161895"/>
            <a:ext cx="1878475" cy="1098687"/>
            <a:chOff x="757011" y="161895"/>
            <a:chExt cx="1878475" cy="1098687"/>
          </a:xfrm>
        </p:grpSpPr>
        <p:sp>
          <p:nvSpPr>
            <p:cNvPr id="6" name="Flowchart: Manual Input 7">
              <a:extLst>
                <a:ext uri="{FF2B5EF4-FFF2-40B4-BE49-F238E27FC236}">
                  <a16:creationId xmlns:a16="http://schemas.microsoft.com/office/drawing/2014/main" id="{98DA2810-3CA1-4BBA-8C12-045AD6011CEC}"/>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 name="Straight Connector 13">
              <a:extLst>
                <a:ext uri="{FF2B5EF4-FFF2-40B4-BE49-F238E27FC236}">
                  <a16:creationId xmlns:a16="http://schemas.microsoft.com/office/drawing/2014/main" id="{0A7403CE-1AEB-42F5-94BB-3D5B3AC96D77}"/>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4" name="TextBox 4">
            <a:extLst>
              <a:ext uri="{FF2B5EF4-FFF2-40B4-BE49-F238E27FC236}">
                <a16:creationId xmlns:a16="http://schemas.microsoft.com/office/drawing/2014/main" id="{FBBAB0DC-6004-4393-935D-B7BEE56CF757}"/>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树状数组</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mc:AlternateContent xmlns:mc="http://schemas.openxmlformats.org/markup-compatibility/2006">
        <mc:Choice xmlns:p14="http://schemas.microsoft.com/office/powerpoint/2010/main" Requires="p14">
          <p:contentPart p14:bwMode="auto" r:id="rId3">
            <p14:nvContentPartPr>
              <p14:cNvPr id="8" name="墨迹 7">
                <a:extLst>
                  <a:ext uri="{FF2B5EF4-FFF2-40B4-BE49-F238E27FC236}">
                    <a16:creationId xmlns:a16="http://schemas.microsoft.com/office/drawing/2014/main" id="{3DD17362-EEE1-4AA1-83C8-887066B59D8D}"/>
                  </a:ext>
                </a:extLst>
              </p14:cNvPr>
              <p14:cNvContentPartPr/>
              <p14:nvPr/>
            </p14:nvContentPartPr>
            <p14:xfrm>
              <a:off x="21240" y="73080"/>
              <a:ext cx="11436480" cy="6580440"/>
            </p14:xfrm>
          </p:contentPart>
        </mc:Choice>
        <mc:Fallback>
          <p:pic>
            <p:nvPicPr>
              <p:cNvPr id="8" name="墨迹 7">
                <a:extLst>
                  <a:ext uri="{FF2B5EF4-FFF2-40B4-BE49-F238E27FC236}">
                    <a16:creationId xmlns:a16="http://schemas.microsoft.com/office/drawing/2014/main" id="{3DD17362-EEE1-4AA1-83C8-887066B59D8D}"/>
                  </a:ext>
                </a:extLst>
              </p:cNvPr>
              <p:cNvPicPr/>
              <p:nvPr/>
            </p:nvPicPr>
            <p:blipFill>
              <a:blip r:embed="rId4"/>
              <a:stretch>
                <a:fillRect/>
              </a:stretch>
            </p:blipFill>
            <p:spPr>
              <a:xfrm>
                <a:off x="11880" y="63720"/>
                <a:ext cx="11455200" cy="6599160"/>
              </a:xfrm>
              <a:prstGeom prst="rect">
                <a:avLst/>
              </a:prstGeom>
            </p:spPr>
          </p:pic>
        </mc:Fallback>
      </mc:AlternateContent>
    </p:spTree>
    <p:extLst>
      <p:ext uri="{BB962C8B-B14F-4D97-AF65-F5344CB8AC3E}">
        <p14:creationId xmlns:p14="http://schemas.microsoft.com/office/powerpoint/2010/main" val="279070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488899" y="1488613"/>
            <a:ext cx="10347167" cy="5296748"/>
          </a:xfrm>
        </p:spPr>
        <p:txBody>
          <a:bodyPr>
            <a:normAutofit fontScale="77500" lnSpcReduction="20000"/>
          </a:bodyPr>
          <a:lstStyle/>
          <a:p>
            <a:pPr marL="0" indent="0">
              <a:buNone/>
            </a:pPr>
            <a:r>
              <a:rPr lang="en-US" altLang="zh-CN" sz="2800" b="1" dirty="0">
                <a:solidFill>
                  <a:srgbClr val="006699"/>
                </a:solidFill>
                <a:latin typeface="Consolas" panose="020B0609020204030204" pitchFamily="49" charset="0"/>
              </a:rPr>
              <a:t>void</a:t>
            </a:r>
            <a:r>
              <a:rPr lang="en-US" altLang="zh-CN" sz="2800" b="1" dirty="0">
                <a:solidFill>
                  <a:srgbClr val="000000"/>
                </a:solidFill>
                <a:latin typeface="Consolas" panose="020B0609020204030204" pitchFamily="49" charset="0"/>
              </a:rPr>
              <a:t> change(</a:t>
            </a:r>
            <a:r>
              <a:rPr lang="en-US" altLang="zh-CN" sz="2800" b="1" dirty="0">
                <a:solidFill>
                  <a:srgbClr val="2E8B57"/>
                </a:solidFill>
                <a:latin typeface="Consolas" panose="020B0609020204030204" pitchFamily="49" charset="0"/>
              </a:rPr>
              <a:t>int</a:t>
            </a:r>
            <a:r>
              <a:rPr lang="en-US" altLang="zh-CN" sz="2800" b="1" dirty="0">
                <a:solidFill>
                  <a:srgbClr val="000000"/>
                </a:solidFill>
                <a:latin typeface="Consolas" panose="020B0609020204030204" pitchFamily="49" charset="0"/>
              </a:rPr>
              <a:t> </a:t>
            </a:r>
            <a:r>
              <a:rPr lang="en-US" altLang="zh-CN" sz="2800" b="1" dirty="0" err="1">
                <a:solidFill>
                  <a:srgbClr val="000000"/>
                </a:solidFill>
                <a:latin typeface="Consolas" panose="020B0609020204030204" pitchFamily="49" charset="0"/>
              </a:rPr>
              <a:t>x,</a:t>
            </a:r>
            <a:r>
              <a:rPr lang="en-US" altLang="zh-CN" sz="2800" b="1" dirty="0" err="1">
                <a:solidFill>
                  <a:srgbClr val="2E8B57"/>
                </a:solidFill>
                <a:latin typeface="Consolas" panose="020B0609020204030204" pitchFamily="49" charset="0"/>
              </a:rPr>
              <a:t>int</a:t>
            </a:r>
            <a:r>
              <a:rPr lang="en-US" altLang="zh-CN" sz="2800" b="1" dirty="0">
                <a:solidFill>
                  <a:srgbClr val="000000"/>
                </a:solidFill>
                <a:latin typeface="Consolas" panose="020B0609020204030204" pitchFamily="49" charset="0"/>
              </a:rPr>
              <a:t> d)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r>
              <a:rPr lang="en-US" altLang="zh-CN" sz="2800" b="1" dirty="0">
                <a:solidFill>
                  <a:srgbClr val="006699"/>
                </a:solidFill>
                <a:latin typeface="Consolas" panose="020B0609020204030204" pitchFamily="49" charset="0"/>
              </a:rPr>
              <a:t>for</a:t>
            </a:r>
            <a:r>
              <a:rPr lang="en-US" altLang="zh-CN" sz="2800" b="1" dirty="0">
                <a:solidFill>
                  <a:srgbClr val="000000"/>
                </a:solidFill>
                <a:latin typeface="Consolas" panose="020B0609020204030204" pitchFamily="49" charset="0"/>
              </a:rPr>
              <a:t>(</a:t>
            </a:r>
            <a:r>
              <a:rPr lang="en-US" altLang="zh-CN" sz="2800" b="1" dirty="0">
                <a:solidFill>
                  <a:srgbClr val="2E8B57"/>
                </a:solidFill>
                <a:latin typeface="Consolas" panose="020B0609020204030204" pitchFamily="49" charset="0"/>
              </a:rPr>
              <a:t>int</a:t>
            </a:r>
            <a:r>
              <a:rPr lang="en-US" altLang="zh-CN" sz="2800" b="1" dirty="0">
                <a:solidFill>
                  <a:srgbClr val="000000"/>
                </a:solidFill>
                <a:latin typeface="Consolas" panose="020B0609020204030204" pitchFamily="49" charset="0"/>
              </a:rPr>
              <a:t> </a:t>
            </a:r>
            <a:r>
              <a:rPr lang="en-US" altLang="zh-CN" sz="2800" b="1" dirty="0" err="1">
                <a:solidFill>
                  <a:srgbClr val="000000"/>
                </a:solidFill>
                <a:latin typeface="Consolas" panose="020B0609020204030204" pitchFamily="49" charset="0"/>
              </a:rPr>
              <a:t>i</a:t>
            </a:r>
            <a:r>
              <a:rPr lang="en-US" altLang="zh-CN" sz="2800" b="1" dirty="0">
                <a:solidFill>
                  <a:srgbClr val="000000"/>
                </a:solidFill>
                <a:latin typeface="Consolas" panose="020B0609020204030204" pitchFamily="49" charset="0"/>
              </a:rPr>
              <a:t>=</a:t>
            </a:r>
            <a:r>
              <a:rPr lang="en-US" altLang="zh-CN" sz="2800" b="1" dirty="0" err="1">
                <a:solidFill>
                  <a:srgbClr val="000000"/>
                </a:solidFill>
                <a:latin typeface="Consolas" panose="020B0609020204030204" pitchFamily="49" charset="0"/>
              </a:rPr>
              <a:t>x;i</a:t>
            </a:r>
            <a:r>
              <a:rPr lang="en-US" altLang="zh-CN" sz="2800" b="1" dirty="0">
                <a:solidFill>
                  <a:srgbClr val="000000"/>
                </a:solidFill>
                <a:latin typeface="Consolas" panose="020B0609020204030204" pitchFamily="49" charset="0"/>
              </a:rPr>
              <a:t>&lt;=</a:t>
            </a:r>
            <a:r>
              <a:rPr lang="en-US" altLang="zh-CN" sz="2800" b="1" dirty="0" err="1">
                <a:solidFill>
                  <a:srgbClr val="000000"/>
                </a:solidFill>
                <a:latin typeface="Consolas" panose="020B0609020204030204" pitchFamily="49" charset="0"/>
              </a:rPr>
              <a:t>n;i</a:t>
            </a:r>
            <a:r>
              <a:rPr lang="en-US" altLang="zh-CN" sz="2800" b="1" dirty="0">
                <a:solidFill>
                  <a:srgbClr val="000000"/>
                </a:solidFill>
                <a:latin typeface="Consolas" panose="020B0609020204030204" pitchFamily="49" charset="0"/>
              </a:rPr>
              <a:t>+=</a:t>
            </a:r>
            <a:r>
              <a:rPr lang="en-US" altLang="zh-CN" sz="2800" b="1" dirty="0" err="1">
                <a:solidFill>
                  <a:srgbClr val="000000"/>
                </a:solidFill>
                <a:latin typeface="Consolas" panose="020B0609020204030204" pitchFamily="49" charset="0"/>
              </a:rPr>
              <a:t>lowbit</a:t>
            </a:r>
            <a:r>
              <a:rPr lang="en-US" altLang="zh-CN" sz="2800" b="1" dirty="0">
                <a:solidFill>
                  <a:srgbClr val="000000"/>
                </a:solidFill>
                <a:latin typeface="Consolas" panose="020B0609020204030204" pitchFamily="49" charset="0"/>
              </a:rPr>
              <a:t>(</a:t>
            </a:r>
            <a:r>
              <a:rPr lang="en-US" altLang="zh-CN" sz="2800" b="1" dirty="0" err="1">
                <a:solidFill>
                  <a:srgbClr val="000000"/>
                </a:solidFill>
                <a:latin typeface="Consolas" panose="020B0609020204030204" pitchFamily="49" charset="0"/>
              </a:rPr>
              <a:t>i</a:t>
            </a: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C[</a:t>
            </a:r>
            <a:r>
              <a:rPr lang="en-US" altLang="zh-CN" sz="2800" b="1" dirty="0" err="1">
                <a:solidFill>
                  <a:srgbClr val="000000"/>
                </a:solidFill>
                <a:latin typeface="Consolas" panose="020B0609020204030204" pitchFamily="49" charset="0"/>
              </a:rPr>
              <a:t>i</a:t>
            </a:r>
            <a:r>
              <a:rPr lang="en-US" altLang="zh-CN" sz="2800" b="1" dirty="0">
                <a:solidFill>
                  <a:srgbClr val="000000"/>
                </a:solidFill>
                <a:latin typeface="Consolas" panose="020B0609020204030204" pitchFamily="49" charset="0"/>
              </a:rPr>
              <a:t>]+=d;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err="1">
                <a:solidFill>
                  <a:srgbClr val="000000"/>
                </a:solidFill>
                <a:latin typeface="Consolas" panose="020B0609020204030204" pitchFamily="49" charset="0"/>
              </a:rPr>
              <a:t>ll</a:t>
            </a:r>
            <a:r>
              <a:rPr lang="en-US" altLang="zh-CN" sz="2800" b="1" dirty="0">
                <a:solidFill>
                  <a:srgbClr val="000000"/>
                </a:solidFill>
                <a:latin typeface="Consolas" panose="020B0609020204030204" pitchFamily="49" charset="0"/>
              </a:rPr>
              <a:t> query(</a:t>
            </a:r>
            <a:r>
              <a:rPr lang="en-US" altLang="zh-CN" sz="2800" b="1" dirty="0">
                <a:solidFill>
                  <a:srgbClr val="2E8B57"/>
                </a:solidFill>
                <a:latin typeface="Consolas" panose="020B0609020204030204" pitchFamily="49" charset="0"/>
              </a:rPr>
              <a:t>int</a:t>
            </a:r>
            <a:r>
              <a:rPr lang="en-US" altLang="zh-CN" sz="2800" b="1" dirty="0">
                <a:solidFill>
                  <a:srgbClr val="000000"/>
                </a:solidFill>
                <a:latin typeface="Consolas" panose="020B0609020204030204" pitchFamily="49" charset="0"/>
              </a:rPr>
              <a:t> x)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r>
              <a:rPr lang="en-US" altLang="zh-CN" sz="2800" b="1" dirty="0">
                <a:solidFill>
                  <a:srgbClr val="006699"/>
                </a:solidFill>
                <a:latin typeface="Consolas" panose="020B0609020204030204" pitchFamily="49" charset="0"/>
              </a:rPr>
              <a:t>if</a:t>
            </a:r>
            <a:r>
              <a:rPr lang="en-US" altLang="zh-CN" sz="2800" b="1" dirty="0">
                <a:solidFill>
                  <a:srgbClr val="000000"/>
                </a:solidFill>
                <a:latin typeface="Consolas" panose="020B0609020204030204" pitchFamily="49" charset="0"/>
              </a:rPr>
              <a:t>(x==0)</a:t>
            </a:r>
            <a:r>
              <a:rPr lang="en-US" altLang="zh-CN" sz="2800" b="1" dirty="0">
                <a:solidFill>
                  <a:srgbClr val="006699"/>
                </a:solidFill>
                <a:latin typeface="Consolas" panose="020B0609020204030204" pitchFamily="49" charset="0"/>
              </a:rPr>
              <a:t>return</a:t>
            </a:r>
            <a:r>
              <a:rPr lang="en-US" altLang="zh-CN" sz="2800" b="1" dirty="0">
                <a:solidFill>
                  <a:srgbClr val="000000"/>
                </a:solidFill>
                <a:latin typeface="Consolas" panose="020B0609020204030204" pitchFamily="49" charset="0"/>
              </a:rPr>
              <a:t> 0;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r>
              <a:rPr lang="en-US" altLang="zh-CN" sz="2800" b="1" dirty="0" err="1">
                <a:solidFill>
                  <a:srgbClr val="000000"/>
                </a:solidFill>
                <a:latin typeface="Consolas" panose="020B0609020204030204" pitchFamily="49" charset="0"/>
              </a:rPr>
              <a:t>ll</a:t>
            </a:r>
            <a:r>
              <a:rPr lang="en-US" altLang="zh-CN" sz="2800" b="1" dirty="0">
                <a:solidFill>
                  <a:srgbClr val="000000"/>
                </a:solidFill>
                <a:latin typeface="Consolas" panose="020B0609020204030204" pitchFamily="49" charset="0"/>
              </a:rPr>
              <a:t> ret=0;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r>
              <a:rPr lang="en-US" altLang="zh-CN" sz="2800" b="1" dirty="0">
                <a:solidFill>
                  <a:srgbClr val="006699"/>
                </a:solidFill>
                <a:latin typeface="Consolas" panose="020B0609020204030204" pitchFamily="49" charset="0"/>
              </a:rPr>
              <a:t>for</a:t>
            </a:r>
            <a:r>
              <a:rPr lang="en-US" altLang="zh-CN" sz="2800" b="1" dirty="0">
                <a:solidFill>
                  <a:srgbClr val="000000"/>
                </a:solidFill>
                <a:latin typeface="Consolas" panose="020B0609020204030204" pitchFamily="49" charset="0"/>
              </a:rPr>
              <a:t>(</a:t>
            </a:r>
            <a:r>
              <a:rPr lang="en-US" altLang="zh-CN" sz="2800" b="1" dirty="0">
                <a:solidFill>
                  <a:srgbClr val="2E8B57"/>
                </a:solidFill>
                <a:latin typeface="Consolas" panose="020B0609020204030204" pitchFamily="49" charset="0"/>
              </a:rPr>
              <a:t>int</a:t>
            </a:r>
            <a:r>
              <a:rPr lang="en-US" altLang="zh-CN" sz="2800" b="1" dirty="0">
                <a:solidFill>
                  <a:srgbClr val="000000"/>
                </a:solidFill>
                <a:latin typeface="Consolas" panose="020B0609020204030204" pitchFamily="49" charset="0"/>
              </a:rPr>
              <a:t> </a:t>
            </a:r>
            <a:r>
              <a:rPr lang="en-US" altLang="zh-CN" sz="2800" b="1" dirty="0" err="1">
                <a:solidFill>
                  <a:srgbClr val="000000"/>
                </a:solidFill>
                <a:latin typeface="Consolas" panose="020B0609020204030204" pitchFamily="49" charset="0"/>
              </a:rPr>
              <a:t>i</a:t>
            </a:r>
            <a:r>
              <a:rPr lang="en-US" altLang="zh-CN" sz="2800" b="1" dirty="0">
                <a:solidFill>
                  <a:srgbClr val="000000"/>
                </a:solidFill>
                <a:latin typeface="Consolas" panose="020B0609020204030204" pitchFamily="49" charset="0"/>
              </a:rPr>
              <a:t>=</a:t>
            </a:r>
            <a:r>
              <a:rPr lang="en-US" altLang="zh-CN" sz="2800" b="1" dirty="0" err="1">
                <a:solidFill>
                  <a:srgbClr val="000000"/>
                </a:solidFill>
                <a:latin typeface="Consolas" panose="020B0609020204030204" pitchFamily="49" charset="0"/>
              </a:rPr>
              <a:t>x;i;i</a:t>
            </a:r>
            <a:r>
              <a:rPr lang="en-US" altLang="zh-CN" sz="2800" b="1" dirty="0">
                <a:solidFill>
                  <a:srgbClr val="000000"/>
                </a:solidFill>
                <a:latin typeface="Consolas" panose="020B0609020204030204" pitchFamily="49" charset="0"/>
              </a:rPr>
              <a:t>-=</a:t>
            </a:r>
            <a:r>
              <a:rPr lang="en-US" altLang="zh-CN" sz="2800" b="1" dirty="0" err="1">
                <a:solidFill>
                  <a:srgbClr val="000000"/>
                </a:solidFill>
                <a:latin typeface="Consolas" panose="020B0609020204030204" pitchFamily="49" charset="0"/>
              </a:rPr>
              <a:t>lowbit</a:t>
            </a:r>
            <a:r>
              <a:rPr lang="en-US" altLang="zh-CN" sz="2800" b="1" dirty="0">
                <a:solidFill>
                  <a:srgbClr val="000000"/>
                </a:solidFill>
                <a:latin typeface="Consolas" panose="020B0609020204030204" pitchFamily="49" charset="0"/>
              </a:rPr>
              <a:t>(</a:t>
            </a:r>
            <a:r>
              <a:rPr lang="en-US" altLang="zh-CN" sz="2800" b="1" dirty="0" err="1">
                <a:solidFill>
                  <a:srgbClr val="000000"/>
                </a:solidFill>
                <a:latin typeface="Consolas" panose="020B0609020204030204" pitchFamily="49" charset="0"/>
              </a:rPr>
              <a:t>i</a:t>
            </a: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ret+=C[</a:t>
            </a:r>
            <a:r>
              <a:rPr lang="en-US" altLang="zh-CN" sz="2800" b="1" dirty="0" err="1">
                <a:solidFill>
                  <a:srgbClr val="000000"/>
                </a:solidFill>
                <a:latin typeface="Consolas" panose="020B0609020204030204" pitchFamily="49" charset="0"/>
              </a:rPr>
              <a:t>i</a:t>
            </a: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r>
              <a:rPr lang="en-US" altLang="zh-CN" sz="2800" b="1" dirty="0">
                <a:solidFill>
                  <a:srgbClr val="006699"/>
                </a:solidFill>
                <a:latin typeface="Consolas" panose="020B0609020204030204" pitchFamily="49" charset="0"/>
              </a:rPr>
              <a:t>return</a:t>
            </a:r>
            <a:r>
              <a:rPr lang="en-US" altLang="zh-CN" sz="2800" b="1" dirty="0">
                <a:solidFill>
                  <a:srgbClr val="000000"/>
                </a:solidFill>
                <a:latin typeface="Consolas" panose="020B0609020204030204" pitchFamily="49" charset="0"/>
              </a:rPr>
              <a:t> ret;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p:txBody>
      </p:sp>
      <p:sp>
        <p:nvSpPr>
          <p:cNvPr id="6" name="内容占位符 2">
            <a:extLst>
              <a:ext uri="{FF2B5EF4-FFF2-40B4-BE49-F238E27FC236}">
                <a16:creationId xmlns:a16="http://schemas.microsoft.com/office/drawing/2014/main" id="{3A81C8FC-8DB6-4AFE-A877-5429002879CF}"/>
              </a:ext>
            </a:extLst>
          </p:cNvPr>
          <p:cNvSpPr txBox="1">
            <a:spLocks/>
          </p:cNvSpPr>
          <p:nvPr/>
        </p:nvSpPr>
        <p:spPr>
          <a:xfrm>
            <a:off x="5014678" y="6148873"/>
            <a:ext cx="4374406" cy="48410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下发文件附完整代码</a:t>
            </a:r>
            <a:endParaRPr lang="en-US" altLang="zh-CN" sz="2800" dirty="0"/>
          </a:p>
          <a:p>
            <a:endParaRPr lang="en-US" altLang="zh-CN" sz="2800" dirty="0"/>
          </a:p>
        </p:txBody>
      </p:sp>
      <p:grpSp>
        <p:nvGrpSpPr>
          <p:cNvPr id="5" name="组合 4">
            <a:extLst>
              <a:ext uri="{FF2B5EF4-FFF2-40B4-BE49-F238E27FC236}">
                <a16:creationId xmlns:a16="http://schemas.microsoft.com/office/drawing/2014/main" id="{0EB05448-F964-447C-B5DE-3355D58E7D14}"/>
              </a:ext>
            </a:extLst>
          </p:cNvPr>
          <p:cNvGrpSpPr/>
          <p:nvPr/>
        </p:nvGrpSpPr>
        <p:grpSpPr>
          <a:xfrm>
            <a:off x="757011" y="161895"/>
            <a:ext cx="1878475" cy="1098687"/>
            <a:chOff x="757011" y="161895"/>
            <a:chExt cx="1878475" cy="1098687"/>
          </a:xfrm>
        </p:grpSpPr>
        <p:sp>
          <p:nvSpPr>
            <p:cNvPr id="7" name="Flowchart: Manual Input 7">
              <a:extLst>
                <a:ext uri="{FF2B5EF4-FFF2-40B4-BE49-F238E27FC236}">
                  <a16:creationId xmlns:a16="http://schemas.microsoft.com/office/drawing/2014/main" id="{E35014A3-1753-4E04-AD51-FF97D3E3AEDB}"/>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 name="Straight Connector 13">
              <a:extLst>
                <a:ext uri="{FF2B5EF4-FFF2-40B4-BE49-F238E27FC236}">
                  <a16:creationId xmlns:a16="http://schemas.microsoft.com/office/drawing/2014/main" id="{DC9819A6-6B6E-4907-B535-7570DDBF39EE}"/>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9" name="TextBox 4">
            <a:extLst>
              <a:ext uri="{FF2B5EF4-FFF2-40B4-BE49-F238E27FC236}">
                <a16:creationId xmlns:a16="http://schemas.microsoft.com/office/drawing/2014/main" id="{87921332-CCD6-45A7-A341-21E45981C549}"/>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单点修改，区间查询</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DFE44DAF-4F32-4D7D-912B-324FA18E8BA5}"/>
                  </a:ext>
                </a:extLst>
              </p14:cNvPr>
              <p14:cNvContentPartPr/>
              <p14:nvPr/>
            </p14:nvContentPartPr>
            <p14:xfrm>
              <a:off x="2079720" y="1072080"/>
              <a:ext cx="8777160" cy="5523120"/>
            </p14:xfrm>
          </p:contentPart>
        </mc:Choice>
        <mc:Fallback>
          <p:pic>
            <p:nvPicPr>
              <p:cNvPr id="2" name="墨迹 1">
                <a:extLst>
                  <a:ext uri="{FF2B5EF4-FFF2-40B4-BE49-F238E27FC236}">
                    <a16:creationId xmlns:a16="http://schemas.microsoft.com/office/drawing/2014/main" id="{DFE44DAF-4F32-4D7D-912B-324FA18E8BA5}"/>
                  </a:ext>
                </a:extLst>
              </p:cNvPr>
              <p:cNvPicPr/>
              <p:nvPr/>
            </p:nvPicPr>
            <p:blipFill>
              <a:blip r:embed="rId3"/>
              <a:stretch>
                <a:fillRect/>
              </a:stretch>
            </p:blipFill>
            <p:spPr>
              <a:xfrm>
                <a:off x="2070360" y="1062720"/>
                <a:ext cx="8795880" cy="5541840"/>
              </a:xfrm>
              <a:prstGeom prst="rect">
                <a:avLst/>
              </a:prstGeom>
            </p:spPr>
          </p:pic>
        </mc:Fallback>
      </mc:AlternateContent>
    </p:spTree>
    <p:extLst>
      <p:ext uri="{BB962C8B-B14F-4D97-AF65-F5344CB8AC3E}">
        <p14:creationId xmlns:p14="http://schemas.microsoft.com/office/powerpoint/2010/main" val="204870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1632861" y="1496735"/>
            <a:ext cx="8596668" cy="4212563"/>
          </a:xfrm>
        </p:spPr>
        <p:txBody>
          <a:bodyPr>
            <a:normAutofit/>
          </a:bodyPr>
          <a:lstStyle/>
          <a:p>
            <a:pPr marL="342900" indent="-342900">
              <a:lnSpc>
                <a:spcPts val="4000"/>
              </a:lnSpc>
              <a:buFont typeface="Wingdings" panose="05000000000000000000" pitchFamily="2" charset="2"/>
              <a:buChar char="l"/>
            </a:pPr>
            <a:r>
              <a:rPr lang="zh-CN" altLang="en-US" sz="2000" dirty="0"/>
              <a:t>区间修改，单点查询</a:t>
            </a:r>
            <a:endParaRPr lang="en-US" altLang="zh-CN" sz="2000" dirty="0"/>
          </a:p>
        </p:txBody>
      </p:sp>
      <p:pic>
        <p:nvPicPr>
          <p:cNvPr id="2050" name="Picture 2" descr="âæ ç¶æ°ç»âçå¾çæç´¢ç»æ">
            <a:extLst>
              <a:ext uri="{FF2B5EF4-FFF2-40B4-BE49-F238E27FC236}">
                <a16:creationId xmlns:a16="http://schemas.microsoft.com/office/drawing/2014/main" id="{AC719E19-E775-4C95-9A15-8983B5F8403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86506" y="2106948"/>
            <a:ext cx="7124255" cy="404936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a:extLst>
              <a:ext uri="{FF2B5EF4-FFF2-40B4-BE49-F238E27FC236}">
                <a16:creationId xmlns:a16="http://schemas.microsoft.com/office/drawing/2014/main" id="{C316BA07-07FC-4A3D-AFAE-684AE82FD1DD}"/>
              </a:ext>
            </a:extLst>
          </p:cNvPr>
          <p:cNvGrpSpPr/>
          <p:nvPr/>
        </p:nvGrpSpPr>
        <p:grpSpPr>
          <a:xfrm>
            <a:off x="757011" y="161895"/>
            <a:ext cx="1878475" cy="1098687"/>
            <a:chOff x="757011" y="161895"/>
            <a:chExt cx="1878475" cy="1098687"/>
          </a:xfrm>
        </p:grpSpPr>
        <p:sp>
          <p:nvSpPr>
            <p:cNvPr id="6" name="Flowchart: Manual Input 7">
              <a:extLst>
                <a:ext uri="{FF2B5EF4-FFF2-40B4-BE49-F238E27FC236}">
                  <a16:creationId xmlns:a16="http://schemas.microsoft.com/office/drawing/2014/main" id="{D9DED1C1-1915-44B5-9CFB-C3A703F2CE35}"/>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 name="Straight Connector 13">
              <a:extLst>
                <a:ext uri="{FF2B5EF4-FFF2-40B4-BE49-F238E27FC236}">
                  <a16:creationId xmlns:a16="http://schemas.microsoft.com/office/drawing/2014/main" id="{8128880C-8092-4939-B978-C61A3214A4A5}"/>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8" name="TextBox 4">
            <a:extLst>
              <a:ext uri="{FF2B5EF4-FFF2-40B4-BE49-F238E27FC236}">
                <a16:creationId xmlns:a16="http://schemas.microsoft.com/office/drawing/2014/main" id="{73AE8188-F127-4857-9739-21E30451F4E9}"/>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树状数组</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D944A690-6C6C-4EC8-8D11-5F5B041C4A85}"/>
                  </a:ext>
                </a:extLst>
              </p14:cNvPr>
              <p14:cNvContentPartPr/>
              <p14:nvPr/>
            </p14:nvContentPartPr>
            <p14:xfrm>
              <a:off x="332640" y="1857240"/>
              <a:ext cx="10013400" cy="4678560"/>
            </p14:xfrm>
          </p:contentPart>
        </mc:Choice>
        <mc:Fallback>
          <p:pic>
            <p:nvPicPr>
              <p:cNvPr id="2" name="墨迹 1">
                <a:extLst>
                  <a:ext uri="{FF2B5EF4-FFF2-40B4-BE49-F238E27FC236}">
                    <a16:creationId xmlns:a16="http://schemas.microsoft.com/office/drawing/2014/main" id="{D944A690-6C6C-4EC8-8D11-5F5B041C4A85}"/>
                  </a:ext>
                </a:extLst>
              </p:cNvPr>
              <p:cNvPicPr/>
              <p:nvPr/>
            </p:nvPicPr>
            <p:blipFill>
              <a:blip r:embed="rId4"/>
              <a:stretch>
                <a:fillRect/>
              </a:stretch>
            </p:blipFill>
            <p:spPr>
              <a:xfrm>
                <a:off x="323280" y="1847880"/>
                <a:ext cx="10032120" cy="4697280"/>
              </a:xfrm>
              <a:prstGeom prst="rect">
                <a:avLst/>
              </a:prstGeom>
            </p:spPr>
          </p:pic>
        </mc:Fallback>
      </mc:AlternateContent>
    </p:spTree>
    <p:extLst>
      <p:ext uri="{BB962C8B-B14F-4D97-AF65-F5344CB8AC3E}">
        <p14:creationId xmlns:p14="http://schemas.microsoft.com/office/powerpoint/2010/main" val="238080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488899" y="1488613"/>
            <a:ext cx="10347167" cy="5296748"/>
          </a:xfrm>
        </p:spPr>
        <p:txBody>
          <a:bodyPr>
            <a:normAutofit fontScale="77500" lnSpcReduction="20000"/>
          </a:bodyPr>
          <a:lstStyle/>
          <a:p>
            <a:pPr marL="0" indent="0">
              <a:buNone/>
            </a:pPr>
            <a:r>
              <a:rPr lang="en-US" altLang="zh-CN" sz="2800" b="1" dirty="0">
                <a:solidFill>
                  <a:srgbClr val="006699"/>
                </a:solidFill>
                <a:latin typeface="Consolas" panose="020B0609020204030204" pitchFamily="49" charset="0"/>
              </a:rPr>
              <a:t>void</a:t>
            </a:r>
            <a:r>
              <a:rPr lang="en-US" altLang="zh-CN" sz="2800" b="1" dirty="0">
                <a:solidFill>
                  <a:srgbClr val="000000"/>
                </a:solidFill>
                <a:latin typeface="Consolas" panose="020B0609020204030204" pitchFamily="49" charset="0"/>
              </a:rPr>
              <a:t> change(</a:t>
            </a:r>
            <a:r>
              <a:rPr lang="en-US" altLang="zh-CN" sz="2800" b="1" dirty="0">
                <a:solidFill>
                  <a:srgbClr val="2E8B57"/>
                </a:solidFill>
                <a:latin typeface="Consolas" panose="020B0609020204030204" pitchFamily="49" charset="0"/>
              </a:rPr>
              <a:t>int</a:t>
            </a:r>
            <a:r>
              <a:rPr lang="en-US" altLang="zh-CN" sz="2800" b="1" dirty="0">
                <a:solidFill>
                  <a:srgbClr val="000000"/>
                </a:solidFill>
                <a:latin typeface="Consolas" panose="020B0609020204030204" pitchFamily="49" charset="0"/>
              </a:rPr>
              <a:t> </a:t>
            </a:r>
            <a:r>
              <a:rPr lang="en-US" altLang="zh-CN" sz="2800" b="1" dirty="0" err="1">
                <a:solidFill>
                  <a:srgbClr val="000000"/>
                </a:solidFill>
                <a:latin typeface="Consolas" panose="020B0609020204030204" pitchFamily="49" charset="0"/>
              </a:rPr>
              <a:t>x,</a:t>
            </a:r>
            <a:r>
              <a:rPr lang="en-US" altLang="zh-CN" sz="2800" b="1" dirty="0" err="1">
                <a:solidFill>
                  <a:srgbClr val="2E8B57"/>
                </a:solidFill>
                <a:latin typeface="Consolas" panose="020B0609020204030204" pitchFamily="49" charset="0"/>
              </a:rPr>
              <a:t>int</a:t>
            </a:r>
            <a:r>
              <a:rPr lang="en-US" altLang="zh-CN" sz="2800" b="1" dirty="0">
                <a:solidFill>
                  <a:srgbClr val="000000"/>
                </a:solidFill>
                <a:latin typeface="Consolas" panose="020B0609020204030204" pitchFamily="49" charset="0"/>
              </a:rPr>
              <a:t> d)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r>
              <a:rPr lang="en-US" altLang="zh-CN" sz="2800" b="1" dirty="0">
                <a:solidFill>
                  <a:srgbClr val="006699"/>
                </a:solidFill>
                <a:latin typeface="Consolas" panose="020B0609020204030204" pitchFamily="49" charset="0"/>
              </a:rPr>
              <a:t>for</a:t>
            </a:r>
            <a:r>
              <a:rPr lang="en-US" altLang="zh-CN" sz="2800" b="1" dirty="0">
                <a:solidFill>
                  <a:srgbClr val="000000"/>
                </a:solidFill>
                <a:latin typeface="Consolas" panose="020B0609020204030204" pitchFamily="49" charset="0"/>
              </a:rPr>
              <a:t>(</a:t>
            </a:r>
            <a:r>
              <a:rPr lang="en-US" altLang="zh-CN" sz="2800" b="1" dirty="0">
                <a:solidFill>
                  <a:srgbClr val="2E8B57"/>
                </a:solidFill>
                <a:latin typeface="Consolas" panose="020B0609020204030204" pitchFamily="49" charset="0"/>
              </a:rPr>
              <a:t>int</a:t>
            </a:r>
            <a:r>
              <a:rPr lang="en-US" altLang="zh-CN" sz="2800" b="1" dirty="0">
                <a:solidFill>
                  <a:srgbClr val="000000"/>
                </a:solidFill>
                <a:latin typeface="Consolas" panose="020B0609020204030204" pitchFamily="49" charset="0"/>
              </a:rPr>
              <a:t> </a:t>
            </a:r>
            <a:r>
              <a:rPr lang="en-US" altLang="zh-CN" sz="2800" b="1" dirty="0" err="1">
                <a:solidFill>
                  <a:srgbClr val="000000"/>
                </a:solidFill>
                <a:latin typeface="Consolas" panose="020B0609020204030204" pitchFamily="49" charset="0"/>
              </a:rPr>
              <a:t>i</a:t>
            </a:r>
            <a:r>
              <a:rPr lang="en-US" altLang="zh-CN" sz="2800" b="1" dirty="0">
                <a:solidFill>
                  <a:srgbClr val="000000"/>
                </a:solidFill>
                <a:latin typeface="Consolas" panose="020B0609020204030204" pitchFamily="49" charset="0"/>
              </a:rPr>
              <a:t>=</a:t>
            </a:r>
            <a:r>
              <a:rPr lang="en-US" altLang="zh-CN" sz="2800" b="1" dirty="0" err="1">
                <a:solidFill>
                  <a:srgbClr val="000000"/>
                </a:solidFill>
                <a:latin typeface="Consolas" panose="020B0609020204030204" pitchFamily="49" charset="0"/>
              </a:rPr>
              <a:t>x;i;i</a:t>
            </a:r>
            <a:r>
              <a:rPr lang="en-US" altLang="zh-CN" sz="2800" b="1" dirty="0">
                <a:solidFill>
                  <a:srgbClr val="000000"/>
                </a:solidFill>
                <a:latin typeface="Consolas" panose="020B0609020204030204" pitchFamily="49" charset="0"/>
              </a:rPr>
              <a:t>-=</a:t>
            </a:r>
            <a:r>
              <a:rPr lang="en-US" altLang="zh-CN" sz="2800" b="1" dirty="0" err="1">
                <a:solidFill>
                  <a:srgbClr val="000000"/>
                </a:solidFill>
                <a:latin typeface="Consolas" panose="020B0609020204030204" pitchFamily="49" charset="0"/>
              </a:rPr>
              <a:t>lowbit</a:t>
            </a:r>
            <a:r>
              <a:rPr lang="en-US" altLang="zh-CN" sz="2800" b="1" dirty="0">
                <a:solidFill>
                  <a:srgbClr val="000000"/>
                </a:solidFill>
                <a:latin typeface="Consolas" panose="020B0609020204030204" pitchFamily="49" charset="0"/>
              </a:rPr>
              <a:t>(</a:t>
            </a:r>
            <a:r>
              <a:rPr lang="en-US" altLang="zh-CN" sz="2800" b="1" dirty="0" err="1">
                <a:solidFill>
                  <a:srgbClr val="000000"/>
                </a:solidFill>
                <a:latin typeface="Consolas" panose="020B0609020204030204" pitchFamily="49" charset="0"/>
              </a:rPr>
              <a:t>i</a:t>
            </a: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C[</a:t>
            </a:r>
            <a:r>
              <a:rPr lang="en-US" altLang="zh-CN" sz="2800" b="1" dirty="0" err="1">
                <a:solidFill>
                  <a:srgbClr val="000000"/>
                </a:solidFill>
                <a:latin typeface="Consolas" panose="020B0609020204030204" pitchFamily="49" charset="0"/>
              </a:rPr>
              <a:t>i</a:t>
            </a:r>
            <a:r>
              <a:rPr lang="en-US" altLang="zh-CN" sz="2800" b="1" dirty="0">
                <a:solidFill>
                  <a:srgbClr val="000000"/>
                </a:solidFill>
                <a:latin typeface="Consolas" panose="020B0609020204030204" pitchFamily="49" charset="0"/>
              </a:rPr>
              <a:t>]+=d;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err="1">
                <a:solidFill>
                  <a:srgbClr val="000000"/>
                </a:solidFill>
                <a:latin typeface="Consolas" panose="020B0609020204030204" pitchFamily="49" charset="0"/>
              </a:rPr>
              <a:t>ll</a:t>
            </a:r>
            <a:r>
              <a:rPr lang="en-US" altLang="zh-CN" sz="2800" b="1" dirty="0">
                <a:solidFill>
                  <a:srgbClr val="000000"/>
                </a:solidFill>
                <a:latin typeface="Consolas" panose="020B0609020204030204" pitchFamily="49" charset="0"/>
              </a:rPr>
              <a:t> query(</a:t>
            </a:r>
            <a:r>
              <a:rPr lang="en-US" altLang="zh-CN" sz="2800" b="1" dirty="0">
                <a:solidFill>
                  <a:srgbClr val="2E8B57"/>
                </a:solidFill>
                <a:latin typeface="Consolas" panose="020B0609020204030204" pitchFamily="49" charset="0"/>
              </a:rPr>
              <a:t>int</a:t>
            </a:r>
            <a:r>
              <a:rPr lang="en-US" altLang="zh-CN" sz="2800" b="1" dirty="0">
                <a:solidFill>
                  <a:srgbClr val="000000"/>
                </a:solidFill>
                <a:latin typeface="Consolas" panose="020B0609020204030204" pitchFamily="49" charset="0"/>
              </a:rPr>
              <a:t> x)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r>
              <a:rPr lang="en-US" altLang="zh-CN" sz="2800" b="1" dirty="0">
                <a:solidFill>
                  <a:srgbClr val="006699"/>
                </a:solidFill>
                <a:latin typeface="Consolas" panose="020B0609020204030204" pitchFamily="49" charset="0"/>
              </a:rPr>
              <a:t>if</a:t>
            </a:r>
            <a:r>
              <a:rPr lang="en-US" altLang="zh-CN" sz="2800" b="1" dirty="0">
                <a:solidFill>
                  <a:srgbClr val="000000"/>
                </a:solidFill>
                <a:latin typeface="Consolas" panose="020B0609020204030204" pitchFamily="49" charset="0"/>
              </a:rPr>
              <a:t>(x==0)</a:t>
            </a:r>
            <a:r>
              <a:rPr lang="en-US" altLang="zh-CN" sz="2800" b="1" dirty="0">
                <a:solidFill>
                  <a:srgbClr val="006699"/>
                </a:solidFill>
                <a:latin typeface="Consolas" panose="020B0609020204030204" pitchFamily="49" charset="0"/>
              </a:rPr>
              <a:t>return</a:t>
            </a:r>
            <a:r>
              <a:rPr lang="en-US" altLang="zh-CN" sz="2800" b="1" dirty="0">
                <a:solidFill>
                  <a:srgbClr val="000000"/>
                </a:solidFill>
                <a:latin typeface="Consolas" panose="020B0609020204030204" pitchFamily="49" charset="0"/>
              </a:rPr>
              <a:t> 0;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r>
              <a:rPr lang="en-US" altLang="zh-CN" sz="2800" b="1" dirty="0" err="1">
                <a:solidFill>
                  <a:srgbClr val="000000"/>
                </a:solidFill>
                <a:latin typeface="Consolas" panose="020B0609020204030204" pitchFamily="49" charset="0"/>
              </a:rPr>
              <a:t>ll</a:t>
            </a:r>
            <a:r>
              <a:rPr lang="en-US" altLang="zh-CN" sz="2800" b="1" dirty="0">
                <a:solidFill>
                  <a:srgbClr val="000000"/>
                </a:solidFill>
                <a:latin typeface="Consolas" panose="020B0609020204030204" pitchFamily="49" charset="0"/>
              </a:rPr>
              <a:t> ret=0;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r>
              <a:rPr lang="en-US" altLang="zh-CN" sz="2800" b="1" dirty="0">
                <a:solidFill>
                  <a:srgbClr val="006699"/>
                </a:solidFill>
                <a:latin typeface="Consolas" panose="020B0609020204030204" pitchFamily="49" charset="0"/>
              </a:rPr>
              <a:t>for</a:t>
            </a:r>
            <a:r>
              <a:rPr lang="en-US" altLang="zh-CN" sz="2800" b="1" dirty="0">
                <a:solidFill>
                  <a:srgbClr val="000000"/>
                </a:solidFill>
                <a:latin typeface="Consolas" panose="020B0609020204030204" pitchFamily="49" charset="0"/>
              </a:rPr>
              <a:t>(</a:t>
            </a:r>
            <a:r>
              <a:rPr lang="en-US" altLang="zh-CN" sz="2800" b="1" dirty="0">
                <a:solidFill>
                  <a:srgbClr val="2E8B57"/>
                </a:solidFill>
                <a:latin typeface="Consolas" panose="020B0609020204030204" pitchFamily="49" charset="0"/>
              </a:rPr>
              <a:t>int</a:t>
            </a:r>
            <a:r>
              <a:rPr lang="en-US" altLang="zh-CN" sz="2800" b="1" dirty="0">
                <a:solidFill>
                  <a:srgbClr val="000000"/>
                </a:solidFill>
                <a:latin typeface="Consolas" panose="020B0609020204030204" pitchFamily="49" charset="0"/>
              </a:rPr>
              <a:t> </a:t>
            </a:r>
            <a:r>
              <a:rPr lang="en-US" altLang="zh-CN" sz="2800" b="1" dirty="0" err="1">
                <a:solidFill>
                  <a:srgbClr val="000000"/>
                </a:solidFill>
                <a:latin typeface="Consolas" panose="020B0609020204030204" pitchFamily="49" charset="0"/>
              </a:rPr>
              <a:t>i</a:t>
            </a:r>
            <a:r>
              <a:rPr lang="en-US" altLang="zh-CN" sz="2800" b="1" dirty="0">
                <a:solidFill>
                  <a:srgbClr val="000000"/>
                </a:solidFill>
                <a:latin typeface="Consolas" panose="020B0609020204030204" pitchFamily="49" charset="0"/>
              </a:rPr>
              <a:t>=</a:t>
            </a:r>
            <a:r>
              <a:rPr lang="en-US" altLang="zh-CN" sz="2800" b="1" dirty="0" err="1">
                <a:solidFill>
                  <a:srgbClr val="000000"/>
                </a:solidFill>
                <a:latin typeface="Consolas" panose="020B0609020204030204" pitchFamily="49" charset="0"/>
              </a:rPr>
              <a:t>x;i</a:t>
            </a:r>
            <a:r>
              <a:rPr lang="en-US" altLang="zh-CN" sz="2800" b="1" dirty="0">
                <a:solidFill>
                  <a:srgbClr val="000000"/>
                </a:solidFill>
                <a:latin typeface="Consolas" panose="020B0609020204030204" pitchFamily="49" charset="0"/>
              </a:rPr>
              <a:t>&lt;=</a:t>
            </a:r>
            <a:r>
              <a:rPr lang="en-US" altLang="zh-CN" sz="2800" b="1" dirty="0" err="1">
                <a:solidFill>
                  <a:srgbClr val="000000"/>
                </a:solidFill>
                <a:latin typeface="Consolas" panose="020B0609020204030204" pitchFamily="49" charset="0"/>
              </a:rPr>
              <a:t>n;i</a:t>
            </a:r>
            <a:r>
              <a:rPr lang="en-US" altLang="zh-CN" sz="2800" b="1" dirty="0">
                <a:solidFill>
                  <a:srgbClr val="000000"/>
                </a:solidFill>
                <a:latin typeface="Consolas" panose="020B0609020204030204" pitchFamily="49" charset="0"/>
              </a:rPr>
              <a:t>+=</a:t>
            </a:r>
            <a:r>
              <a:rPr lang="en-US" altLang="zh-CN" sz="2800" b="1" dirty="0" err="1">
                <a:solidFill>
                  <a:srgbClr val="000000"/>
                </a:solidFill>
                <a:latin typeface="Consolas" panose="020B0609020204030204" pitchFamily="49" charset="0"/>
              </a:rPr>
              <a:t>lowbit</a:t>
            </a:r>
            <a:r>
              <a:rPr lang="en-US" altLang="zh-CN" sz="2800" b="1" dirty="0">
                <a:solidFill>
                  <a:srgbClr val="000000"/>
                </a:solidFill>
                <a:latin typeface="Consolas" panose="020B0609020204030204" pitchFamily="49" charset="0"/>
              </a:rPr>
              <a:t>(</a:t>
            </a:r>
            <a:r>
              <a:rPr lang="en-US" altLang="zh-CN" sz="2800" b="1" dirty="0" err="1">
                <a:solidFill>
                  <a:srgbClr val="000000"/>
                </a:solidFill>
                <a:latin typeface="Consolas" panose="020B0609020204030204" pitchFamily="49" charset="0"/>
              </a:rPr>
              <a:t>i</a:t>
            </a: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ret+=C[</a:t>
            </a:r>
            <a:r>
              <a:rPr lang="en-US" altLang="zh-CN" sz="2800" b="1" dirty="0" err="1">
                <a:solidFill>
                  <a:srgbClr val="000000"/>
                </a:solidFill>
                <a:latin typeface="Consolas" panose="020B0609020204030204" pitchFamily="49" charset="0"/>
              </a:rPr>
              <a:t>i</a:t>
            </a: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r>
              <a:rPr lang="en-US" altLang="zh-CN" sz="2800" b="1" dirty="0">
                <a:solidFill>
                  <a:srgbClr val="006699"/>
                </a:solidFill>
                <a:latin typeface="Consolas" panose="020B0609020204030204" pitchFamily="49" charset="0"/>
              </a:rPr>
              <a:t>return</a:t>
            </a:r>
            <a:r>
              <a:rPr lang="en-US" altLang="zh-CN" sz="2800" b="1" dirty="0">
                <a:solidFill>
                  <a:srgbClr val="000000"/>
                </a:solidFill>
                <a:latin typeface="Consolas" panose="020B0609020204030204" pitchFamily="49" charset="0"/>
              </a:rPr>
              <a:t> ret;  </a:t>
            </a:r>
            <a:endParaRPr lang="en-US" altLang="zh-CN" sz="2800" b="1" dirty="0">
              <a:solidFill>
                <a:srgbClr val="5C5C5C"/>
              </a:solidFill>
              <a:latin typeface="Consolas" panose="020B0609020204030204" pitchFamily="49" charset="0"/>
            </a:endParaRPr>
          </a:p>
          <a:p>
            <a:pPr marL="0" indent="0">
              <a:buNone/>
            </a:pPr>
            <a:r>
              <a:rPr lang="en-US" altLang="zh-CN" sz="2800" b="1" dirty="0">
                <a:solidFill>
                  <a:srgbClr val="000000"/>
                </a:solidFill>
                <a:latin typeface="Consolas" panose="020B0609020204030204" pitchFamily="49" charset="0"/>
              </a:rPr>
              <a:t>}  </a:t>
            </a:r>
            <a:endParaRPr lang="en-US" altLang="zh-CN" sz="2800" b="1" dirty="0">
              <a:solidFill>
                <a:srgbClr val="5C5C5C"/>
              </a:solidFill>
              <a:latin typeface="Consolas" panose="020B0609020204030204" pitchFamily="49" charset="0"/>
            </a:endParaRPr>
          </a:p>
        </p:txBody>
      </p:sp>
      <p:sp>
        <p:nvSpPr>
          <p:cNvPr id="6" name="内容占位符 2">
            <a:extLst>
              <a:ext uri="{FF2B5EF4-FFF2-40B4-BE49-F238E27FC236}">
                <a16:creationId xmlns:a16="http://schemas.microsoft.com/office/drawing/2014/main" id="{3A81C8FC-8DB6-4AFE-A877-5429002879CF}"/>
              </a:ext>
            </a:extLst>
          </p:cNvPr>
          <p:cNvSpPr txBox="1">
            <a:spLocks/>
          </p:cNvSpPr>
          <p:nvPr/>
        </p:nvSpPr>
        <p:spPr>
          <a:xfrm>
            <a:off x="5014678" y="6148873"/>
            <a:ext cx="4374406" cy="48410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t>下发文件附完整代码</a:t>
            </a:r>
            <a:endParaRPr lang="en-US" altLang="zh-CN" sz="2800" dirty="0"/>
          </a:p>
          <a:p>
            <a:endParaRPr lang="en-US" altLang="zh-CN" sz="2800" dirty="0"/>
          </a:p>
        </p:txBody>
      </p:sp>
      <p:grpSp>
        <p:nvGrpSpPr>
          <p:cNvPr id="5" name="组合 4">
            <a:extLst>
              <a:ext uri="{FF2B5EF4-FFF2-40B4-BE49-F238E27FC236}">
                <a16:creationId xmlns:a16="http://schemas.microsoft.com/office/drawing/2014/main" id="{88C6FE41-FE57-44A2-9992-4EC8825E8DED}"/>
              </a:ext>
            </a:extLst>
          </p:cNvPr>
          <p:cNvGrpSpPr/>
          <p:nvPr/>
        </p:nvGrpSpPr>
        <p:grpSpPr>
          <a:xfrm>
            <a:off x="757011" y="161895"/>
            <a:ext cx="1878475" cy="1098687"/>
            <a:chOff x="757011" y="161895"/>
            <a:chExt cx="1878475" cy="1098687"/>
          </a:xfrm>
        </p:grpSpPr>
        <p:sp>
          <p:nvSpPr>
            <p:cNvPr id="7" name="Flowchart: Manual Input 7">
              <a:extLst>
                <a:ext uri="{FF2B5EF4-FFF2-40B4-BE49-F238E27FC236}">
                  <a16:creationId xmlns:a16="http://schemas.microsoft.com/office/drawing/2014/main" id="{D33D7518-A76F-4C4F-9813-A0E4EC1E6A2C}"/>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8" name="Straight Connector 13">
              <a:extLst>
                <a:ext uri="{FF2B5EF4-FFF2-40B4-BE49-F238E27FC236}">
                  <a16:creationId xmlns:a16="http://schemas.microsoft.com/office/drawing/2014/main" id="{3844835B-9407-41AF-9324-92029CCC7D8E}"/>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9" name="TextBox 4">
            <a:extLst>
              <a:ext uri="{FF2B5EF4-FFF2-40B4-BE49-F238E27FC236}">
                <a16:creationId xmlns:a16="http://schemas.microsoft.com/office/drawing/2014/main" id="{A0BFC2FF-E4CB-4E74-B01D-8E593A95AEA6}"/>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区间修改，单点查询</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03CD0C47-448A-404F-84D7-55F8E946F151}"/>
                  </a:ext>
                </a:extLst>
              </p14:cNvPr>
              <p14:cNvContentPartPr/>
              <p14:nvPr/>
            </p14:nvContentPartPr>
            <p14:xfrm>
              <a:off x="1131480" y="2903040"/>
              <a:ext cx="8574840" cy="2811240"/>
            </p14:xfrm>
          </p:contentPart>
        </mc:Choice>
        <mc:Fallback>
          <p:pic>
            <p:nvPicPr>
              <p:cNvPr id="2" name="墨迹 1">
                <a:extLst>
                  <a:ext uri="{FF2B5EF4-FFF2-40B4-BE49-F238E27FC236}">
                    <a16:creationId xmlns:a16="http://schemas.microsoft.com/office/drawing/2014/main" id="{03CD0C47-448A-404F-84D7-55F8E946F151}"/>
                  </a:ext>
                </a:extLst>
              </p:cNvPr>
              <p:cNvPicPr/>
              <p:nvPr/>
            </p:nvPicPr>
            <p:blipFill>
              <a:blip r:embed="rId3"/>
              <a:stretch>
                <a:fillRect/>
              </a:stretch>
            </p:blipFill>
            <p:spPr>
              <a:xfrm>
                <a:off x="1122120" y="2893680"/>
                <a:ext cx="8593560" cy="2829960"/>
              </a:xfrm>
              <a:prstGeom prst="rect">
                <a:avLst/>
              </a:prstGeom>
            </p:spPr>
          </p:pic>
        </mc:Fallback>
      </mc:AlternateContent>
    </p:spTree>
    <p:extLst>
      <p:ext uri="{BB962C8B-B14F-4D97-AF65-F5344CB8AC3E}">
        <p14:creationId xmlns:p14="http://schemas.microsoft.com/office/powerpoint/2010/main" val="91739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E5D438-56F5-4C55-AAD1-F32DB9296D06}"/>
              </a:ext>
            </a:extLst>
          </p:cNvPr>
          <p:cNvSpPr>
            <a:spLocks noGrp="1"/>
          </p:cNvSpPr>
          <p:nvPr>
            <p:ph idx="1"/>
          </p:nvPr>
        </p:nvSpPr>
        <p:spPr>
          <a:xfrm>
            <a:off x="1632861" y="1543283"/>
            <a:ext cx="8596668" cy="4419600"/>
          </a:xfrm>
        </p:spPr>
        <p:txBody>
          <a:bodyPr>
            <a:normAutofit/>
          </a:bodyPr>
          <a:lstStyle/>
          <a:p>
            <a:pPr marL="342900" indent="-342900">
              <a:lnSpc>
                <a:spcPts val="4000"/>
              </a:lnSpc>
              <a:buFont typeface="Wingdings" panose="05000000000000000000" pitchFamily="2" charset="2"/>
              <a:buChar char="l"/>
            </a:pPr>
            <a:r>
              <a:rPr lang="zh-CN" altLang="en-US" sz="2000" dirty="0"/>
              <a:t>*区间修改，区间查询</a:t>
            </a:r>
            <a:endParaRPr lang="en-US" altLang="zh-CN" sz="2000" dirty="0"/>
          </a:p>
        </p:txBody>
      </p:sp>
      <p:grpSp>
        <p:nvGrpSpPr>
          <p:cNvPr id="4" name="组合 3">
            <a:extLst>
              <a:ext uri="{FF2B5EF4-FFF2-40B4-BE49-F238E27FC236}">
                <a16:creationId xmlns:a16="http://schemas.microsoft.com/office/drawing/2014/main" id="{C0403AC9-B87B-413F-8821-2E735B6E3785}"/>
              </a:ext>
            </a:extLst>
          </p:cNvPr>
          <p:cNvGrpSpPr/>
          <p:nvPr/>
        </p:nvGrpSpPr>
        <p:grpSpPr>
          <a:xfrm>
            <a:off x="757011" y="161895"/>
            <a:ext cx="1878475" cy="1098687"/>
            <a:chOff x="757011" y="161895"/>
            <a:chExt cx="1878475" cy="1098687"/>
          </a:xfrm>
        </p:grpSpPr>
        <p:sp>
          <p:nvSpPr>
            <p:cNvPr id="5" name="Flowchart: Manual Input 7">
              <a:extLst>
                <a:ext uri="{FF2B5EF4-FFF2-40B4-BE49-F238E27FC236}">
                  <a16:creationId xmlns:a16="http://schemas.microsoft.com/office/drawing/2014/main" id="{5F301342-708C-4B2C-A6DC-524005F8D0B3}"/>
                </a:ext>
              </a:extLst>
            </p:cNvPr>
            <p:cNvSpPr/>
            <p:nvPr/>
          </p:nvSpPr>
          <p:spPr>
            <a:xfrm rot="5400000" flipH="1" flipV="1">
              <a:off x="1201594" y="-46536"/>
              <a:ext cx="862535" cy="1751702"/>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247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247 h 10000"/>
                <a:gd name="connsiteX0" fmla="*/ 0 w 10000"/>
                <a:gd name="connsiteY0" fmla="*/ 4506 h 9259"/>
                <a:gd name="connsiteX1" fmla="*/ 10000 w 10000"/>
                <a:gd name="connsiteY1" fmla="*/ 0 h 9259"/>
                <a:gd name="connsiteX2" fmla="*/ 10000 w 10000"/>
                <a:gd name="connsiteY2" fmla="*/ 9259 h 9259"/>
                <a:gd name="connsiteX3" fmla="*/ 0 w 10000"/>
                <a:gd name="connsiteY3" fmla="*/ 9259 h 9259"/>
                <a:gd name="connsiteX4" fmla="*/ 0 w 10000"/>
                <a:gd name="connsiteY4" fmla="*/ 4506 h 9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259">
                  <a:moveTo>
                    <a:pt x="0" y="4506"/>
                  </a:moveTo>
                  <a:lnTo>
                    <a:pt x="10000" y="0"/>
                  </a:lnTo>
                  <a:lnTo>
                    <a:pt x="10000" y="9259"/>
                  </a:lnTo>
                  <a:lnTo>
                    <a:pt x="0" y="9259"/>
                  </a:lnTo>
                  <a:lnTo>
                    <a:pt x="0" y="4506"/>
                  </a:lnTo>
                  <a:close/>
                </a:path>
              </a:pathLst>
            </a:cu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Straight Connector 13">
              <a:extLst>
                <a:ext uri="{FF2B5EF4-FFF2-40B4-BE49-F238E27FC236}">
                  <a16:creationId xmlns:a16="http://schemas.microsoft.com/office/drawing/2014/main" id="{73515F8E-E1EA-4ABC-BF73-F13990E5C81B}"/>
                </a:ext>
              </a:extLst>
            </p:cNvPr>
            <p:cNvCxnSpPr>
              <a:cxnSpLocks/>
            </p:cNvCxnSpPr>
            <p:nvPr/>
          </p:nvCxnSpPr>
          <p:spPr>
            <a:xfrm>
              <a:off x="1787764" y="161895"/>
              <a:ext cx="847722" cy="8159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7" name="TextBox 4">
            <a:extLst>
              <a:ext uri="{FF2B5EF4-FFF2-40B4-BE49-F238E27FC236}">
                <a16:creationId xmlns:a16="http://schemas.microsoft.com/office/drawing/2014/main" id="{CAF6C8B0-42FA-4C2B-AB28-179F912712B9}"/>
              </a:ext>
            </a:extLst>
          </p:cNvPr>
          <p:cNvSpPr txBox="1"/>
          <p:nvPr/>
        </p:nvSpPr>
        <p:spPr>
          <a:xfrm>
            <a:off x="2635486" y="444595"/>
            <a:ext cx="7221578" cy="769441"/>
          </a:xfrm>
          <a:prstGeom prst="rect">
            <a:avLst/>
          </a:prstGeom>
          <a:noFill/>
        </p:spPr>
        <p:txBody>
          <a:bodyPr wrap="square" rtlCol="0">
            <a:spAutoFit/>
          </a:bodyPr>
          <a:lstStyle/>
          <a:p>
            <a:r>
              <a:rPr lang="zh-CN" altLang="en-US" sz="4400" b="1" dirty="0">
                <a:solidFill>
                  <a:schemeClr val="tx1">
                    <a:lumMod val="85000"/>
                    <a:lumOff val="15000"/>
                  </a:schemeClr>
                </a:solidFill>
                <a:latin typeface="Segoe UI" panose="020B0502040204020203" pitchFamily="34" charset="0"/>
                <a:cs typeface="Segoe UI" panose="020B0502040204020203" pitchFamily="34" charset="0"/>
              </a:rPr>
              <a:t>树状数组</a:t>
            </a:r>
            <a:endParaRPr lang="en-US" sz="4400" b="1" dirty="0">
              <a:solidFill>
                <a:schemeClr val="tx1">
                  <a:lumMod val="85000"/>
                  <a:lumOff val="1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07994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dern 03">
      <a:majorFont>
        <a:latin typeface="Segoe U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8121</TotalTime>
  <Words>1860</Words>
  <Application>Microsoft Office PowerPoint</Application>
  <PresentationFormat>宽屏</PresentationFormat>
  <Paragraphs>216</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Calibri</vt:lpstr>
      <vt:lpstr>Calibri Light</vt:lpstr>
      <vt:lpstr>Cambria Math</vt:lpstr>
      <vt:lpstr>Consolas</vt:lpstr>
      <vt:lpstr>Segoe UI</vt:lpstr>
      <vt:lpstr>Segoe UI Semibold</vt:lpstr>
      <vt:lpstr>Wingdings</vt:lpstr>
      <vt:lpstr>Wingdings 3</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区间修改，区间查询</vt:lpstr>
      <vt:lpstr>PowerPoint 演示文稿</vt:lpstr>
      <vt:lpstr>区间修改，区间查询2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Rhofi</dc:creator>
  <cp:lastModifiedBy>anantheparty</cp:lastModifiedBy>
  <cp:revision>202</cp:revision>
  <dcterms:created xsi:type="dcterms:W3CDTF">2018-07-17T06:47:50Z</dcterms:created>
  <dcterms:modified xsi:type="dcterms:W3CDTF">2020-07-29T07:20:13Z</dcterms:modified>
</cp:coreProperties>
</file>