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AA-дерево: особенности и реализация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Сбалансированные деревья поиска — просто и эффективно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Сбалансированные</a:t>
            </a:r>
            <a:r>
              <a:rPr dirty="0"/>
              <a:t> BST: </a:t>
            </a:r>
            <a:r>
              <a:rPr dirty="0" err="1"/>
              <a:t>зачем</a:t>
            </a:r>
            <a:r>
              <a:rPr dirty="0"/>
              <a:t> </a:t>
            </a:r>
            <a:r>
              <a:rPr dirty="0" err="1"/>
              <a:t>они</a:t>
            </a:r>
            <a:r>
              <a:rPr dirty="0"/>
              <a:t> </a:t>
            </a:r>
            <a:r>
              <a:rPr dirty="0" err="1"/>
              <a:t>нужны</a:t>
            </a:r>
            <a:r>
              <a:rPr dirty="0"/>
              <a:t>?</a:t>
            </a:r>
          </a:p>
          <a:p>
            <a:r>
              <a:rPr dirty="0" err="1" smtClean="0"/>
              <a:t>Проблема</a:t>
            </a:r>
            <a:r>
              <a:rPr dirty="0"/>
              <a:t>: </a:t>
            </a:r>
            <a:r>
              <a:rPr dirty="0" err="1"/>
              <a:t>вырождение</a:t>
            </a:r>
            <a:r>
              <a:rPr dirty="0"/>
              <a:t> BST в </a:t>
            </a:r>
            <a:r>
              <a:rPr dirty="0" err="1"/>
              <a:t>список</a:t>
            </a:r>
            <a:r>
              <a:rPr dirty="0"/>
              <a:t> (O(n))</a:t>
            </a:r>
          </a:p>
          <a:p>
            <a:r>
              <a:rPr dirty="0" err="1" smtClean="0"/>
              <a:t>Решение</a:t>
            </a:r>
            <a:r>
              <a:rPr dirty="0"/>
              <a:t>: </a:t>
            </a:r>
            <a:r>
              <a:rPr dirty="0" err="1"/>
              <a:t>поддерживать</a:t>
            </a:r>
            <a:r>
              <a:rPr dirty="0"/>
              <a:t> </a:t>
            </a:r>
            <a:r>
              <a:rPr dirty="0" err="1"/>
              <a:t>баланс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O(log n) </a:t>
            </a:r>
            <a:r>
              <a:rPr dirty="0" err="1"/>
              <a:t>операций</a:t>
            </a:r>
            <a:endParaRPr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3770457"/>
            <a:ext cx="66579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История появления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Предложено</a:t>
            </a:r>
            <a:r>
              <a:rPr dirty="0"/>
              <a:t> </a:t>
            </a:r>
            <a:r>
              <a:rPr dirty="0" err="1"/>
              <a:t>Арне</a:t>
            </a:r>
            <a:r>
              <a:rPr dirty="0"/>
              <a:t> </a:t>
            </a:r>
            <a:r>
              <a:rPr dirty="0" err="1"/>
              <a:t>Андерссоном</a:t>
            </a:r>
            <a:r>
              <a:rPr dirty="0"/>
              <a:t> в 1993 </a:t>
            </a:r>
            <a:r>
              <a:rPr dirty="0" err="1"/>
              <a:t>году</a:t>
            </a:r>
            <a:endParaRPr dirty="0"/>
          </a:p>
          <a:p>
            <a:r>
              <a:rPr dirty="0" err="1" smtClean="0"/>
              <a:t>Упрощённая</a:t>
            </a:r>
            <a:r>
              <a:rPr dirty="0" smtClean="0"/>
              <a:t> </a:t>
            </a:r>
            <a:r>
              <a:rPr dirty="0" err="1"/>
              <a:t>альтернатива</a:t>
            </a:r>
            <a:r>
              <a:rPr dirty="0"/>
              <a:t> </a:t>
            </a:r>
            <a:r>
              <a:rPr dirty="0" err="1"/>
              <a:t>красно-чёрным</a:t>
            </a:r>
            <a:r>
              <a:rPr dirty="0"/>
              <a:t> </a:t>
            </a:r>
            <a:r>
              <a:rPr dirty="0" err="1"/>
              <a:t>деревьям</a:t>
            </a:r>
            <a:endParaRPr dirty="0"/>
          </a:p>
          <a:p>
            <a:r>
              <a:rPr dirty="0" err="1" smtClean="0"/>
              <a:t>Цель</a:t>
            </a:r>
            <a:r>
              <a:rPr dirty="0"/>
              <a:t>: </a:t>
            </a:r>
            <a:r>
              <a:rPr dirty="0" err="1"/>
              <a:t>упрощение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сохранении</a:t>
            </a:r>
            <a:r>
              <a:rPr dirty="0"/>
              <a:t> </a:t>
            </a:r>
            <a:r>
              <a:rPr dirty="0" err="1"/>
              <a:t>баланса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Устройство AA-дерева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узел</a:t>
            </a:r>
            <a:r>
              <a:rPr dirty="0"/>
              <a:t> </a:t>
            </a:r>
            <a:r>
              <a:rPr dirty="0" err="1"/>
              <a:t>содержит</a:t>
            </a:r>
            <a:r>
              <a:rPr dirty="0"/>
              <a:t>: </a:t>
            </a:r>
            <a:r>
              <a:rPr dirty="0" err="1"/>
              <a:t>значение</a:t>
            </a:r>
            <a:r>
              <a:rPr dirty="0"/>
              <a:t>, </a:t>
            </a:r>
            <a:r>
              <a:rPr dirty="0" err="1"/>
              <a:t>уровень</a:t>
            </a:r>
            <a:r>
              <a:rPr dirty="0"/>
              <a:t>, </a:t>
            </a:r>
            <a:r>
              <a:rPr dirty="0" err="1"/>
              <a:t>левого</a:t>
            </a:r>
            <a:r>
              <a:rPr dirty="0"/>
              <a:t> и </a:t>
            </a:r>
            <a:r>
              <a:rPr dirty="0" err="1"/>
              <a:t>правого</a:t>
            </a:r>
            <a:r>
              <a:rPr dirty="0"/>
              <a:t> </a:t>
            </a:r>
            <a:r>
              <a:rPr dirty="0" err="1"/>
              <a:t>потомка</a:t>
            </a:r>
            <a:endParaRPr dirty="0"/>
          </a:p>
          <a:p>
            <a:r>
              <a:rPr dirty="0" err="1" smtClean="0"/>
              <a:t>Левый</a:t>
            </a:r>
            <a:r>
              <a:rPr dirty="0" smtClean="0"/>
              <a:t> </a:t>
            </a:r>
            <a:r>
              <a:rPr dirty="0" err="1"/>
              <a:t>ребёнок</a:t>
            </a:r>
            <a:r>
              <a:rPr dirty="0"/>
              <a:t> — </a:t>
            </a:r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меньше</a:t>
            </a:r>
            <a:endParaRPr dirty="0"/>
          </a:p>
          <a:p>
            <a:r>
              <a:rPr dirty="0" err="1" smtClean="0"/>
              <a:t>Два</a:t>
            </a:r>
            <a:r>
              <a:rPr dirty="0" smtClean="0"/>
              <a:t> </a:t>
            </a:r>
            <a:r>
              <a:rPr dirty="0" err="1"/>
              <a:t>правых</a:t>
            </a:r>
            <a:r>
              <a:rPr dirty="0"/>
              <a:t> </a:t>
            </a:r>
            <a:r>
              <a:rPr dirty="0" err="1"/>
              <a:t>потомка</a:t>
            </a:r>
            <a:r>
              <a:rPr dirty="0"/>
              <a:t> </a:t>
            </a:r>
            <a:r>
              <a:rPr dirty="0" err="1"/>
              <a:t>одного</a:t>
            </a:r>
            <a:r>
              <a:rPr dirty="0"/>
              <a:t> </a:t>
            </a:r>
            <a:r>
              <a:rPr dirty="0" err="1"/>
              <a:t>уровня</a:t>
            </a:r>
            <a:r>
              <a:rPr dirty="0"/>
              <a:t> — </a:t>
            </a:r>
            <a:r>
              <a:rPr dirty="0" err="1"/>
              <a:t>нельзя</a:t>
            </a:r>
            <a:endParaRPr dirty="0"/>
          </a:p>
          <a:p>
            <a:r>
              <a:rPr dirty="0" err="1" smtClean="0"/>
              <a:t>Листья</a:t>
            </a:r>
            <a:r>
              <a:rPr lang="en-US" dirty="0" smtClean="0"/>
              <a:t>(</a:t>
            </a:r>
            <a:r>
              <a:rPr lang="ru-RU" dirty="0" smtClean="0"/>
              <a:t>не </a:t>
            </a:r>
            <a:r>
              <a:rPr lang="en-US" dirty="0" smtClean="0"/>
              <a:t>null)</a:t>
            </a:r>
            <a:r>
              <a:rPr dirty="0" smtClean="0"/>
              <a:t> </a:t>
            </a:r>
            <a:r>
              <a:rPr dirty="0" err="1"/>
              <a:t>имеют</a:t>
            </a:r>
            <a:r>
              <a:rPr dirty="0"/>
              <a:t> </a:t>
            </a:r>
            <a:r>
              <a:rPr dirty="0" err="1"/>
              <a:t>уровень</a:t>
            </a:r>
            <a:r>
              <a:rPr dirty="0"/>
              <a:t>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Балансировка: skew и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skew — </a:t>
            </a:r>
            <a:r>
              <a:rPr dirty="0" err="1"/>
              <a:t>устраняет</a:t>
            </a:r>
            <a:r>
              <a:rPr dirty="0"/>
              <a:t> </a:t>
            </a:r>
            <a:r>
              <a:rPr dirty="0" err="1"/>
              <a:t>левые</a:t>
            </a:r>
            <a:r>
              <a:rPr dirty="0"/>
              <a:t> </a:t>
            </a:r>
            <a:r>
              <a:rPr dirty="0" err="1"/>
              <a:t>связи</a:t>
            </a:r>
            <a:r>
              <a:rPr dirty="0"/>
              <a:t> </a:t>
            </a:r>
            <a:r>
              <a:rPr dirty="0" err="1"/>
              <a:t>одного</a:t>
            </a:r>
            <a:r>
              <a:rPr dirty="0"/>
              <a:t> </a:t>
            </a:r>
            <a:r>
              <a:rPr dirty="0" err="1"/>
              <a:t>уровня</a:t>
            </a:r>
            <a:r>
              <a:rPr dirty="0"/>
              <a:t> (</a:t>
            </a:r>
            <a:r>
              <a:rPr dirty="0" err="1"/>
              <a:t>правый</a:t>
            </a:r>
            <a:r>
              <a:rPr dirty="0"/>
              <a:t> </a:t>
            </a:r>
            <a:r>
              <a:rPr dirty="0" err="1"/>
              <a:t>поворот</a:t>
            </a:r>
            <a:r>
              <a:rPr dirty="0"/>
              <a:t>)</a:t>
            </a:r>
          </a:p>
          <a:p>
            <a:r>
              <a:rPr dirty="0" smtClean="0"/>
              <a:t>split </a:t>
            </a:r>
            <a:r>
              <a:rPr dirty="0"/>
              <a:t>— </a:t>
            </a:r>
            <a:r>
              <a:rPr dirty="0" err="1"/>
              <a:t>устраняет</a:t>
            </a:r>
            <a:r>
              <a:rPr dirty="0"/>
              <a:t> </a:t>
            </a:r>
            <a:r>
              <a:rPr dirty="0" err="1"/>
              <a:t>двойные</a:t>
            </a:r>
            <a:r>
              <a:rPr dirty="0"/>
              <a:t> </a:t>
            </a:r>
            <a:r>
              <a:rPr dirty="0" err="1"/>
              <a:t>правые</a:t>
            </a:r>
            <a:r>
              <a:rPr dirty="0"/>
              <a:t> </a:t>
            </a:r>
            <a:r>
              <a:rPr dirty="0" err="1"/>
              <a:t>связи</a:t>
            </a:r>
            <a:r>
              <a:rPr dirty="0"/>
              <a:t> (</a:t>
            </a:r>
            <a:r>
              <a:rPr dirty="0" err="1"/>
              <a:t>левый</a:t>
            </a:r>
            <a:r>
              <a:rPr dirty="0"/>
              <a:t> </a:t>
            </a:r>
            <a:r>
              <a:rPr dirty="0" err="1"/>
              <a:t>поворот</a:t>
            </a:r>
            <a:r>
              <a:rPr dirty="0"/>
              <a:t>)</a:t>
            </a:r>
          </a:p>
          <a:p>
            <a:r>
              <a:rPr dirty="0" err="1" smtClean="0"/>
              <a:t>Простая</a:t>
            </a:r>
            <a:r>
              <a:rPr dirty="0" smtClean="0"/>
              <a:t> </a:t>
            </a:r>
            <a:r>
              <a:rPr dirty="0"/>
              <a:t>и </a:t>
            </a:r>
            <a:r>
              <a:rPr dirty="0" err="1"/>
              <a:t>предсказуемая</a:t>
            </a:r>
            <a:r>
              <a:rPr dirty="0"/>
              <a:t> </a:t>
            </a:r>
            <a:r>
              <a:rPr dirty="0" err="1"/>
              <a:t>балансировка</a:t>
            </a:r>
            <a:endParaRPr dirty="0"/>
          </a:p>
        </p:txBody>
      </p:sp>
      <p:pic>
        <p:nvPicPr>
          <p:cNvPr id="2050" name="Picture 2" descr="https://upload.wikimedia.org/wikipedia/commons/thumb/0/0e/AA_Tree_Split2.svg/255px-AA_Tree_Split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32" y="5086926"/>
            <a:ext cx="2428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6106071" y="4368861"/>
            <a:ext cx="174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Split</a:t>
            </a:r>
            <a:endParaRPr lang="ru-RU" sz="2800" dirty="0"/>
          </a:p>
        </p:txBody>
      </p:sp>
      <p:pic>
        <p:nvPicPr>
          <p:cNvPr id="2052" name="Picture 4" descr="https://upload.wikimedia.org/wikipedia/commons/thumb/e/e0/AA_Tree_Skew2.svg/280px-AA_Tree_Skew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0" y="4983162"/>
            <a:ext cx="2667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flipH="1">
            <a:off x="1535500" y="4368661"/>
            <a:ext cx="174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Skew</a:t>
            </a:r>
            <a:endParaRPr lang="ru-RU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Реализация (кратко)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методы</a:t>
            </a:r>
            <a:r>
              <a:rPr dirty="0"/>
              <a:t>: insert, remove, </a:t>
            </a:r>
            <a:r>
              <a:rPr lang="en-US" dirty="0" smtClean="0"/>
              <a:t>contains</a:t>
            </a:r>
            <a:endParaRPr dirty="0"/>
          </a:p>
          <a:p>
            <a:r>
              <a:rPr dirty="0" err="1" smtClean="0"/>
              <a:t>Обход</a:t>
            </a:r>
            <a:r>
              <a:rPr dirty="0" smtClean="0"/>
              <a:t> </a:t>
            </a:r>
            <a:r>
              <a:rPr dirty="0" err="1"/>
              <a:t>inOrder</a:t>
            </a:r>
            <a:r>
              <a:rPr dirty="0"/>
              <a:t>, </a:t>
            </a:r>
            <a:r>
              <a:rPr dirty="0" err="1"/>
              <a:t>метод</a:t>
            </a:r>
            <a:r>
              <a:rPr dirty="0"/>
              <a:t> clear</a:t>
            </a:r>
          </a:p>
          <a:p>
            <a:r>
              <a:rPr dirty="0" err="1" smtClean="0"/>
              <a:t>Работа</a:t>
            </a:r>
            <a:r>
              <a:rPr dirty="0" smtClean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рекурсию</a:t>
            </a:r>
            <a:endParaRPr dirty="0"/>
          </a:p>
          <a:p>
            <a:r>
              <a:rPr dirty="0" err="1" smtClean="0"/>
              <a:t>Вставка</a:t>
            </a:r>
            <a:r>
              <a:rPr dirty="0" smtClean="0"/>
              <a:t> </a:t>
            </a:r>
            <a:r>
              <a:rPr dirty="0"/>
              <a:t>и </a:t>
            </a: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вызывают</a:t>
            </a:r>
            <a:r>
              <a:rPr dirty="0"/>
              <a:t> </a:t>
            </a:r>
            <a:r>
              <a:rPr dirty="0" err="1"/>
              <a:t>балансировку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 AA-дерева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Простота</a:t>
            </a:r>
            <a:r>
              <a:rPr dirty="0"/>
              <a:t> </a:t>
            </a:r>
            <a:r>
              <a:rPr dirty="0" err="1"/>
              <a:t>реализации</a:t>
            </a:r>
            <a:r>
              <a:rPr dirty="0"/>
              <a:t> (</a:t>
            </a:r>
            <a:r>
              <a:rPr dirty="0" err="1"/>
              <a:t>всего</a:t>
            </a:r>
            <a:r>
              <a:rPr dirty="0"/>
              <a:t> 2 </a:t>
            </a:r>
            <a:r>
              <a:rPr dirty="0" err="1"/>
              <a:t>метода</a:t>
            </a:r>
            <a:r>
              <a:rPr dirty="0"/>
              <a:t> </a:t>
            </a:r>
            <a:r>
              <a:rPr dirty="0" err="1"/>
              <a:t>балансировки</a:t>
            </a:r>
            <a:r>
              <a:rPr dirty="0"/>
              <a:t>)</a:t>
            </a:r>
          </a:p>
          <a:p>
            <a:r>
              <a:rPr dirty="0" err="1" smtClean="0"/>
              <a:t>Поддержка</a:t>
            </a:r>
            <a:r>
              <a:rPr dirty="0" smtClean="0"/>
              <a:t> </a:t>
            </a:r>
            <a:r>
              <a:rPr dirty="0"/>
              <a:t>O(log n) </a:t>
            </a:r>
            <a:r>
              <a:rPr dirty="0" err="1"/>
              <a:t>операций</a:t>
            </a:r>
            <a:endParaRPr dirty="0"/>
          </a:p>
          <a:p>
            <a:r>
              <a:rPr dirty="0" err="1" smtClean="0"/>
              <a:t>Подходит</a:t>
            </a:r>
            <a:r>
              <a:rPr dirty="0" smtClean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учебных</a:t>
            </a:r>
            <a:r>
              <a:rPr dirty="0"/>
              <a:t> </a:t>
            </a:r>
            <a:r>
              <a:rPr dirty="0" err="1"/>
              <a:t>проектов</a:t>
            </a:r>
            <a:r>
              <a:rPr dirty="0"/>
              <a:t> и </a:t>
            </a:r>
            <a:r>
              <a:rPr dirty="0" err="1"/>
              <a:t>лёгких</a:t>
            </a:r>
            <a:r>
              <a:rPr dirty="0"/>
              <a:t> </a:t>
            </a:r>
            <a:r>
              <a:rPr dirty="0" err="1"/>
              <a:t>решений</a:t>
            </a:r>
            <a:endParaRPr dirty="0"/>
          </a:p>
          <a:p>
            <a:r>
              <a:rPr dirty="0" err="1" smtClean="0"/>
              <a:t>Удаление</a:t>
            </a:r>
            <a:r>
              <a:rPr dirty="0" smtClean="0"/>
              <a:t> </a:t>
            </a:r>
            <a:r>
              <a:rPr dirty="0" err="1"/>
              <a:t>проще</a:t>
            </a:r>
            <a:r>
              <a:rPr dirty="0"/>
              <a:t>, </a:t>
            </a:r>
            <a:r>
              <a:rPr dirty="0" err="1"/>
              <a:t>чем</a:t>
            </a:r>
            <a:r>
              <a:rPr dirty="0"/>
              <a:t> в AVL и RBT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Недостатки AA-дерева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Менее</a:t>
            </a:r>
            <a:r>
              <a:rPr dirty="0"/>
              <a:t> </a:t>
            </a:r>
            <a:r>
              <a:rPr dirty="0" err="1"/>
              <a:t>сбалансировано</a:t>
            </a:r>
            <a:r>
              <a:rPr dirty="0"/>
              <a:t>, </a:t>
            </a:r>
            <a:r>
              <a:rPr dirty="0" err="1"/>
              <a:t>чем</a:t>
            </a:r>
            <a:r>
              <a:rPr dirty="0"/>
              <a:t> AVL </a:t>
            </a:r>
            <a:r>
              <a:rPr dirty="0" err="1"/>
              <a:t>или</a:t>
            </a:r>
            <a:r>
              <a:rPr dirty="0"/>
              <a:t> RBT</a:t>
            </a:r>
          </a:p>
          <a:p>
            <a:r>
              <a:rPr dirty="0" err="1" smtClean="0"/>
              <a:t>Удаление</a:t>
            </a:r>
            <a:r>
              <a:rPr dirty="0" smtClean="0"/>
              <a:t> </a:t>
            </a:r>
            <a:r>
              <a:rPr dirty="0" err="1"/>
              <a:t>требует</a:t>
            </a:r>
            <a:r>
              <a:rPr dirty="0"/>
              <a:t> </a:t>
            </a:r>
            <a:r>
              <a:rPr dirty="0" err="1"/>
              <a:t>ручной</a:t>
            </a:r>
            <a:r>
              <a:rPr dirty="0"/>
              <a:t> </a:t>
            </a:r>
            <a:r>
              <a:rPr dirty="0" err="1"/>
              <a:t>корректировки</a:t>
            </a:r>
            <a:r>
              <a:rPr dirty="0"/>
              <a:t> </a:t>
            </a:r>
            <a:r>
              <a:rPr dirty="0" err="1"/>
              <a:t>уровней</a:t>
            </a:r>
            <a:endParaRPr dirty="0"/>
          </a:p>
          <a:p>
            <a:r>
              <a:rPr dirty="0" err="1" smtClean="0"/>
              <a:t>Меньше</a:t>
            </a:r>
            <a:r>
              <a:rPr dirty="0" smtClean="0"/>
              <a:t> </a:t>
            </a:r>
            <a:r>
              <a:rPr dirty="0" err="1"/>
              <a:t>распространено</a:t>
            </a:r>
            <a:r>
              <a:rPr dirty="0"/>
              <a:t>, </a:t>
            </a:r>
            <a:r>
              <a:rPr dirty="0" err="1"/>
              <a:t>меньше</a:t>
            </a:r>
            <a:r>
              <a:rPr dirty="0"/>
              <a:t> </a:t>
            </a:r>
            <a:r>
              <a:rPr dirty="0" err="1"/>
              <a:t>поддержки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Особенности и применения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Геймдев</a:t>
            </a:r>
            <a:r>
              <a:rPr lang="ru-RU" dirty="0"/>
              <a:t> — для ИИ, состояний и хранения игровых объектов.</a:t>
            </a:r>
            <a:endParaRPr dirty="0" smtClean="0"/>
          </a:p>
          <a:p>
            <a:r>
              <a:rPr lang="ru-RU" dirty="0"/>
              <a:t>Научные и учебные проекты — часто выбирается из-за простоты и наглядности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Кастомные</a:t>
            </a:r>
            <a:r>
              <a:rPr lang="ru-RU" dirty="0" smtClean="0"/>
              <a:t> </a:t>
            </a:r>
            <a:r>
              <a:rPr lang="ru-RU" dirty="0"/>
              <a:t>словари — когда нужно заменить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map</a:t>
            </a:r>
            <a:r>
              <a:rPr lang="ru-RU" dirty="0"/>
              <a:t> своим решением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айловые</a:t>
            </a:r>
            <a:r>
              <a:rPr lang="ru-RU" dirty="0"/>
              <a:t> системы — для кеширования и доступа к структурам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Интерпретаторы и компиляторы — для таблиц символов и хранения переменных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Встроенные базы данных — используется для хранения индексов благодаря простой реализации.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268</Words>
  <Application>Microsoft Office PowerPoint</Application>
  <PresentationFormat>Экран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AA-дерево: особенности и реализация</vt:lpstr>
      <vt:lpstr>Введение</vt:lpstr>
      <vt:lpstr>История появления</vt:lpstr>
      <vt:lpstr>Устройство AA-дерева</vt:lpstr>
      <vt:lpstr>Балансировка: skew и split</vt:lpstr>
      <vt:lpstr>Реализация (кратко)</vt:lpstr>
      <vt:lpstr>Преимущества AA-дерева</vt:lpstr>
      <vt:lpstr>Недостатки AA-дерева</vt:lpstr>
      <vt:lpstr>Особенности и применения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AA-дерево: особенности и реализация</dc:title>
  <dc:subject/>
  <dc:creator/>
  <cp:keywords/>
  <dc:description>generated using python-pptx</dc:description>
  <cp:lastModifiedBy>asus</cp:lastModifiedBy>
  <cp:revision>4</cp:revision>
  <dcterms:created xsi:type="dcterms:W3CDTF">2013-01-27T09:14:16Z</dcterms:created>
  <dcterms:modified xsi:type="dcterms:W3CDTF">2025-05-23T20:30:11Z</dcterms:modified>
  <cp:category/>
</cp:coreProperties>
</file>