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64BC-7A2C-4810-B19F-ED4BCAE9EF3C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EC10-5984-4B42-9FF2-66FFE733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03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64BC-7A2C-4810-B19F-ED4BCAE9EF3C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EC10-5984-4B42-9FF2-66FFE733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37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64BC-7A2C-4810-B19F-ED4BCAE9EF3C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EC10-5984-4B42-9FF2-66FFE733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775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64BC-7A2C-4810-B19F-ED4BCAE9EF3C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EC10-5984-4B42-9FF2-66FFE733670D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9587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64BC-7A2C-4810-B19F-ED4BCAE9EF3C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EC10-5984-4B42-9FF2-66FFE733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661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64BC-7A2C-4810-B19F-ED4BCAE9EF3C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EC10-5984-4B42-9FF2-66FFE733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801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64BC-7A2C-4810-B19F-ED4BCAE9EF3C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EC10-5984-4B42-9FF2-66FFE733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086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64BC-7A2C-4810-B19F-ED4BCAE9EF3C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EC10-5984-4B42-9FF2-66FFE733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8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64BC-7A2C-4810-B19F-ED4BCAE9EF3C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EC10-5984-4B42-9FF2-66FFE733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15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64BC-7A2C-4810-B19F-ED4BCAE9EF3C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EC10-5984-4B42-9FF2-66FFE733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48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64BC-7A2C-4810-B19F-ED4BCAE9EF3C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EC10-5984-4B42-9FF2-66FFE733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54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64BC-7A2C-4810-B19F-ED4BCAE9EF3C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EC10-5984-4B42-9FF2-66FFE733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2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64BC-7A2C-4810-B19F-ED4BCAE9EF3C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EC10-5984-4B42-9FF2-66FFE733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658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64BC-7A2C-4810-B19F-ED4BCAE9EF3C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EC10-5984-4B42-9FF2-66FFE733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7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64BC-7A2C-4810-B19F-ED4BCAE9EF3C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EC10-5984-4B42-9FF2-66FFE733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718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64BC-7A2C-4810-B19F-ED4BCAE9EF3C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EC10-5984-4B42-9FF2-66FFE733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2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D64BC-7A2C-4810-B19F-ED4BCAE9EF3C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EC10-5984-4B42-9FF2-66FFE733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93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75D64BC-7A2C-4810-B19F-ED4BCAE9EF3C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EC10-5984-4B42-9FF2-66FFE73367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8144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87648-F9F8-420A-85EF-65AC65059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Дерево отрезков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Segment tree)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48E0F7-6DDB-457E-8533-AFD157ED37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286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57DAA-03D1-42FE-A0A0-6CAA7DE7B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remove()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0A12C1-C2E5-4F13-923C-7A46AA353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420057"/>
            <a:ext cx="8545118" cy="24196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3E06A2-5250-4052-A7D7-0E46BF14B1ED}"/>
              </a:ext>
            </a:extLst>
          </p:cNvPr>
          <p:cNvSpPr txBox="1"/>
          <p:nvPr/>
        </p:nvSpPr>
        <p:spPr>
          <a:xfrm>
            <a:off x="0" y="1403592"/>
            <a:ext cx="7156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Создаем новый массив длиной на 1 меньше.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Заполняем прошлыми значениями + переданным.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Собираем деревья заново.</a:t>
            </a:r>
          </a:p>
        </p:txBody>
      </p:sp>
    </p:spTree>
    <p:extLst>
      <p:ext uri="{BB962C8B-B14F-4D97-AF65-F5344CB8AC3E}">
        <p14:creationId xmlns:p14="http://schemas.microsoft.com/office/powerpoint/2010/main" val="708626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A37D5-20F0-45F4-B29B-6A80D04B4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057F09-9F92-4251-8712-7573D7091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874EB3BD-5346-4672-87C9-671698E80F5E}"/>
              </a:ext>
            </a:extLst>
          </p:cNvPr>
          <p:cNvSpPr/>
          <p:nvPr/>
        </p:nvSpPr>
        <p:spPr>
          <a:xfrm>
            <a:off x="1457138" y="105531"/>
            <a:ext cx="90601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Применимость "Дерева отрезков"</a:t>
            </a:r>
            <a:endParaRPr lang="en-US" sz="4374" dirty="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B4BDEB52-9AF0-4C46-8E3D-177393A4C9C9}"/>
              </a:ext>
            </a:extLst>
          </p:cNvPr>
          <p:cNvSpPr/>
          <p:nvPr/>
        </p:nvSpPr>
        <p:spPr>
          <a:xfrm>
            <a:off x="1457138" y="1473440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363A4A"/>
          </a:solidFill>
          <a:ln/>
        </p:spPr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E12A8ADC-FBF3-4820-B537-7FED29C352EB}"/>
              </a:ext>
            </a:extLst>
          </p:cNvPr>
          <p:cNvSpPr/>
          <p:nvPr/>
        </p:nvSpPr>
        <p:spPr>
          <a:xfrm>
            <a:off x="2068047" y="1494156"/>
            <a:ext cx="38439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Обработка массивов данных</a:t>
            </a:r>
            <a:endParaRPr lang="en-US" sz="2187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FF819364-773C-402E-BA23-C271BD3A70C7}"/>
              </a:ext>
            </a:extLst>
          </p:cNvPr>
          <p:cNvSpPr/>
          <p:nvPr/>
        </p:nvSpPr>
        <p:spPr>
          <a:xfrm>
            <a:off x="2068047" y="1974574"/>
            <a:ext cx="42448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Дерево отрезков идеально подходит для эффективной работы с большими массивами данных, где требуется быстро выполнять запросы на диапазоны элементов.</a:t>
            </a:r>
            <a:endParaRPr lang="en-US" sz="175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D5666196-FCC2-440C-8FDA-74D380789080}"/>
              </a:ext>
            </a:extLst>
          </p:cNvPr>
          <p:cNvSpPr/>
          <p:nvPr/>
        </p:nvSpPr>
        <p:spPr>
          <a:xfrm>
            <a:off x="6535034" y="1473440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363A4A"/>
          </a:solidFill>
          <a:ln/>
        </p:spPr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196EDD61-010D-4D31-9295-DACDDFB31957}"/>
              </a:ext>
            </a:extLst>
          </p:cNvPr>
          <p:cNvSpPr/>
          <p:nvPr/>
        </p:nvSpPr>
        <p:spPr>
          <a:xfrm>
            <a:off x="7145944" y="1494156"/>
            <a:ext cx="340459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Анализ временных рядов</a:t>
            </a:r>
            <a:endParaRPr lang="en-US" sz="2187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2F3E2538-ACE1-4560-BD87-52C9915004BC}"/>
              </a:ext>
            </a:extLst>
          </p:cNvPr>
          <p:cNvSpPr/>
          <p:nvPr/>
        </p:nvSpPr>
        <p:spPr>
          <a:xfrm>
            <a:off x="7145944" y="1974574"/>
            <a:ext cx="42448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Иерархическая структура "Дерева отрезков" позволяет эффективно обрабатывать и анализировать временные ряды, например, для прогнозирования.</a:t>
            </a:r>
            <a:endParaRPr lang="en-US" sz="1750" dirty="0"/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AAD37E11-0954-481C-92AC-F4CAD09A740E}"/>
              </a:ext>
            </a:extLst>
          </p:cNvPr>
          <p:cNvSpPr/>
          <p:nvPr/>
        </p:nvSpPr>
        <p:spPr>
          <a:xfrm>
            <a:off x="1457138" y="4202947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363A4A"/>
          </a:solidFill>
          <a:ln/>
        </p:spPr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BD32B625-3B15-48FB-952D-29BDC8620E3A}"/>
              </a:ext>
            </a:extLst>
          </p:cNvPr>
          <p:cNvSpPr/>
          <p:nvPr/>
        </p:nvSpPr>
        <p:spPr>
          <a:xfrm>
            <a:off x="2068047" y="4223664"/>
            <a:ext cx="28357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EB9FC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Задачи оптимизации</a:t>
            </a:r>
            <a:endParaRPr lang="en-US" sz="2187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4ACD817A-8C82-4A18-8752-543151DC48AC}"/>
              </a:ext>
            </a:extLst>
          </p:cNvPr>
          <p:cNvSpPr/>
          <p:nvPr/>
        </p:nvSpPr>
        <p:spPr>
          <a:xfrm>
            <a:off x="2068047" y="4704081"/>
            <a:ext cx="42448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Благодаря возможности хранения агрегированных показателей, "Дерево отрезков" находит применение в задачах оптимизации, где требуется быстрый доступ к статистике.</a:t>
            </a:r>
            <a:endParaRPr lang="en-US" sz="1750" dirty="0"/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500088CD-A922-4103-9F5C-5B8404E0C8FD}"/>
              </a:ext>
            </a:extLst>
          </p:cNvPr>
          <p:cNvSpPr/>
          <p:nvPr/>
        </p:nvSpPr>
        <p:spPr>
          <a:xfrm>
            <a:off x="6535034" y="4202947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363A4A"/>
          </a:solidFill>
          <a:ln/>
        </p:spPr>
      </p:sp>
    </p:spTree>
    <p:extLst>
      <p:ext uri="{BB962C8B-B14F-4D97-AF65-F5344CB8AC3E}">
        <p14:creationId xmlns:p14="http://schemas.microsoft.com/office/powerpoint/2010/main" val="211077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EC852-A0B2-4FEE-A071-DD513B96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A5CF68-F73B-4C5D-92D9-4BE598208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Google Sans"/>
              </a:rPr>
              <a:t>Дерево отрезков (англ. </a:t>
            </a:r>
            <a:r>
              <a:rPr lang="ru-RU" b="0" i="0" dirty="0" err="1">
                <a:effectLst/>
                <a:latin typeface="Google Sans"/>
              </a:rPr>
              <a:t>Segment</a:t>
            </a:r>
            <a:r>
              <a:rPr lang="ru-RU" b="0" i="0" dirty="0">
                <a:effectLst/>
                <a:latin typeface="Google Sans"/>
              </a:rPr>
              <a:t> </a:t>
            </a:r>
            <a:r>
              <a:rPr lang="ru-RU" b="0" i="0" dirty="0" err="1">
                <a:effectLst/>
                <a:latin typeface="Google Sans"/>
              </a:rPr>
              <a:t>Tree</a:t>
            </a:r>
            <a:r>
              <a:rPr lang="ru-RU" b="0" i="0" dirty="0">
                <a:effectLst/>
                <a:latin typeface="Google Sans"/>
              </a:rPr>
              <a:t>) – это структура данных, предназначенная для эффективного выполнения запросов на множестве, например, для нахождения сумм или минимумов на отрезках, а также для обновления отдельных элементов. "Создателя" как такового в смысле одного конкретного человека нет. Эта структура данных является результатом исследований и разработок в области алгоритмов и структур данных, где разные люди внесли свой вклад в ее развитие.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272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445563-A631-4DCE-B450-6819ED7F9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BA60A4-FC16-4F75-98F2-7F891A9F1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Google Sans"/>
              </a:rPr>
              <a:t>Дерево отрезков появилось как способ решения проблем, связанных с обработкой данных на отрезках. По скорости нахождения суммы на отрезке оно уступает префиксным суммам, но зато обновление значений не скажется на правильности результата.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376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57EF1-659A-4BB6-8D55-F5FEDEF8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устроено моё дерево отрезков</a:t>
            </a:r>
          </a:p>
        </p:txBody>
      </p:sp>
      <p:pic>
        <p:nvPicPr>
          <p:cNvPr id="1026" name="Picture 2" descr="Дерево отрезков: просто и быстро / Хабр">
            <a:extLst>
              <a:ext uri="{FF2B5EF4-FFF2-40B4-BE49-F238E27FC236}">
                <a16:creationId xmlns:a16="http://schemas.microsoft.com/office/drawing/2014/main" id="{0E711D2C-F2E3-4304-BC5D-81687799D7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4" y="1887902"/>
            <a:ext cx="4730115" cy="327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A979EB-2163-4699-A38F-7227EA3B59A4}"/>
              </a:ext>
            </a:extLst>
          </p:cNvPr>
          <p:cNvSpPr txBox="1"/>
          <p:nvPr/>
        </p:nvSpPr>
        <p:spPr>
          <a:xfrm>
            <a:off x="5051368" y="1770612"/>
            <a:ext cx="7140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Создаем массив длиной </a:t>
            </a:r>
            <a:r>
              <a:rPr lang="en-US" dirty="0"/>
              <a:t>2*N,</a:t>
            </a:r>
            <a:r>
              <a:rPr lang="ru-RU" dirty="0"/>
              <a:t> где </a:t>
            </a:r>
            <a:r>
              <a:rPr lang="en-US" dirty="0"/>
              <a:t>N – </a:t>
            </a:r>
            <a:r>
              <a:rPr lang="ru-RU" dirty="0"/>
              <a:t>длина переданного массива.</a:t>
            </a:r>
            <a:endParaRPr lang="en-US" dirty="0"/>
          </a:p>
          <a:p>
            <a:r>
              <a:rPr lang="en-US" dirty="0"/>
              <a:t>tree[N + 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ru-RU" dirty="0"/>
              <a:t>заполняем числами из переданного массива.</a:t>
            </a:r>
          </a:p>
          <a:p>
            <a:r>
              <a:rPr lang="ru-RU" dirty="0"/>
              <a:t>Все остальные ячейки</a:t>
            </a:r>
            <a:r>
              <a:rPr lang="en-US" dirty="0"/>
              <a:t> tree[</a:t>
            </a:r>
            <a:r>
              <a:rPr lang="en-US" dirty="0" err="1"/>
              <a:t>i</a:t>
            </a:r>
            <a:r>
              <a:rPr lang="en-US" dirty="0"/>
              <a:t>]</a:t>
            </a:r>
            <a:r>
              <a:rPr lang="ru-RU" dirty="0"/>
              <a:t> заполняем суммой </a:t>
            </a:r>
            <a:r>
              <a:rPr lang="en-US" dirty="0"/>
              <a:t>tree[2*</a:t>
            </a:r>
            <a:r>
              <a:rPr lang="en-US" dirty="0" err="1"/>
              <a:t>i</a:t>
            </a:r>
            <a:r>
              <a:rPr lang="en-US" dirty="0"/>
              <a:t>] + tree[2*</a:t>
            </a:r>
            <a:r>
              <a:rPr lang="en-US" dirty="0" err="1"/>
              <a:t>i</a:t>
            </a:r>
            <a:r>
              <a:rPr lang="en-US" dirty="0"/>
              <a:t> + 1]</a:t>
            </a:r>
            <a:endParaRPr lang="ru-RU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62043-C812-4154-8A44-BA0DB24925AC}"/>
              </a:ext>
            </a:extLst>
          </p:cNvPr>
          <p:cNvSpPr txBox="1"/>
          <p:nvPr/>
        </p:nvSpPr>
        <p:spPr>
          <a:xfrm>
            <a:off x="83127" y="5198599"/>
            <a:ext cx="50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tree = [0, 37, 18, 19, 5, 13, 9, 10, 2, 3, 7, 6, 5, 4, 2, 8]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551F7B-C6A8-4DEF-9C8D-0259EA2F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202" y="4142996"/>
            <a:ext cx="6258798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9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AB12F-2D37-4B39-A24E-BAF860BD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52C3EA-B939-4B8A-8E5A-14729B71F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моем дереве отрезков реализованы следующие методы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1) </a:t>
            </a:r>
            <a:r>
              <a:rPr lang="en-US" dirty="0" err="1"/>
              <a:t>getSum</a:t>
            </a:r>
            <a:r>
              <a:rPr lang="en-US" dirty="0"/>
              <a:t>(l, r) </a:t>
            </a:r>
            <a:r>
              <a:rPr lang="ru-RU" dirty="0"/>
              <a:t>– сумма на отрезке от </a:t>
            </a:r>
            <a:r>
              <a:rPr lang="en-US" dirty="0"/>
              <a:t>l </a:t>
            </a:r>
            <a:r>
              <a:rPr lang="ru-RU" dirty="0"/>
              <a:t>до </a:t>
            </a:r>
            <a:r>
              <a:rPr lang="en-US" dirty="0"/>
              <a:t>r</a:t>
            </a:r>
          </a:p>
          <a:p>
            <a:r>
              <a:rPr lang="en-US" dirty="0"/>
              <a:t>2) update(index, value) </a:t>
            </a:r>
            <a:r>
              <a:rPr lang="ru-RU" dirty="0"/>
              <a:t>– обновление значения переданного массива</a:t>
            </a:r>
          </a:p>
          <a:p>
            <a:r>
              <a:rPr lang="ru-RU" dirty="0"/>
              <a:t>3) </a:t>
            </a:r>
            <a:r>
              <a:rPr lang="en-US" dirty="0" err="1"/>
              <a:t>getMin</a:t>
            </a:r>
            <a:r>
              <a:rPr lang="en-US" dirty="0"/>
              <a:t>/Max(l, r) </a:t>
            </a:r>
            <a:r>
              <a:rPr lang="ru-RU" dirty="0"/>
              <a:t>– получение </a:t>
            </a:r>
            <a:r>
              <a:rPr lang="en-US" dirty="0"/>
              <a:t>min/max </a:t>
            </a:r>
            <a:r>
              <a:rPr lang="ru-RU" dirty="0"/>
              <a:t>числа на отрезке</a:t>
            </a:r>
          </a:p>
          <a:p>
            <a:r>
              <a:rPr lang="ru-RU" dirty="0"/>
              <a:t>4) </a:t>
            </a:r>
            <a:r>
              <a:rPr lang="en-US" dirty="0"/>
              <a:t>add(index, value) – </a:t>
            </a:r>
            <a:r>
              <a:rPr lang="ru-RU" dirty="0"/>
              <a:t>добавление значения в переданный массив</a:t>
            </a:r>
          </a:p>
          <a:p>
            <a:r>
              <a:rPr lang="ru-RU" dirty="0"/>
              <a:t>5) </a:t>
            </a:r>
            <a:r>
              <a:rPr lang="en-US" dirty="0"/>
              <a:t>remove(index) – </a:t>
            </a:r>
            <a:r>
              <a:rPr lang="ru-RU" dirty="0"/>
              <a:t>удаление значения из переданного массива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95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5B2EE-A35C-4387-809D-0BAA97D51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0666"/>
            <a:ext cx="10515600" cy="1325563"/>
          </a:xfrm>
        </p:spPr>
        <p:txBody>
          <a:bodyPr/>
          <a:lstStyle/>
          <a:p>
            <a:r>
              <a:rPr lang="en-US" dirty="0" err="1"/>
              <a:t>getSum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6C82E3-B7E6-4E74-82BC-A0730406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2664"/>
            <a:ext cx="11405062" cy="4351338"/>
          </a:xfrm>
        </p:spPr>
        <p:txBody>
          <a:bodyPr/>
          <a:lstStyle/>
          <a:p>
            <a:r>
              <a:rPr lang="en-US" dirty="0"/>
              <a:t>1) </a:t>
            </a:r>
            <a:r>
              <a:rPr lang="ru-RU" dirty="0"/>
              <a:t>Если левая граница является правым ребенком, то мы добавляем в </a:t>
            </a:r>
            <a:r>
              <a:rPr lang="en-US" dirty="0"/>
              <a:t>res </a:t>
            </a:r>
            <a:r>
              <a:rPr lang="ru-RU" dirty="0"/>
              <a:t>значения этой ячейки и увеличиваем индекс </a:t>
            </a:r>
            <a:r>
              <a:rPr lang="en-US" dirty="0"/>
              <a:t>l</a:t>
            </a:r>
            <a:r>
              <a:rPr lang="ru-RU" dirty="0"/>
              <a:t>, чтобы перейти к левому ребенку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2) Если правая граница является левым ребенком, то мы добавляем в </a:t>
            </a:r>
            <a:r>
              <a:rPr lang="en-US" dirty="0"/>
              <a:t>res </a:t>
            </a:r>
            <a:r>
              <a:rPr lang="ru-RU" dirty="0"/>
              <a:t>значение ячейки и уменьшаем индекс </a:t>
            </a:r>
            <a:r>
              <a:rPr lang="en-US" dirty="0"/>
              <a:t>r</a:t>
            </a:r>
            <a:r>
              <a:rPr lang="ru-RU" dirty="0"/>
              <a:t>, чтобы перейти к правому ребенку</a:t>
            </a:r>
            <a:r>
              <a:rPr lang="en-US" dirty="0"/>
              <a:t>.</a:t>
            </a:r>
          </a:p>
          <a:p>
            <a:r>
              <a:rPr lang="en-US" dirty="0"/>
              <a:t>3) </a:t>
            </a:r>
            <a:r>
              <a:rPr lang="ru-RU" dirty="0"/>
              <a:t>Если верхние условия не выполняются, то мы двигаемся к родителю, и повторяем те же действия пока индекс </a:t>
            </a:r>
            <a:r>
              <a:rPr lang="en-US" dirty="0"/>
              <a:t>l </a:t>
            </a:r>
            <a:r>
              <a:rPr lang="ru-RU" dirty="0"/>
              <a:t>не стал находиться правее </a:t>
            </a:r>
            <a:r>
              <a:rPr lang="en-US" dirty="0"/>
              <a:t>r (</a:t>
            </a:r>
            <a:r>
              <a:rPr lang="ru-RU" dirty="0"/>
              <a:t>это возможно из-за сдвигов </a:t>
            </a:r>
            <a:r>
              <a:rPr lang="en-US" dirty="0"/>
              <a:t>r </a:t>
            </a:r>
            <a:r>
              <a:rPr lang="ru-RU" dirty="0"/>
              <a:t>и </a:t>
            </a:r>
            <a:r>
              <a:rPr lang="en-US" dirty="0"/>
              <a:t>l</a:t>
            </a:r>
            <a:r>
              <a:rPr lang="ru-RU" dirty="0"/>
              <a:t> на один</a:t>
            </a:r>
            <a:r>
              <a:rPr lang="en-US" dirty="0"/>
              <a:t>)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A66279-91F6-4A39-BF6A-4BA620B77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06817"/>
            <a:ext cx="4241894" cy="265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03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73461-B3D2-4CF9-BF8C-A57B5E2C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update()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13DA785-D8D2-4B6A-A356-0FF04F56C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085838"/>
            <a:ext cx="6620799" cy="27721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B3381A-57A5-4176-B942-130C8C433B5A}"/>
              </a:ext>
            </a:extLst>
          </p:cNvPr>
          <p:cNvSpPr txBox="1"/>
          <p:nvPr/>
        </p:nvSpPr>
        <p:spPr>
          <a:xfrm>
            <a:off x="0" y="1125508"/>
            <a:ext cx="10607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Просто изменяем значение по индексу в переданном массиве и заново пересчитываем наши деревья.</a:t>
            </a:r>
          </a:p>
        </p:txBody>
      </p:sp>
    </p:spTree>
    <p:extLst>
      <p:ext uri="{BB962C8B-B14F-4D97-AF65-F5344CB8AC3E}">
        <p14:creationId xmlns:p14="http://schemas.microsoft.com/office/powerpoint/2010/main" val="364534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61A20-4E1D-49DE-90B7-8FD952592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err="1"/>
              <a:t>getMin</a:t>
            </a:r>
            <a:r>
              <a:rPr lang="en-US" dirty="0"/>
              <a:t>/Max()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8C7676-5F8A-4816-9521-8CD03DDE3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25563"/>
            <a:ext cx="11878887" cy="4351338"/>
          </a:xfrm>
        </p:spPr>
        <p:txBody>
          <a:bodyPr/>
          <a:lstStyle/>
          <a:p>
            <a:r>
              <a:rPr lang="ru-RU" dirty="0"/>
              <a:t>Заполняем массивы, созданные специально для данных операций, и выполняем тот же самый алгоритм, что и для </a:t>
            </a:r>
            <a:r>
              <a:rPr lang="en-US" dirty="0" err="1"/>
              <a:t>getSum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9EA58B-F3BE-403A-B95F-2F32700A1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6" y="2598328"/>
            <a:ext cx="5668166" cy="29341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819B88-EFC3-468E-8794-8C8E5A859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280" y="2598328"/>
            <a:ext cx="5601482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81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F0955-8BF2-48B4-8359-DDA51BDD2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add()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AA25A-E2F5-481F-A1C8-FA056338D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0730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Создаем новый массив длиной на 1 больше.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Заполняем его старыми значениями + переданным в качестве параметра.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Собираем все деревья заново.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EE3331C-F66D-470B-A6B2-3626FE3C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3470"/>
            <a:ext cx="8135485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05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153</TotalTime>
  <Words>549</Words>
  <Application>Microsoft Office PowerPoint</Application>
  <PresentationFormat>Широкоэкранный</PresentationFormat>
  <Paragraphs>37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Google Sans</vt:lpstr>
      <vt:lpstr>Lora</vt:lpstr>
      <vt:lpstr>Source Sans Pro</vt:lpstr>
      <vt:lpstr>Wingdings 3</vt:lpstr>
      <vt:lpstr>Ион</vt:lpstr>
      <vt:lpstr>Дерево отрезков (Segment tree)</vt:lpstr>
      <vt:lpstr>Презентация PowerPoint</vt:lpstr>
      <vt:lpstr>Презентация PowerPoint</vt:lpstr>
      <vt:lpstr>Как устроено моё дерево отрезков</vt:lpstr>
      <vt:lpstr>Методы</vt:lpstr>
      <vt:lpstr>getSum()</vt:lpstr>
      <vt:lpstr>update()</vt:lpstr>
      <vt:lpstr>getMin/Max()</vt:lpstr>
      <vt:lpstr>add()</vt:lpstr>
      <vt:lpstr>remove()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отрезков (Segment tree)</dc:title>
  <dc:creator>Тимур Гафаров</dc:creator>
  <cp:lastModifiedBy>Тимур Гафаров</cp:lastModifiedBy>
  <cp:revision>12</cp:revision>
  <dcterms:created xsi:type="dcterms:W3CDTF">2025-05-21T17:04:08Z</dcterms:created>
  <dcterms:modified xsi:type="dcterms:W3CDTF">2025-05-23T14:23:54Z</dcterms:modified>
</cp:coreProperties>
</file>