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9FA"/>
    <a:srgbClr val="FACEF3"/>
    <a:srgbClr val="F7B3E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2" d="100"/>
          <a:sy n="52" d="100"/>
        </p:scale>
        <p:origin x="19" y="5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Сергей Чекуров" userId="a36244be57a7995a" providerId="LiveId" clId="{452051BF-18A4-4ED5-8BEF-97503488520E}"/>
    <pc:docChg chg="custSel addSld modSld">
      <pc:chgData name="Сергей Чекуров" userId="a36244be57a7995a" providerId="LiveId" clId="{452051BF-18A4-4ED5-8BEF-97503488520E}" dt="2025-05-23T19:00:33.007" v="384" actId="20577"/>
      <pc:docMkLst>
        <pc:docMk/>
      </pc:docMkLst>
      <pc:sldChg chg="modSp mod">
        <pc:chgData name="Сергей Чекуров" userId="a36244be57a7995a" providerId="LiveId" clId="{452051BF-18A4-4ED5-8BEF-97503488520E}" dt="2025-05-23T18:52:17.377" v="2" actId="207"/>
        <pc:sldMkLst>
          <pc:docMk/>
          <pc:sldMk cId="1274170164" sldId="258"/>
        </pc:sldMkLst>
        <pc:spChg chg="mod">
          <ac:chgData name="Сергей Чекуров" userId="a36244be57a7995a" providerId="LiveId" clId="{452051BF-18A4-4ED5-8BEF-97503488520E}" dt="2025-05-23T18:52:17.377" v="2" actId="207"/>
          <ac:spMkLst>
            <pc:docMk/>
            <pc:sldMk cId="1274170164" sldId="258"/>
            <ac:spMk id="3" creationId="{6F388DD7-52EF-B0B3-1DA7-20C9C2E13C20}"/>
          </ac:spMkLst>
        </pc:spChg>
      </pc:sldChg>
      <pc:sldChg chg="modSp mod">
        <pc:chgData name="Сергей Чекуров" userId="a36244be57a7995a" providerId="LiveId" clId="{452051BF-18A4-4ED5-8BEF-97503488520E}" dt="2025-05-23T18:54:46.817" v="88" actId="113"/>
        <pc:sldMkLst>
          <pc:docMk/>
          <pc:sldMk cId="2195052514" sldId="259"/>
        </pc:sldMkLst>
        <pc:spChg chg="mod">
          <ac:chgData name="Сергей Чекуров" userId="a36244be57a7995a" providerId="LiveId" clId="{452051BF-18A4-4ED5-8BEF-97503488520E}" dt="2025-05-23T18:54:46.817" v="88" actId="113"/>
          <ac:spMkLst>
            <pc:docMk/>
            <pc:sldMk cId="2195052514" sldId="259"/>
            <ac:spMk id="24" creationId="{CD3EC572-3281-54AD-7A58-94420732A8AA}"/>
          </ac:spMkLst>
        </pc:spChg>
      </pc:sldChg>
      <pc:sldChg chg="modSp mod">
        <pc:chgData name="Сергей Чекуров" userId="a36244be57a7995a" providerId="LiveId" clId="{452051BF-18A4-4ED5-8BEF-97503488520E}" dt="2025-05-23T18:55:42.191" v="117" actId="2711"/>
        <pc:sldMkLst>
          <pc:docMk/>
          <pc:sldMk cId="652316537" sldId="262"/>
        </pc:sldMkLst>
        <pc:spChg chg="mod">
          <ac:chgData name="Сергей Чекуров" userId="a36244be57a7995a" providerId="LiveId" clId="{452051BF-18A4-4ED5-8BEF-97503488520E}" dt="2025-05-23T18:55:42.191" v="117" actId="2711"/>
          <ac:spMkLst>
            <pc:docMk/>
            <pc:sldMk cId="652316537" sldId="262"/>
            <ac:spMk id="5" creationId="{4405DAD6-E9C9-40C1-F3C8-C3C1EF45ACA7}"/>
          </ac:spMkLst>
        </pc:spChg>
      </pc:sldChg>
      <pc:sldChg chg="modSp mod">
        <pc:chgData name="Сергей Чекуров" userId="a36244be57a7995a" providerId="LiveId" clId="{452051BF-18A4-4ED5-8BEF-97503488520E}" dt="2025-05-23T18:53:49.027" v="37" actId="20577"/>
        <pc:sldMkLst>
          <pc:docMk/>
          <pc:sldMk cId="2950802491" sldId="266"/>
        </pc:sldMkLst>
        <pc:spChg chg="mod">
          <ac:chgData name="Сергей Чекуров" userId="a36244be57a7995a" providerId="LiveId" clId="{452051BF-18A4-4ED5-8BEF-97503488520E}" dt="2025-05-23T18:53:49.027" v="37" actId="20577"/>
          <ac:spMkLst>
            <pc:docMk/>
            <pc:sldMk cId="2950802491" sldId="266"/>
            <ac:spMk id="5" creationId="{205447DA-DA5C-2C3C-7DC5-50CEAA8AF564}"/>
          </ac:spMkLst>
        </pc:spChg>
      </pc:sldChg>
      <pc:sldChg chg="modSp add mod">
        <pc:chgData name="Сергей Чекуров" userId="a36244be57a7995a" providerId="LiveId" clId="{452051BF-18A4-4ED5-8BEF-97503488520E}" dt="2025-05-23T19:00:33.007" v="384" actId="20577"/>
        <pc:sldMkLst>
          <pc:docMk/>
          <pc:sldMk cId="3410453190" sldId="268"/>
        </pc:sldMkLst>
        <pc:spChg chg="mod">
          <ac:chgData name="Сергей Чекуров" userId="a36244be57a7995a" providerId="LiveId" clId="{452051BF-18A4-4ED5-8BEF-97503488520E}" dt="2025-05-23T19:00:33.007" v="384" actId="20577"/>
          <ac:spMkLst>
            <pc:docMk/>
            <pc:sldMk cId="3410453190" sldId="268"/>
            <ac:spMk id="2" creationId="{45C5655A-3C74-C4BB-70E2-6DEAAB80A8D0}"/>
          </ac:spMkLst>
        </pc:spChg>
        <pc:spChg chg="mod">
          <ac:chgData name="Сергей Чекуров" userId="a36244be57a7995a" providerId="LiveId" clId="{452051BF-18A4-4ED5-8BEF-97503488520E}" dt="2025-05-23T19:00:09.304" v="382" actId="2711"/>
          <ac:spMkLst>
            <pc:docMk/>
            <pc:sldMk cId="3410453190" sldId="268"/>
            <ac:spMk id="5" creationId="{2AFA8E67-DECD-DD09-2D1D-C058964D4DE6}"/>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24:37.075"/>
    </inkml:context>
    <inkml:brush xml:id="br0">
      <inkml:brushProperty name="width" value="0.035" units="cm"/>
      <inkml:brushProperty name="height" value="0.035" units="cm"/>
    </inkml:brush>
  </inkml:definitions>
  <inkml:trace contextRef="#ctx0" brushRef="#br0">0 133 24575,'2'20'0,"1"0"0,1 0 0,0-1 0,1 1 0,2-1 0,0-1 0,13 27 0,13 36 0,-6-3 0,1 2 0,22 99 0,-41-146 0,1-1 0,24 52 0,-27-70 0,2 10 0,-1-6 0,0 0 0,19 30 0,-24-45 0,0 1 0,0-1 0,0-1 0,0 1 0,1 0 0,-1-1 0,1 0 0,0 0 0,0 0 0,0 0 0,0 0 0,0-1 0,0 0 0,0 0 0,0 0 0,9 1 0,7-1 0,1 0 0,27-3 0,-22 0 0,128-1 0,212-13 0,28 6 0,-109 8 0,-138-11 0,26-1 0,35 1 0,-7 0 0,168 14 0,114-3 0,-311-12 0,47 0 0,466 13 0,-322 2 0,-160-15 0,-5 0 0,-147 13 0,92-13 0,-94 8 0,87 1 0,-88 5 0,92-11 0,-56 1 0,1 4 0,113 5 0,-92 2 0,-102-1 0,0 0 0,0 0 0,-1 0 0,1 0 0,0-1 0,0 0 0,-1 1 0,1-1 0,0-1 0,-1 1 0,1-1 0,-1 1 0,1-1 0,-1 0 0,4-3 0,-5 2 0,1 0 0,-1 0 0,0 0 0,0 0 0,0 0 0,-1 0 0,1-1 0,-1 1 0,0-1 0,0 1 0,0-1 0,0 0 0,0 1 0,-1-1 0,0-7 0,6-39 0,1 1 0,18-61 0,5-28 0,-23 98 0,-2-2 0,3 0 0,21-66 0,-14 72 0,-10 25 0,0-1 0,-1 0 0,0 0 0,-1 0 0,0 0 0,1-17 0,-3 3-1365,0 4-5461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25:14.511"/>
    </inkml:context>
    <inkml:brush xml:id="br0">
      <inkml:brushProperty name="width" value="0.035" units="cm"/>
      <inkml:brushProperty name="height" value="0.035" units="cm"/>
    </inkml:brush>
  </inkml:definitions>
  <inkml:trace contextRef="#ctx0" brushRef="#br0">1 237 24575,'1'-5'0,"0"1"0,1-1 0,0 1 0,0-1 0,0 1 0,1 0 0,-1 0 0,1 0 0,0 0 0,0 0 0,7-6 0,3-4 0,1-5 0,2 0 0,0 2 0,35-29 0,-41 38 0,0 1 0,1 0 0,-1 0 0,2 1 0,-1 1 0,1 0 0,0 1 0,24-6 0,-28 8 0,0 0 0,0 1 0,0 1 0,1 0 0,-1 0 0,0 0 0,0 1 0,0 0 0,12 3 0,-13-1 0,-1 0 0,1 0 0,-1 0 0,0 0 0,-1 1 0,1 0 0,0 1 0,-1-1 0,0 1 0,0 0 0,6 9 0,-5-5 0,0 0 0,-1 0 0,0 0 0,0 1 0,-1-1 0,-1 1 0,0 0 0,0 0 0,-1 1 0,0-1 0,0 1 0,-2-1 0,1 1 0,-1-1 0,-1 1 0,-3 19 0,1-8 0,-2-1 0,-1 0 0,0 0 0,-2 0 0,0-1 0,-2 0 0,-13 22 0,11-22 0,-1-1 0,-1-1 0,-1-1 0,0 0 0,-1 0 0,-27 20 0,-25 4 0,43-35 0,16-3 0,29 3 0,28 8 0,-1 2 0,-1 2 0,-1 2 0,60 35 0,-74-35 0,34 29 0,-28-19 0,-5-4-1365</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34:01.367"/>
    </inkml:context>
    <inkml:brush xml:id="br0">
      <inkml:brushProperty name="width" value="0.035" units="cm"/>
      <inkml:brushProperty name="height" value="0.035" units="cm"/>
      <inkml:brushProperty name="color" value="#5B2D90"/>
    </inkml:brush>
  </inkml:definitions>
  <inkml:trace contextRef="#ctx0" brushRef="#br0">1 116 24575,'136'8'0,"-18"0"0,113-20 0,-185 8 0,73 4 0,3 0 0,-122 0 0,0 0 0,1 0 0,-1 0 0,0 0 0,0 0 0,0 0 0,0 0 0,1 0 0,-1 0 0,0 0 0,0 0 0,0 0 0,0 0 0,0 0 0,1 0 0,-1 0 0,0 0 0,0-1 0,0 1 0,0 0 0,0 0 0,1 0 0,-1 0 0,0 0 0,0 0 0,0 0 0,0 0 0,0 0 0,0-1 0,0 1 0,0 0 0,1 0 0,-1 0 0,0 0 0,0 0 0,0-1 0,0 1 0,0 0 0,0 0 0,0 0 0,0 0 0,0 0 0,0-1 0,0 1 0,0 0 0,0 0 0,0 0 0,0 0 0,0-1 0,0 1 0,0 0 0,0 0 0,0 0 0,0 0 0,0 0 0,-1-1 0,1 1 0,-10-11 0,-16-7 0,-1 3 0,1 0 0,-2 2 0,1 1 0,-45-13 0,66 24 0,9 3 0,23 8 0,44 17 0,16 15 0,-22-21 0,-64-21 0,0 0 0,0 0 0,1 0 0,-1 0 0,0 0 0,0 0 0,1 0 0,-1 1 0,0-1 0,0 0 0,0 0 0,1 0 0,-1 0 0,0 1 0,0-1 0,0 0 0,0 0 0,1 0 0,-1 1 0,0-1 0,0 0 0,0 0 0,0 1 0,0-1 0,0 0 0,0 0 0,0 1 0,0-1 0,0 0 0,0 0 0,0 1 0,0-1 0,0 0 0,0 1 0,0-1 0,0 0 0,-7 13 0,-17 9 0,22-20 0,-117 101 0,103-89-1365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34:06.544"/>
    </inkml:context>
    <inkml:brush xml:id="br0">
      <inkml:brushProperty name="width" value="0.035" units="cm"/>
      <inkml:brushProperty name="height" value="0.035" units="cm"/>
      <inkml:brushProperty name="color" value="#5B2D90"/>
    </inkml:brush>
  </inkml:definitions>
  <inkml:trace contextRef="#ctx0" brushRef="#br0">1 1414 24575,'0'-5'0,"1"-1"0,0 1 0,0-1 0,0 1 0,5-10 0,0-6 0,110-408 0,-96 368 0,35-69 0,1-5 0,7-21 0,22-68 0,-77 199 0,2 1 0,0 0 0,1 0 0,2 1 0,0 1 0,18-23 0,-32 40 0,-8 4 0,-11 3 0,-9 4 0,-1 1 0,-43 18 0,64-22 0,6-4 0,10-6 0,9-6 0,-8 7 0,0 1 0,1 0 0,0 0 0,0 1 0,0 0 0,0 1 0,0 0 0,1 1 0,-1-1 0,1 2 0,0-1 0,11 1 0,-19 2 0,0-1 0,-1 1 0,1 0 0,0 0 0,-1 0 0,1 0 0,-1 0 0,1 0 0,-1 0 0,0 1 0,1-1 0,-1 0 0,0 1 0,0-1 0,0 1 0,0 0 0,0-1 0,0 1 0,-1 0 0,2 2 0,13 42 0,-13-38 0,6 19-23,8 32-1319</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34:19.201"/>
    </inkml:context>
    <inkml:brush xml:id="br0">
      <inkml:brushProperty name="width" value="0.035" units="cm"/>
      <inkml:brushProperty name="height" value="0.035" units="cm"/>
      <inkml:brushProperty name="color" value="#CC0066"/>
    </inkml:brush>
  </inkml:definitions>
  <inkml:trace contextRef="#ctx0" brushRef="#br0">1254 1 24450,'-1254'58'0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34:24.785"/>
    </inkml:context>
    <inkml:brush xml:id="br0">
      <inkml:brushProperty name="width" value="0.035" units="cm"/>
      <inkml:brushProperty name="height" value="0.035" units="cm"/>
      <inkml:brushProperty name="color" value="#CC0066"/>
    </inkml:brush>
  </inkml:definitions>
  <inkml:trace contextRef="#ctx0" brushRef="#br0">12 97 24575,'9'-7'0,"0"0"0,0 0 0,1 1 0,0 0 0,14-5 0,-2 0 0,40-19 0,-39 19 0,-22 11 0,-10 4 0,-144 85 0,151-88 0,-1 0 0,0 0 0,1 1 0,0-1 0,-1 1 0,1 0 0,0 0 0,0 0 0,-4 4 0,6-6 0,0 0 0,0 1 0,-1-1 0,1 0 0,0 1 0,0-1 0,0 0 0,0 1 0,0-1 0,0 0 0,0 1 0,0-1 0,0 0 0,0 1 0,0-1 0,0 0 0,0 1 0,0-1 0,0 0 0,0 1 0,0-1 0,0 0 0,1 1 0,-1-1 0,0 0 0,0 1 0,0-1 0,1 0 0,-1 1 0,19 7 0,174 43 0,-134-28-1365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34:27.967"/>
    </inkml:context>
    <inkml:brush xml:id="br0">
      <inkml:brushProperty name="width" value="0.035" units="cm"/>
      <inkml:brushProperty name="height" value="0.035" units="cm"/>
      <inkml:brushProperty name="color" value="#CC0066"/>
    </inkml:brush>
  </inkml:definitions>
  <inkml:trace contextRef="#ctx0" brushRef="#br0">0 1334 24575,'2'-21'0,"1"1"0,1 0 0,1 0 0,1 1 0,0-1 0,2 1 0,10-21 0,1-4 0,33-75 0,28-74 0,3-104 0,-67 231 0,3-2 0,3 2 0,38-80 0,-40 103 0,25-59 0,-44 102 0,-1-1 0,0 1 0,0 0 0,0 0 0,0 0 0,0-1 0,0 1 0,1 0 0,-1 0 0,0 0 0,0-1 0,0 1 0,0 0 0,0 0 0,0-1 0,0 1 0,0 0 0,0 0 0,0 0 0,0-1 0,0 1 0,0 0 0,0 0 0,0-1 0,0 1 0,0 0 0,-1 0 0,1 0 0,0-1 0,0 1 0,0 0 0,0 0 0,0 0 0,0-1 0,-1 1 0,1 0 0,0 0 0,0 0 0,0 0 0,-1 0 0,1-1 0,0 1 0,0 0 0,-1 0 0,-12 4 0,-22 16 0,30-16 0,-85 58 0,133-96 0,-33 25 0,1 0 0,1 0 0,-1 1 0,26-13 0,-36 21 0,-1 0 0,1 0 0,0-1 0,-1 1 0,1 0 0,-1 0 0,1 0 0,0 0 0,-1 0 0,1 0 0,0 0 0,-1 0 0,1 0 0,-1 0 0,1 0 0,0 0 0,-1 0 0,1 1 0,-1-1 0,1 0 0,0 0 0,-1 1 0,1-1 0,-1 0 0,1 1 0,-1-1 0,1 0 0,-1 1 0,1 0 0,8 20 0,-6 26 0,-3-46 0,5 115-1365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24:37.075"/>
    </inkml:context>
    <inkml:brush xml:id="br0">
      <inkml:brushProperty name="width" value="0.035" units="cm"/>
      <inkml:brushProperty name="height" value="0.035" units="cm"/>
    </inkml:brush>
  </inkml:definitions>
  <inkml:trace contextRef="#ctx0" brushRef="#br0">0 133 24575,'2'20'0,"1"0"0,1 0 0,0-1 0,1 1 0,2-1 0,0-1 0,13 27 0,13 36 0,-6-3 0,1 2 0,22 99 0,-41-146 0,1-1 0,24 52 0,-27-70 0,2 10 0,-1-6 0,0 0 0,19 30 0,-24-45 0,0 1 0,0-1 0,0-1 0,0 1 0,1 0 0,-1-1 0,1 0 0,0 0 0,0 0 0,0 0 0,0 0 0,0-1 0,0 0 0,0 0 0,0 0 0,9 1 0,7-1 0,1 0 0,27-3 0,-22 0 0,128-1 0,212-13 0,28 6 0,-109 8 0,-138-11 0,26-1 0,35 1 0,-7 0 0,168 14 0,114-3 0,-311-12 0,47 0 0,466 13 0,-322 2 0,-160-15 0,-5 0 0,-147 13 0,92-13 0,-94 8 0,87 1 0,-88 5 0,92-11 0,-56 1 0,1 4 0,113 5 0,-92 2 0,-102-1 0,0 0 0,0 0 0,-1 0 0,1 0 0,0-1 0,0 0 0,-1 1 0,1-1 0,0-1 0,-1 1 0,1-1 0,-1 1 0,1-1 0,-1 0 0,4-3 0,-5 2 0,1 0 0,-1 0 0,0 0 0,0 0 0,0 0 0,-1 0 0,1-1 0,-1 1 0,0-1 0,0 1 0,0-1 0,0 0 0,0 1 0,-1-1 0,0-7 0,6-39 0,1 1 0,18-61 0,5-28 0,-23 98 0,-2-2 0,3 0 0,21-66 0,-14 72 0,-10 25 0,0-1 0,-1 0 0,0 0 0,-1 0 0,0 0 0,1-17 0,-3 3-1365,0 4-5461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25:04.407"/>
    </inkml:context>
    <inkml:brush xml:id="br0">
      <inkml:brushProperty name="width" value="0.035" units="cm"/>
      <inkml:brushProperty name="height" value="0.035" units="cm"/>
    </inkml:brush>
  </inkml:definitions>
  <inkml:trace contextRef="#ctx0" brushRef="#br0">1 1 24575,'2'33'0,"1"0"0,2 0 0,11 38 0,9 56 0,-1 6 0,-5-28 0,7 6 0,-18-49 0,-7-61 0,-1-1 0,1 1 0,0 0 0,0 0 0,1-1 0,-1 1 0,0 0 0,0-1 0,0 1 0,0-1 0,0 0 0,1 1 0,-1-1 0,0 0 0,0 0 0,1 0 0,-1 0 0,0 0 0,0 0 0,1 0 0,-1 0 0,0 0 0,0-1 0,0 1 0,1 0 0,-1-1 0,2 0 0,34-12 0,82-35 0,-113 45 0,13-5 0,0 0 0,0 1 0,34-7 0,-26 7 21,-21 5-252,0 1 0,1-1 0,-1 1 0,1 0 0,7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25:06.196"/>
    </inkml:context>
    <inkml:brush xml:id="br0">
      <inkml:brushProperty name="width" value="0.035" units="cm"/>
      <inkml:brushProperty name="height" value="0.035" units="cm"/>
    </inkml:brush>
  </inkml:definitions>
  <inkml:trace contextRef="#ctx0" brushRef="#br0">0 0 24575,'18'52'0,"-13"-34"0,0-1 0,2 1 0,0-1 0,14 26 0,-18-39-1365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25:10.624"/>
    </inkml:context>
    <inkml:brush xml:id="br0">
      <inkml:brushProperty name="width" value="0.035" units="cm"/>
      <inkml:brushProperty name="height" value="0.035" units="cm"/>
    </inkml:brush>
  </inkml:definitions>
  <inkml:trace contextRef="#ctx0" brushRef="#br0">1 0 24575,'1'6'0,"0"1"0,1-1 0,0 0 0,1-1 0,-1 1 0,1 0 0,0-1 0,5 6 0,0 3 0,12 28 0,27 79 0,-38-95 0,0 5 0,9 51 0,1 6 0,-5-34 0,-7-23 0,19 50 0,-16-58 0,2 6 0,11 35 0,-22-60-1365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25:04.407"/>
    </inkml:context>
    <inkml:brush xml:id="br0">
      <inkml:brushProperty name="width" value="0.035" units="cm"/>
      <inkml:brushProperty name="height" value="0.035" units="cm"/>
    </inkml:brush>
  </inkml:definitions>
  <inkml:trace contextRef="#ctx0" brushRef="#br0">1 1 24575,'2'33'0,"1"0"0,2 0 0,11 38 0,9 56 0,-1 6 0,-5-28 0,7 6 0,-18-49 0,-7-61 0,-1-1 0,1 1 0,0 0 0,0 0 0,1-1 0,-1 1 0,0 0 0,0-1 0,0 1 0,0-1 0,0 0 0,1 1 0,-1-1 0,0 0 0,0 0 0,1 0 0,-1 0 0,0 0 0,0 0 0,1 0 0,-1 0 0,0 0 0,0-1 0,0 1 0,1 0 0,-1-1 0,2 0 0,34-12 0,82-35 0,-113 45 0,13-5 0,0 0 0,0 1 0,34-7 0,-26 7 21,-21 5-252,0 1 0,1-1 0,-1 1 0,1 0 0,7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25:14.511"/>
    </inkml:context>
    <inkml:brush xml:id="br0">
      <inkml:brushProperty name="width" value="0.035" units="cm"/>
      <inkml:brushProperty name="height" value="0.035" units="cm"/>
    </inkml:brush>
  </inkml:definitions>
  <inkml:trace contextRef="#ctx0" brushRef="#br0">1 237 24575,'1'-5'0,"0"1"0,1-1 0,0 1 0,0-1 0,0 1 0,1 0 0,-1 0 0,1 0 0,0 0 0,0 0 0,7-6 0,3-4 0,1-5 0,2 0 0,0 2 0,35-29 0,-41 38 0,0 1 0,1 0 0,-1 0 0,2 1 0,-1 1 0,1 0 0,0 1 0,24-6 0,-28 8 0,0 0 0,0 1 0,0 1 0,1 0 0,-1 0 0,0 0 0,0 1 0,0 0 0,12 3 0,-13-1 0,-1 0 0,1 0 0,-1 0 0,0 0 0,-1 1 0,1 0 0,0 1 0,-1-1 0,0 1 0,0 0 0,6 9 0,-5-5 0,0 0 0,-1 0 0,0 0 0,0 1 0,-1-1 0,-1 1 0,0 0 0,0 0 0,-1 1 0,0-1 0,0 1 0,-2-1 0,1 1 0,-1-1 0,-1 1 0,-3 19 0,1-8 0,-2-1 0,-1 0 0,0 0 0,-2 0 0,0-1 0,-2 0 0,-13 22 0,11-22 0,-1-1 0,-1-1 0,-1-1 0,0 0 0,-1 0 0,-27 20 0,-25 4 0,43-35 0,16-3 0,29 3 0,28 8 0,-1 2 0,-1 2 0,-1 2 0,60 35 0,-74-35 0,34 29 0,-28-19 0,-5-4-1365</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34:01.367"/>
    </inkml:context>
    <inkml:brush xml:id="br0">
      <inkml:brushProperty name="width" value="0.035" units="cm"/>
      <inkml:brushProperty name="height" value="0.035" units="cm"/>
      <inkml:brushProperty name="color" value="#5B2D90"/>
    </inkml:brush>
  </inkml:definitions>
  <inkml:trace contextRef="#ctx0" brushRef="#br0">1 116 24575,'136'8'0,"-18"0"0,113-20 0,-185 8 0,73 4 0,3 0 0,-122 0 0,0 0 0,1 0 0,-1 0 0,0 0 0,0 0 0,0 0 0,0 0 0,1 0 0,-1 0 0,0 0 0,0 0 0,0 0 0,0 0 0,0 0 0,1 0 0,-1 0 0,0 0 0,0-1 0,0 1 0,0 0 0,0 0 0,1 0 0,-1 0 0,0 0 0,0 0 0,0 0 0,0 0 0,0 0 0,0-1 0,0 1 0,0 0 0,1 0 0,-1 0 0,0 0 0,0 0 0,0-1 0,0 1 0,0 0 0,0 0 0,0 0 0,0 0 0,0 0 0,0-1 0,0 1 0,0 0 0,0 0 0,0 0 0,0 0 0,0-1 0,0 1 0,0 0 0,0 0 0,0 0 0,0 0 0,0 0 0,-1-1 0,1 1 0,-10-11 0,-16-7 0,-1 3 0,1 0 0,-2 2 0,1 1 0,-45-13 0,66 24 0,9 3 0,23 8 0,44 17 0,16 15 0,-22-21 0,-64-21 0,0 0 0,0 0 0,1 0 0,-1 0 0,0 0 0,0 0 0,1 0 0,-1 1 0,0-1 0,0 0 0,0 0 0,1 0 0,-1 0 0,0 1 0,0-1 0,0 0 0,0 0 0,1 0 0,-1 1 0,0-1 0,0 0 0,0 0 0,0 1 0,0-1 0,0 0 0,0 0 0,0 1 0,0-1 0,0 0 0,0 0 0,0 1 0,0-1 0,0 0 0,0 1 0,0-1 0,0 0 0,-7 13 0,-17 9 0,22-20 0,-117 101 0,103-89-1365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34:06.544"/>
    </inkml:context>
    <inkml:brush xml:id="br0">
      <inkml:brushProperty name="width" value="0.035" units="cm"/>
      <inkml:brushProperty name="height" value="0.035" units="cm"/>
      <inkml:brushProperty name="color" value="#5B2D90"/>
    </inkml:brush>
  </inkml:definitions>
  <inkml:trace contextRef="#ctx0" brushRef="#br0">1 1414 24575,'0'-5'0,"1"-1"0,0 1 0,0-1 0,0 1 0,5-10 0,0-6 0,110-408 0,-96 368 0,35-69 0,1-5 0,7-21 0,22-68 0,-77 199 0,2 1 0,0 0 0,1 0 0,2 1 0,0 1 0,18-23 0,-32 40 0,-8 4 0,-11 3 0,-9 4 0,-1 1 0,-43 18 0,64-22 0,6-4 0,10-6 0,9-6 0,-8 7 0,0 1 0,1 0 0,0 0 0,0 1 0,0 0 0,0 1 0,0 0 0,1 1 0,-1-1 0,1 2 0,0-1 0,11 1 0,-19 2 0,0-1 0,-1 1 0,1 0 0,0 0 0,-1 0 0,1 0 0,-1 0 0,1 0 0,-1 0 0,0 1 0,1-1 0,-1 0 0,0 1 0,0-1 0,0 1 0,0 0 0,0-1 0,0 1 0,-1 0 0,2 2 0,13 42 0,-13-38 0,6 19-23,8 32-1319</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34:19.201"/>
    </inkml:context>
    <inkml:brush xml:id="br0">
      <inkml:brushProperty name="width" value="0.035" units="cm"/>
      <inkml:brushProperty name="height" value="0.035" units="cm"/>
      <inkml:brushProperty name="color" value="#CC0066"/>
    </inkml:brush>
  </inkml:definitions>
  <inkml:trace contextRef="#ctx0" brushRef="#br0">1254 1 24450,'-1254'58'0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34:24.785"/>
    </inkml:context>
    <inkml:brush xml:id="br0">
      <inkml:brushProperty name="width" value="0.035" units="cm"/>
      <inkml:brushProperty name="height" value="0.035" units="cm"/>
      <inkml:brushProperty name="color" value="#CC0066"/>
    </inkml:brush>
  </inkml:definitions>
  <inkml:trace contextRef="#ctx0" brushRef="#br0">12 97 24575,'9'-7'0,"0"0"0,0 0 0,1 1 0,0 0 0,14-5 0,-2 0 0,40-19 0,-39 19 0,-22 11 0,-10 4 0,-144 85 0,151-88 0,-1 0 0,0 0 0,1 1 0,0-1 0,-1 1 0,1 0 0,0 0 0,0 0 0,-4 4 0,6-6 0,0 0 0,0 1 0,-1-1 0,1 0 0,0 1 0,0-1 0,0 0 0,0 1 0,0-1 0,0 0 0,0 1 0,0-1 0,0 0 0,0 1 0,0-1 0,0 0 0,0 1 0,0-1 0,0 0 0,0 1 0,0-1 0,0 0 0,1 1 0,-1-1 0,0 0 0,0 1 0,0-1 0,1 0 0,-1 1 0,19 7 0,174 43 0,-134-28-1365</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34:27.967"/>
    </inkml:context>
    <inkml:brush xml:id="br0">
      <inkml:brushProperty name="width" value="0.035" units="cm"/>
      <inkml:brushProperty name="height" value="0.035" units="cm"/>
      <inkml:brushProperty name="color" value="#CC0066"/>
    </inkml:brush>
  </inkml:definitions>
  <inkml:trace contextRef="#ctx0" brushRef="#br0">0 1334 24575,'2'-21'0,"1"1"0,1 0 0,1 0 0,1 1 0,0-1 0,2 1 0,10-21 0,1-4 0,33-75 0,28-74 0,3-104 0,-67 231 0,3-2 0,3 2 0,38-80 0,-40 103 0,25-59 0,-44 102 0,-1-1 0,0 1 0,0 0 0,0 0 0,0 0 0,0-1 0,0 1 0,1 0 0,-1 0 0,0 0 0,0-1 0,0 1 0,0 0 0,0 0 0,0-1 0,0 1 0,0 0 0,0 0 0,0 0 0,0-1 0,0 1 0,0 0 0,0 0 0,0-1 0,0 1 0,0 0 0,-1 0 0,1 0 0,0-1 0,0 1 0,0 0 0,0 0 0,0 0 0,0-1 0,-1 1 0,1 0 0,0 0 0,0 0 0,0 0 0,-1 0 0,1-1 0,0 1 0,0 0 0,-1 0 0,-12 4 0,-22 16 0,30-16 0,-85 58 0,133-96 0,-33 25 0,1 0 0,1 0 0,-1 1 0,26-13 0,-36 21 0,-1 0 0,1 0 0,0-1 0,-1 1 0,1 0 0,-1 0 0,1 0 0,0 0 0,-1 0 0,1 0 0,0 0 0,-1 0 0,1 0 0,-1 0 0,1 0 0,0 0 0,-1 0 0,1 1 0,-1-1 0,1 0 0,0 0 0,-1 1 0,1-1 0,-1 0 0,1 1 0,-1-1 0,1 0 0,-1 1 0,1 0 0,8 20 0,-6 26 0,-3-46 0,5 115-1365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47:27.046"/>
    </inkml:context>
    <inkml:brush xml:id="br0">
      <inkml:brushProperty name="width" value="0.035" units="cm"/>
      <inkml:brushProperty name="height" value="0.035" units="cm"/>
      <inkml:brushProperty name="color" value="#33CCFF"/>
    </inkml:brush>
  </inkml:definitions>
  <inkml:trace contextRef="#ctx0" brushRef="#br0">704 0 24575,'-4'2'0,"0"-1"0,0 0 0,1 1 0,-1-1 0,0 1 0,1 0 0,-1 1 0,1-1 0,0 0 0,0 1 0,0 0 0,0 0 0,-3 3 0,-9 9 0,-172 154 0,1 0 0,166-150 0,1 0 0,0 2 0,1 0 0,-15 27 0,-30 33 0,53-68 0,0 0 0,0 1 0,1 1 0,1 0 0,0 0 0,2 0 0,-1 1 0,2 0 0,0 0 0,1 1 0,0-1 0,2 1 0,-1 20 0,2-27 0,1 0 0,0 0 0,0 0 0,2 0 0,-1 0 0,1 0 0,0-1 0,1 1 0,0-1 0,1 1 0,0-1 0,0 0 0,1 0 0,0-1 0,1 1 0,0-1 0,0 0 0,1-1 0,0 1 0,0-2 0,0 1 0,1-1 0,10 7 0,19 11 0,-22-14 0,0 0 0,27 11 0,-24-12 0,-1 0 0,17 12 0,22 12 0,-7-8 0,-19-10 0,1 0 0,61 19 0,34 7 0,-87-26 0,2-1 0,0-3 0,52 8 0,-24-10 0,188 12 0,250-22 0,-494 0 0,1 0 0,0-1 0,-1-1 0,1 0 0,-1-1 0,0-1 0,0 0 0,-1 0 0,1-1 0,-1-1 0,-1 0 0,1 0 0,-1-2 0,0 1 0,-1-1 0,0-1 0,0 0 0,-1 0 0,-1-1 0,1 0 0,-2 0 0,0-1 0,11-23 0,5-7 0,-18 34 0,0 0 0,-1 0 0,0 0 0,0-1 0,-1 1 0,0-1 0,3-13 0,-3 1 0,-2-1 0,0 0 0,-1 0 0,-1 0 0,-1 0 0,-1 1 0,-1-1 0,-1 1 0,-1 0 0,-1 0 0,0 0 0,-2 1 0,0 0 0,-1 1 0,-15-21 0,-132-172 0,27 41 0,117 155 0,0 1 0,-2 1 0,1 1 0,-2 0 0,0 0 0,-29-16 0,-13-11 0,-51-29 0,95 59 0,0 1 0,0 1 0,-1 0 0,0 1 0,0 1 0,-1 1 0,0 0 0,0 0 0,0 2 0,-22-3 0,-18 2 0,-97 5 0,53 2 0,49-3-1365,29 0-5461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47:31.350"/>
    </inkml:context>
    <inkml:brush xml:id="br0">
      <inkml:brushProperty name="width" value="0.035" units="cm"/>
      <inkml:brushProperty name="height" value="0.035" units="cm"/>
      <inkml:brushProperty name="color" value="#33CCFF"/>
    </inkml:brush>
  </inkml:definitions>
  <inkml:trace contextRef="#ctx0" brushRef="#br0">2318 648 24514,'-1'25'0,"-1"0"0,-3 1 0,-1-1 0,-2 0 0,-2 0 0,-1-1 0,-3 0 0,0 0 0,-3 0 0,-1-1 0,-2 0 0,-2 0 0,-1-1 0,-1-1 0,-2 0 0,-2-1 0,0 0 0,-3-1 0,0-1 0,-2 0 0,-1-2 0,-1 1 0,-1-2 0,-2-1 0,0 0 0,-1-1 0,-2-1 0,1-1 0,-2-1 0,-1-1 0,0 0 0,0-2 0,-1 0 0,-1-2 0,1-1 0,-1 0 0,-1-2 0,1 0 0,-1-2 0,1 0 0,-1-2 0,1 0 0,0-2 0,0 0 0,1-1 0,0-2 0,0 0 0,1-2 0,1 0 0,0-1 0,1-1 0,1-1 0,1-1 0,1-1 0,0 0 0,2-1 0,1-2 0,1 1 0,1-2 0,1 0 0,2-1 0,1-1 0,2 0 0,1-1 0,1 0 0,2-1 0,2-1 0,1 0 0,2 0 0,1-1 0,2 0 0,2 0 0,2 0 0,1-1 0,2 0 0,2 0 0,1-1 0,2 1 0,3 0 0,0-1 0,3 1 0,2 0 0,1-1 0,2 1 0,2 1 0,1-1 0,2 1 0,2 0 0,2 0 0,1 1 0,2 0 0,1 1 0,2 0 0,2 0 0,1 1 0,1 1 0,2 1 0,1 0 0,2 0 0,1 2 0,1 0 0,1 1 0,1 0 0,2 2 0,0 0 0,1 1 0,1 1 0,1 1 0,1 1 0,0 1 0,1 0 0,1 2 0,0 1 0,0 0 0,1 2 0,0 0 0,0 2 0,1 0 0,-1 2 0,1 0 0,-1 2 0,1 0 0,-1 2 0,-1 0 0,1 2 0,-1 0 0,-1 1 0,0 2 0,0 0 0,-1 1 0,-2 1 0,1 1 0,-2 1 0,-1 1 0,0 0 0,-2 2 0,-1 0 0,-1 1 0,-1 0 0,-2 2 0,0 0 0,-3 0 0,0 1 0,-2 1 0,-2 1 0,-1 0 0,-1 0 0,-2 1 0,-2 0 0,-1 1 0,-3 0 0,0 0 0,-3 1 0,-1-1 0,-2 1 0,-2 1 0,-1-1 0,-3 0 0,-1 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49:33.165"/>
    </inkml:context>
    <inkml:brush xml:id="br0">
      <inkml:brushProperty name="width" value="0.035" units="cm"/>
      <inkml:brushProperty name="height" value="0.035" units="cm"/>
      <inkml:brushProperty name="color" value="#33CCFF"/>
    </inkml:brush>
  </inkml:definitions>
  <inkml:trace contextRef="#ctx0" brushRef="#br0">1701 851 24517,'-1'34'0,"-1"-1"0,-1 0 0,-1 0 0,-2 0 0,-1 0 0,-2-1 0,-1 0 0,-1 0 0,-1-1 0,-1-1 0,-2 0 0,0 0 0,-2-1 0,-1-1 0,-1-1 0,-2 0 0,0-2 0,-1 0 0,-1 0 0,-1-2 0,-1-1 0,-1-1 0,-1-1 0,0-1 0,-1-1 0,-1-1 0,0-1 0,-1-2 0,-1 0 0,0-2 0,-1-1 0,0-1 0,0-2 0,0-1 0,-1-1 0,0-1 0,-1-2 0,1-1 0,0-1 0,-1-2 0,1-1 0,0-1 0,0-2 0,0-1 0,0-1 0,1-1 0,0-2 0,0-1 0,1-1 0,1-2 0,0 0 0,0-2 0,1-1 0,1-1 0,1-1 0,0-1 0,1-1 0,1-1 0,1-1 0,1-2 0,1 0 0,1 0 0,1-2 0,1 0 0,1-1 0,1-1 0,1-1 0,1 0 0,2 0 0,1-1 0,1-1 0,1 0 0,2 0 0,1-1 0,1 0 0,1 0 0,2 0 0,1 0 0,1-1 0,2 1 0,1-1 0,1 1 0,2 0 0,1 0 0,1 1 0,1-1 0,2 1 0,1 1 0,1 0 0,1 0 0,2 1 0,1 1 0,1 0 0,1 1 0,1 0 0,1 2 0,1 0 0,1 1 0,1 1 0,1 1 0,1 1 0,1 0 0,1 2 0,0 1 0,1 1 0,1 1 0,1 1 0,0 2 0,0 1 0,1 0 0,1 2 0,0 2 0,0 0 0,1 2 0,0 1 0,0 2 0,0 0 0,0 2 0,1 2 0,-1 0 0,0 2 0,1 2 0,-1 0 0,0 2 0,-1 1 0,0 2 0,0 0 0,0 2 0,-1 2 0,0 0 0,-1 1 0,-1 2 0,0 1 0,-1 1 0,-1 1 0,0 1 0,-1 2 0,-1 0 0,-1 1 0,-1 1 0,-1 1 0,-1 1 0,0 0 0,-2 2 0,-1 0 0,-1 1 0,-2 0 0,0 1 0,-2 1 0,-1 0 0,-1 0 0,-1 1 0,-1 1 0,-2-1 0,-1 1 0,-2 0 0,-1 0 0,-1 1 0,-1-1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50:46.489"/>
    </inkml:context>
    <inkml:brush xml:id="br0">
      <inkml:brushProperty name="width" value="0.035" units="cm"/>
      <inkml:brushProperty name="height" value="0.035" units="cm"/>
      <inkml:brushProperty name="color" value="#5B2D90"/>
    </inkml:brush>
  </inkml:definitions>
  <inkml:trace contextRef="#ctx0" brushRef="#br0">0 33 24575,'71'1'0,"77"-2"0,-104-4 0,22-1 0,74-5 0,27 1 0,-9 10-1365,-149 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25:06.196"/>
    </inkml:context>
    <inkml:brush xml:id="br0">
      <inkml:brushProperty name="width" value="0.035" units="cm"/>
      <inkml:brushProperty name="height" value="0.035" units="cm"/>
    </inkml:brush>
  </inkml:definitions>
  <inkml:trace contextRef="#ctx0" brushRef="#br0">0 0 24575,'18'52'0,"-13"-34"0,0-1 0,2 1 0,0-1 0,14 26 0,-18-39-1365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50:48.776"/>
    </inkml:context>
    <inkml:brush xml:id="br0">
      <inkml:brushProperty name="width" value="0.035" units="cm"/>
      <inkml:brushProperty name="height" value="0.035" units="cm"/>
      <inkml:brushProperty name="color" value="#5B2D90"/>
    </inkml:brush>
  </inkml:definitions>
  <inkml:trace contextRef="#ctx0" brushRef="#br0">1 1 24575,'6'0'0,"0"1"0,0 0 0,0 1 0,0 0 0,-1 0 0,1 0 0,0 0 0,-1 1 0,6 4 0,-4-4 0,0 1 0,0-1 0,0 0 0,0 0 0,11 2 0,23 4 0,-30-6 0,0 0 0,0-1 0,20 2 0,-24-4 0,1 1 0,-1 0 0,0 1 0,1 0 0,6 3 0,21 5 0,-34-11 0,-1 1 0,1 0 0,0 0 0,-1 0 0,1 0 0,0 1 0,-1-1 0,1 0 0,0 0 0,-1 0 0,1 0 0,-1 1 0,1-1 0,0 0 0,-1 1 0,1-1 0,-1 0 0,1 1 0,-1-1 0,1 1 0,-1-1 0,1 1 0,-1-1 0,1 1 0,-1-1 0,0 1 0,1-1 0,-1 1 0,1 1 0,-2-1 0,1 0 0,0 0 0,-1 0 0,1 0 0,-1-1 0,0 1 0,1 0 0,-1 0 0,0 0 0,1 0 0,-1-1 0,0 1 0,0 0 0,0-1 0,-2 2 0,-39 19 0,24-15 0,0 1 0,1 1 0,-1 1 0,-23 16 0,-81 49 0,116-70-1365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50:51.721"/>
    </inkml:context>
    <inkml:brush xml:id="br0">
      <inkml:brushProperty name="width" value="0.035" units="cm"/>
      <inkml:brushProperty name="height" value="0.035" units="cm"/>
      <inkml:brushProperty name="color" value="#5B2D90"/>
    </inkml:brush>
  </inkml:definitions>
  <inkml:trace contextRef="#ctx0" brushRef="#br0">1 1359 24575,'1'-11'0,"1"-1"0,0 1 0,1 0 0,0 0 0,1 0 0,6-13 0,3-9 0,38-94 0,-6 17 0,32-64 0,-37 75 0,-14 32 0,-2 16 0,39-61 0,-18 34 0,-31 53 0,4-10 0,2 0 0,1 2 0,2 0 0,41-45 0,8-6 0,-40 45 0,6-10-1365,-34 44-5461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50:57.579"/>
    </inkml:context>
    <inkml:brush xml:id="br0">
      <inkml:brushProperty name="width" value="0.035" units="cm"/>
      <inkml:brushProperty name="height" value="0.035" units="cm"/>
      <inkml:brushProperty name="color" value="#5B2D90"/>
    </inkml:brush>
  </inkml:definitions>
  <inkml:trace contextRef="#ctx0" brushRef="#br0">0 243 24033,'360'-243'0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51:02.298"/>
    </inkml:context>
    <inkml:brush xml:id="br0">
      <inkml:brushProperty name="width" value="0.035" units="cm"/>
      <inkml:brushProperty name="height" value="0.035" units="cm"/>
      <inkml:brushProperty name="color" value="#5B2D90"/>
    </inkml:brush>
  </inkml:definitions>
  <inkml:trace contextRef="#ctx0" brushRef="#br0">139 0 24575,'-1'9'0,"-1"0"0,0-1 0,-1 1 0,0-1 0,0 0 0,-1 1 0,0-2 0,-7 13 0,-5 10 0,-50 130 0,57-141-33,6-15-134,1 1 1,0-1-1,1 1 1,-1-1-1,1 1 1,-1-1-1,0 8 1,2-3-6660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51:09.962"/>
    </inkml:context>
    <inkml:brush xml:id="br0">
      <inkml:brushProperty name="width" value="0.035" units="cm"/>
      <inkml:brushProperty name="height" value="0.035" units="cm"/>
      <inkml:brushProperty name="color" value="#CC0066"/>
    </inkml:brush>
  </inkml:definitions>
  <inkml:trace contextRef="#ctx0" brushRef="#br0">1301 22 24575,'-319'-11'0,"-16"0"0,-303 12-1365,629-1-5461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51:12.180"/>
    </inkml:context>
    <inkml:brush xml:id="br0">
      <inkml:brushProperty name="width" value="0.035" units="cm"/>
      <inkml:brushProperty name="height" value="0.035" units="cm"/>
      <inkml:brushProperty name="color" value="#CC0066"/>
    </inkml:brush>
  </inkml:definitions>
  <inkml:trace contextRef="#ctx0" brushRef="#br0">113 10 24277,'-113'62'0,"355"-133"0,-371 80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51:18.325"/>
    </inkml:context>
    <inkml:brush xml:id="br0">
      <inkml:brushProperty name="width" value="0.035" units="cm"/>
      <inkml:brushProperty name="height" value="0.035" units="cm"/>
      <inkml:brushProperty name="color" value="#CC0066"/>
    </inkml:brush>
  </inkml:definitions>
  <inkml:trace contextRef="#ctx0" brushRef="#br0">1 1 24575,'8'1'0,"0"0"0,0 1 0,0 0 0,0 0 0,0 1 0,0 0 0,12 7 0,31 11 0,-24-13 0,-1 1 0,34 17 0,-10-3 0,-17-11-1365,-26-7-5461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51:19.993"/>
    </inkml:context>
    <inkml:brush xml:id="br0">
      <inkml:brushProperty name="width" value="0.035" units="cm"/>
      <inkml:brushProperty name="height" value="0.035" units="cm"/>
      <inkml:brushProperty name="color" value="#CC0066"/>
    </inkml:brush>
  </inkml:definitions>
  <inkml:trace contextRef="#ctx0" brushRef="#br0">0 1270 24295,'222'-1269'0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51:21.747"/>
    </inkml:context>
    <inkml:brush xml:id="br0">
      <inkml:brushProperty name="width" value="0.035" units="cm"/>
      <inkml:brushProperty name="height" value="0.035" units="cm"/>
      <inkml:brushProperty name="color" value="#CC0066"/>
    </inkml:brush>
  </inkml:definitions>
  <inkml:trace contextRef="#ctx0" brushRef="#br0">189 0 24575,'-2'4'0,"1"0"0,-1 0 0,0-1 0,1 1 0,-2 0 0,1-1 0,-4 6 0,1-2 0,-90 160 0,84-147 0,-44 83-1365,51-96-5461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51:23.579"/>
    </inkml:context>
    <inkml:brush xml:id="br0">
      <inkml:brushProperty name="width" value="0.035" units="cm"/>
      <inkml:brushProperty name="height" value="0.035" units="cm"/>
      <inkml:brushProperty name="color" value="#CC0066"/>
    </inkml:brush>
  </inkml:definitions>
  <inkml:trace contextRef="#ctx0" brushRef="#br0">0 0 24575,'5'6'0,"-1"1"0,0-1 0,0 1 0,0 0 0,-1 0 0,4 11 0,4 9 0,-3-11 0,0 0 0,1-1 0,1 0 0,1-1 0,15 18 0,-22-27 10,0 0-1,-1 1 1,1 0-1,-1 0 1,3 9-1,4 5-1431,-6-12-5404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25:10.624"/>
    </inkml:context>
    <inkml:brush xml:id="br0">
      <inkml:brushProperty name="width" value="0.035" units="cm"/>
      <inkml:brushProperty name="height" value="0.035" units="cm"/>
    </inkml:brush>
  </inkml:definitions>
  <inkml:trace contextRef="#ctx0" brushRef="#br0">1 0 24575,'1'6'0,"0"1"0,1-1 0,0 0 0,1-1 0,-1 1 0,1 0 0,0-1 0,5 6 0,0 3 0,12 28 0,27 79 0,-38-95 0,0 5 0,9 51 0,1 6 0,-5-34 0,-7-23 0,19 50 0,-16-58 0,2 6 0,11 35 0,-22-60-1365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51:35.753"/>
    </inkml:context>
    <inkml:brush xml:id="br0">
      <inkml:brushProperty name="width" value="0.035" units="cm"/>
      <inkml:brushProperty name="height" value="0.035" units="cm"/>
    </inkml:brush>
  </inkml:definitions>
  <inkml:trace contextRef="#ctx0" brushRef="#br0">0 27 24575,'1'11'0,"1"0"0,0-1 0,0 1 0,1 0 0,5 10 0,2 13 0,38 113 0,-7-27 0,4 11 0,-44-127 0,0-1 0,1 1 0,-1-1 0,1 1 0,0-1 0,0 0 0,1 0 0,-1 0 0,0 0 0,1 0 0,0 0 0,0-1 0,0 1 0,0-1 0,0 0 0,0 0 0,0 0 0,1 0 0,-1-1 0,1 1 0,-1-1 0,1 0 0,0 0 0,4 1 0,10 0 0,0 0 0,1-1 0,34-2 0,-16-1 0,629-14 0,234 1 0,-686 3 0,0 1 0,319 22 0,-516-10 0,352 0 0,-2-24 0,-228 13 0,154 8 0,-136 4 0,1502-2 0,-1533-11 0,-115 9 0,0 0 0,-1 0 0,1-2 0,19-7 0,-21 7 0,1 0 0,0 1 0,0 0 0,0 0 0,16-1 0,-24 3 0,0 1 0,0 0 0,0-1 0,0 0 0,0 1 0,0-1 0,0 0 0,-1 0 0,1 0 0,0 0 0,-1-1 0,1 1 0,-1 0 0,1-1 0,-1 1 0,1-1 0,-1 1 0,0-1 0,0 1 0,0-1 0,0 0 0,0 0 0,1-3 0,2-6 0,0 0 0,5-23 0,-6 18 0,21-94 0,-14 56 0,29-88 0,-22 89-1365,-13 46-5461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51:38.881"/>
    </inkml:context>
    <inkml:brush xml:id="br0">
      <inkml:brushProperty name="width" value="0.035" units="cm"/>
      <inkml:brushProperty name="height" value="0.035" units="cm"/>
    </inkml:brush>
  </inkml:definitions>
  <inkml:trace contextRef="#ctx0" brushRef="#br0">1 0 24575,'-1'31'0,"1"0"0,2 0 0,1 0 0,2 0 0,12 48 0,1-24 0,15 84 0,-15-72 0,-13-54 0,-1 0 0,0 1 0,-1-1 0,-1 1 0,1 17 0,-3-29 0,0-1 0,1 0 0,-1 1 0,0-1 0,0 0 0,1 1 0,-1-1 0,0 0 0,1 1 0,-1-1 0,1 0 0,0 0 0,-1 0 0,1 0 0,0 1 0,0-1 0,0 0 0,0 0 0,0 0 0,0-1 0,0 1 0,0 0 0,2 1 0,0-1 0,0 1 0,1-1 0,-1 0 0,0 0 0,0-1 0,1 1 0,-1-1 0,1 0 0,4 0 0,2 0 0,-1-1 0,0 0 0,1-1 0,-1 0 0,0-1 0,14-5 0,-9 3-64,-1 1 0,0 1-1,1 0 1,0 0-1,0 2 1,0-1 0,0 2-1,20 1 1,-15 0-722,-10-1-6040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51:40.398"/>
    </inkml:context>
    <inkml:brush xml:id="br0">
      <inkml:brushProperty name="width" value="0.035" units="cm"/>
      <inkml:brushProperty name="height" value="0.035" units="cm"/>
    </inkml:brush>
  </inkml:definitions>
  <inkml:trace contextRef="#ctx0" brushRef="#br0">3 0 24575,'-1'35'0,"0"-24"0,0 0 0,1 0 0,1 0 0,-1 0 0,2 0 0,-1 0 0,2 0 0,-1-1 0,6 13 0,2 20-1365,-8-36-5461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51:42.976"/>
    </inkml:context>
    <inkml:brush xml:id="br0">
      <inkml:brushProperty name="width" value="0.035" units="cm"/>
      <inkml:brushProperty name="height" value="0.035" units="cm"/>
    </inkml:brush>
  </inkml:definitions>
  <inkml:trace contextRef="#ctx0" brushRef="#br0">0 0 24575,'2'13'0,"1"0"0,0 0 0,1 0 0,0-1 0,1 0 0,0 0 0,1 0 0,10 15 0,-3-2 0,7 16 0,-3 2 0,-1 1 0,-2 0 0,13 72 0,-15-61 0,29 75 0,-10-34 0,-10-32-1365,-19-56-5461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51:45.630"/>
    </inkml:context>
    <inkml:brush xml:id="br0">
      <inkml:brushProperty name="width" value="0.035" units="cm"/>
      <inkml:brushProperty name="height" value="0.035" units="cm"/>
    </inkml:brush>
  </inkml:definitions>
  <inkml:trace contextRef="#ctx0" brushRef="#br0">0 65 24575,'34'-17'0,"-23"10"0,1 0 0,0 1 0,0 1 0,1 0 0,-1 1 0,1 0 0,0 1 0,0 0 0,0 1 0,14 0 0,9 2 0,90 6 0,-111-4 0,1 1 0,-1 1 0,1 0 0,-1 1 0,0 1 0,14 7 0,-15-6 0,-1 0 0,23 17 0,-31-20 0,-1 0 0,0 1 0,0-1 0,0 1 0,0 0 0,-1 0 0,0 0 0,0 0 0,0 1 0,2 6 0,-2-5 0,-1 0 0,0 1 0,0-1 0,-1 1 0,1-1 0,-2 1 0,1-1 0,-1 1 0,0 0 0,-1-1 0,0 1 0,0-1 0,-4 13 0,1-10 0,0 1 0,-1-1 0,0 1 0,-1-2 0,0 1 0,0-1 0,-1 1 0,-11 10 0,-1-2 0,0-1 0,-2 0 0,0-2 0,0 0 0,-2-2 0,1 0 0,-32 12 0,-72 26 0,106-44 0,16-6 0,1 0 0,-1 0 0,0 1 0,1-1 0,0 1 0,-1-1 0,1 1 0,0 0 0,0 1 0,0-1 0,0 0 0,0 1 0,-3 3 0,6-5 0,0 0 0,0 0 0,0 0 0,0 0 0,0 0 0,0-1 0,0 1 0,1 0 0,-1 0 0,0 0 0,0 0 0,1 0 0,-1-1 0,1 1 0,-1 0 0,1 0 0,-1-1 0,1 1 0,-1 0 0,1-1 0,0 1 0,-1-1 0,1 1 0,0-1 0,0 1 0,-1-1 0,1 1 0,1 0 0,29 16 0,-26-14 0,39 19 0,2-2 0,49 14 0,-42-16 0,58 29 0,44 42 0,-121-69-1365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58:03.210"/>
    </inkml:context>
    <inkml:brush xml:id="br0">
      <inkml:brushProperty name="width" value="0.035" units="cm"/>
      <inkml:brushProperty name="height" value="0.035" units="cm"/>
      <inkml:brushProperty name="color" value="#CC0066"/>
    </inkml:brush>
  </inkml:definitions>
  <inkml:trace contextRef="#ctx0" brushRef="#br0">1 942 24575,'2'-7'0,"0"0"0,0 0 0,1 1 0,0-1 0,1 0 0,-1 1 0,1 0 0,1 0 0,-1 0 0,6-6 0,2-3 0,136-178 0,-16 21 0,-27 49 0,-52 70 0,-30 31 0,0-2 0,24-32 0,-9 12 0,-28 33 0,0 0 0,0 0 0,8-14 0,-7 4-108,39-56-1149,-45 71-5569</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58:05.557"/>
    </inkml:context>
    <inkml:brush xml:id="br0">
      <inkml:brushProperty name="width" value="0.035" units="cm"/>
      <inkml:brushProperty name="height" value="0.035" units="cm"/>
      <inkml:brushProperty name="color" value="#CC0066"/>
    </inkml:brush>
  </inkml:definitions>
  <inkml:trace contextRef="#ctx0" brushRef="#br0">1 115 24575,'10'-2'0,"0"1"0,0-1 0,0-1 0,0 0 0,0-1 0,0 1 0,17-11 0,19-7 0,-30 15 0,0 0 0,-1-2 0,0 1 0,26-19 0,-41 25 0,1 0 0,0 0 0,0 1 0,0-1 0,0 0 0,0 1 0,0-1 0,0 1 0,0-1 0,0 1 0,0 0 0,0-1 0,0 1 0,0 0 0,0 0 0,0-1 0,0 1 0,0 0 0,0 0 0,0 0 0,0 0 0,0 1 0,0-1 0,1 0 0,-1 0 0,0 1 0,1 0 0,-1 0 0,0 0 0,0 0 0,0 0 0,0 1 0,0-1 0,0 1 0,0-1 0,-1 1 0,1-1 0,0 1 0,-1-1 0,0 1 0,1-1 0,-1 1 0,1 3 0,-1 3 0,1 1 0,-1 0 0,-1-1 0,0 1 0,-3 15 0,-1-6 0,0 0 0,0-1 0,-2 1 0,-8 16 0,13-29 17,0 0-1,0 0 0,1 1 1,-1-1-1,1 0 1,1 1-1,-1 10 0,-5 22-1512,4-30-5330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58:07.524"/>
    </inkml:context>
    <inkml:brush xml:id="br0">
      <inkml:brushProperty name="width" value="0.035" units="cm"/>
      <inkml:brushProperty name="height" value="0.035" units="cm"/>
      <inkml:brushProperty name="color" value="#CC0066"/>
    </inkml:brush>
  </inkml:definitions>
  <inkml:trace contextRef="#ctx0" brushRef="#br0">1 958 24575,'2'-1'0,"0"0"0,0 0 0,0 0 0,0-1 0,0 1 0,0-1 0,0 1 0,0-1 0,-1 0 0,1 0 0,1-2 0,4-3 0,133-131 0,54-50 0,-20 36 0,-56 31 0,16-14 0,-35 48 0,-75 65-436,-1 0 1,29-36-1,-52 57 378,6-6-6768</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58:09.739"/>
    </inkml:context>
    <inkml:brush xml:id="br0">
      <inkml:brushProperty name="width" value="0.035" units="cm"/>
      <inkml:brushProperty name="height" value="0.035" units="cm"/>
      <inkml:brushProperty name="color" value="#CC0066"/>
    </inkml:brush>
  </inkml:definitions>
  <inkml:trace contextRef="#ctx0" brushRef="#br0">0 135 24575,'16'-1'0,"0"-1"0,0-1 0,0 0 0,0-1 0,16-7 0,27-7 0,-31 10 0,0-1 0,34-17 0,6-2 0,-54 21 0,19-7 0,-32 14 0,-1 0 0,0 0 0,1 0 0,-1 0 0,0 0 0,0 0 0,1 0 0,-1 0 0,0 0 0,1 0 0,-1 0 0,0 0 0,1 0 0,-1 0 0,0 0 0,0 1 0,1-1 0,-1 0 0,0 0 0,0 0 0,1 0 0,-1 1 0,0-1 0,0 0 0,0 0 0,1 0 0,-1 1 0,0-1 0,0 0 0,0 0 0,1 1 0,-1-1 0,0 0 0,0 1 0,-5 19 0,-3-5 0,0-1 0,-1 0 0,-21 24 0,-1 2 0,24-26 0,0 1 0,1-1 0,0 1 0,1 1 0,-5 27 0,7-29 0,1 0-341,0 0 0,1 1-1,1 21 1,0-24-6485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25:14.511"/>
    </inkml:context>
    <inkml:brush xml:id="br0">
      <inkml:brushProperty name="width" value="0.035" units="cm"/>
      <inkml:brushProperty name="height" value="0.035" units="cm"/>
    </inkml:brush>
  </inkml:definitions>
  <inkml:trace contextRef="#ctx0" brushRef="#br0">1 237 24575,'1'-5'0,"0"1"0,1-1 0,0 1 0,0-1 0,0 1 0,1 0 0,-1 0 0,1 0 0,0 0 0,0 0 0,7-6 0,3-4 0,1-5 0,2 0 0,0 2 0,35-29 0,-41 38 0,0 1 0,1 0 0,-1 0 0,2 1 0,-1 1 0,1 0 0,0 1 0,24-6 0,-28 8 0,0 0 0,0 1 0,0 1 0,1 0 0,-1 0 0,0 0 0,0 1 0,0 0 0,12 3 0,-13-1 0,-1 0 0,1 0 0,-1 0 0,0 0 0,-1 1 0,1 0 0,0 1 0,-1-1 0,0 1 0,0 0 0,6 9 0,-5-5 0,0 0 0,-1 0 0,0 0 0,0 1 0,-1-1 0,-1 1 0,0 0 0,0 0 0,-1 1 0,0-1 0,0 1 0,-2-1 0,1 1 0,-1-1 0,-1 1 0,-3 19 0,1-8 0,-2-1 0,-1 0 0,0 0 0,-2 0 0,0-1 0,-2 0 0,-13 22 0,11-22 0,-1-1 0,-1-1 0,-1-1 0,0 0 0,-1 0 0,-27 20 0,-25 4 0,43-35 0,16-3 0,29 3 0,28 8 0,-1 2 0,-1 2 0,-1 2 0,60 35 0,-74-35 0,34 29 0,-28-19 0,-5-4-1365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24:37.075"/>
    </inkml:context>
    <inkml:brush xml:id="br0">
      <inkml:brushProperty name="width" value="0.035" units="cm"/>
      <inkml:brushProperty name="height" value="0.035" units="cm"/>
    </inkml:brush>
  </inkml:definitions>
  <inkml:trace contextRef="#ctx0" brushRef="#br0">0 133 24575,'2'20'0,"1"0"0,1 0 0,0-1 0,1 1 0,2-1 0,0-1 0,13 27 0,13 36 0,-6-3 0,1 2 0,22 99 0,-41-146 0,1-1 0,24 52 0,-27-70 0,2 10 0,-1-6 0,0 0 0,19 30 0,-24-45 0,0 1 0,0-1 0,0-1 0,0 1 0,1 0 0,-1-1 0,1 0 0,0 0 0,0 0 0,0 0 0,0 0 0,0-1 0,0 0 0,0 0 0,0 0 0,9 1 0,7-1 0,1 0 0,27-3 0,-22 0 0,128-1 0,212-13 0,28 6 0,-109 8 0,-138-11 0,26-1 0,35 1 0,-7 0 0,168 14 0,114-3 0,-311-12 0,47 0 0,466 13 0,-322 2 0,-160-15 0,-5 0 0,-147 13 0,92-13 0,-94 8 0,87 1 0,-88 5 0,92-11 0,-56 1 0,1 4 0,113 5 0,-92 2 0,-102-1 0,0 0 0,0 0 0,-1 0 0,1 0 0,0-1 0,0 0 0,-1 1 0,1-1 0,0-1 0,-1 1 0,1-1 0,-1 1 0,1-1 0,-1 0 0,4-3 0,-5 2 0,1 0 0,-1 0 0,0 0 0,0 0 0,0 0 0,-1 0 0,1-1 0,-1 1 0,0-1 0,0 1 0,0-1 0,0 0 0,0 1 0,-1-1 0,0-7 0,6-39 0,1 1 0,18-61 0,5-28 0,-23 98 0,-2-2 0,3 0 0,21-66 0,-14 72 0,-10 25 0,0-1 0,-1 0 0,0 0 0,-1 0 0,0 0 0,1-17 0,-3 3-1365,0 4-5461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25:04.407"/>
    </inkml:context>
    <inkml:brush xml:id="br0">
      <inkml:brushProperty name="width" value="0.035" units="cm"/>
      <inkml:brushProperty name="height" value="0.035" units="cm"/>
    </inkml:brush>
  </inkml:definitions>
  <inkml:trace contextRef="#ctx0" brushRef="#br0">1 1 24575,'2'33'0,"1"0"0,2 0 0,11 38 0,9 56 0,-1 6 0,-5-28 0,7 6 0,-18-49 0,-7-61 0,-1-1 0,1 1 0,0 0 0,0 0 0,1-1 0,-1 1 0,0 0 0,0-1 0,0 1 0,0-1 0,0 0 0,1 1 0,-1-1 0,0 0 0,0 0 0,1 0 0,-1 0 0,0 0 0,0 0 0,1 0 0,-1 0 0,0 0 0,0-1 0,0 1 0,1 0 0,-1-1 0,2 0 0,34-12 0,82-35 0,-113 45 0,13-5 0,0 0 0,0 1 0,34-7 0,-26 7 21,-21 5-252,0 1 0,1-1 0,-1 1 0,1 0 0,7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25:06.196"/>
    </inkml:context>
    <inkml:brush xml:id="br0">
      <inkml:brushProperty name="width" value="0.035" units="cm"/>
      <inkml:brushProperty name="height" value="0.035" units="cm"/>
    </inkml:brush>
  </inkml:definitions>
  <inkml:trace contextRef="#ctx0" brushRef="#br0">0 0 24575,'18'52'0,"-13"-34"0,0-1 0,2 1 0,0-1 0,14 26 0,-18-39-1365</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7:25:10.624"/>
    </inkml:context>
    <inkml:brush xml:id="br0">
      <inkml:brushProperty name="width" value="0.035" units="cm"/>
      <inkml:brushProperty name="height" value="0.035" units="cm"/>
    </inkml:brush>
  </inkml:definitions>
  <inkml:trace contextRef="#ctx0" brushRef="#br0">1 0 24575,'1'6'0,"0"1"0,1-1 0,0 0 0,1-1 0,-1 1 0,1 0 0,0-1 0,5 6 0,0 3 0,12 28 0,27 79 0,-38-95 0,0 5 0,9 51 0,1 6 0,-5-34 0,-7-23 0,19 50 0,-16-58 0,2 6 0,11 35 0,-22-60-1365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60156F-7B5B-0128-610E-217E2C6BE4A3}"/>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Подзаголовок 2">
            <a:extLst>
              <a:ext uri="{FF2B5EF4-FFF2-40B4-BE49-F238E27FC236}">
                <a16:creationId xmlns:a16="http://schemas.microsoft.com/office/drawing/2014/main" id="{9AEB588B-AA79-8A56-3448-4055CAE2A1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Дата 3">
            <a:extLst>
              <a:ext uri="{FF2B5EF4-FFF2-40B4-BE49-F238E27FC236}">
                <a16:creationId xmlns:a16="http://schemas.microsoft.com/office/drawing/2014/main" id="{682DED73-FC13-2737-F640-1141DA0103D6}"/>
              </a:ext>
            </a:extLst>
          </p:cNvPr>
          <p:cNvSpPr>
            <a:spLocks noGrp="1"/>
          </p:cNvSpPr>
          <p:nvPr>
            <p:ph type="dt" sz="half" idx="10"/>
          </p:nvPr>
        </p:nvSpPr>
        <p:spPr/>
        <p:txBody>
          <a:bodyPr/>
          <a:lstStyle/>
          <a:p>
            <a:fld id="{4682F439-8724-4D5E-8824-92762CE613E7}" type="datetimeFigureOut">
              <a:rPr lang="en-US" smtClean="0"/>
              <a:t>5/23/2025</a:t>
            </a:fld>
            <a:endParaRPr lang="en-US"/>
          </a:p>
        </p:txBody>
      </p:sp>
      <p:sp>
        <p:nvSpPr>
          <p:cNvPr id="5" name="Нижний колонтитул 4">
            <a:extLst>
              <a:ext uri="{FF2B5EF4-FFF2-40B4-BE49-F238E27FC236}">
                <a16:creationId xmlns:a16="http://schemas.microsoft.com/office/drawing/2014/main" id="{12E82120-A5B5-7C29-9C76-2A0FE7DF5C99}"/>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2C0405D8-4166-5E25-59A1-818086B854B2}"/>
              </a:ext>
            </a:extLst>
          </p:cNvPr>
          <p:cNvSpPr>
            <a:spLocks noGrp="1"/>
          </p:cNvSpPr>
          <p:nvPr>
            <p:ph type="sldNum" sz="quarter" idx="12"/>
          </p:nvPr>
        </p:nvSpPr>
        <p:spPr/>
        <p:txBody>
          <a:bodyPr/>
          <a:lstStyle/>
          <a:p>
            <a:fld id="{5899350B-1210-4BD9-B01E-E4F4812BDCE0}" type="slidenum">
              <a:rPr lang="en-US" smtClean="0"/>
              <a:t>‹#›</a:t>
            </a:fld>
            <a:endParaRPr lang="en-US"/>
          </a:p>
        </p:txBody>
      </p:sp>
    </p:spTree>
    <p:extLst>
      <p:ext uri="{BB962C8B-B14F-4D97-AF65-F5344CB8AC3E}">
        <p14:creationId xmlns:p14="http://schemas.microsoft.com/office/powerpoint/2010/main" val="36442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A5A4D9-ECB1-DD9D-7120-F87AC63D3B4C}"/>
              </a:ext>
            </a:extLst>
          </p:cNvPr>
          <p:cNvSpPr>
            <a:spLocks noGrp="1"/>
          </p:cNvSpPr>
          <p:nvPr>
            <p:ph type="title"/>
          </p:nvPr>
        </p:nvSpPr>
        <p:spPr/>
        <p:txBody>
          <a:bodyPr/>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9CEF6298-92CE-4AAD-E1C4-A63F4341278A}"/>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E2D98D87-CC0D-01DA-A31F-A452FE392DB8}"/>
              </a:ext>
            </a:extLst>
          </p:cNvPr>
          <p:cNvSpPr>
            <a:spLocks noGrp="1"/>
          </p:cNvSpPr>
          <p:nvPr>
            <p:ph type="dt" sz="half" idx="10"/>
          </p:nvPr>
        </p:nvSpPr>
        <p:spPr/>
        <p:txBody>
          <a:bodyPr/>
          <a:lstStyle/>
          <a:p>
            <a:fld id="{4682F439-8724-4D5E-8824-92762CE613E7}" type="datetimeFigureOut">
              <a:rPr lang="en-US" smtClean="0"/>
              <a:t>5/23/2025</a:t>
            </a:fld>
            <a:endParaRPr lang="en-US"/>
          </a:p>
        </p:txBody>
      </p:sp>
      <p:sp>
        <p:nvSpPr>
          <p:cNvPr id="5" name="Нижний колонтитул 4">
            <a:extLst>
              <a:ext uri="{FF2B5EF4-FFF2-40B4-BE49-F238E27FC236}">
                <a16:creationId xmlns:a16="http://schemas.microsoft.com/office/drawing/2014/main" id="{32B888A0-6A3B-501C-BC54-61D30974A613}"/>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F5575404-9011-B11A-64A8-F72C69B34AA9}"/>
              </a:ext>
            </a:extLst>
          </p:cNvPr>
          <p:cNvSpPr>
            <a:spLocks noGrp="1"/>
          </p:cNvSpPr>
          <p:nvPr>
            <p:ph type="sldNum" sz="quarter" idx="12"/>
          </p:nvPr>
        </p:nvSpPr>
        <p:spPr/>
        <p:txBody>
          <a:bodyPr/>
          <a:lstStyle/>
          <a:p>
            <a:fld id="{5899350B-1210-4BD9-B01E-E4F4812BDCE0}" type="slidenum">
              <a:rPr lang="en-US" smtClean="0"/>
              <a:t>‹#›</a:t>
            </a:fld>
            <a:endParaRPr lang="en-US"/>
          </a:p>
        </p:txBody>
      </p:sp>
    </p:spTree>
    <p:extLst>
      <p:ext uri="{BB962C8B-B14F-4D97-AF65-F5344CB8AC3E}">
        <p14:creationId xmlns:p14="http://schemas.microsoft.com/office/powerpoint/2010/main" val="2144174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45FD0805-D55C-F63D-239C-4A035D5F9030}"/>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Вертикальный текст 2">
            <a:extLst>
              <a:ext uri="{FF2B5EF4-FFF2-40B4-BE49-F238E27FC236}">
                <a16:creationId xmlns:a16="http://schemas.microsoft.com/office/drawing/2014/main" id="{8DDF778E-AF57-E5B1-374F-0359005EE898}"/>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D6AB22EF-7EBF-DCEE-65C8-13F6EADEFE28}"/>
              </a:ext>
            </a:extLst>
          </p:cNvPr>
          <p:cNvSpPr>
            <a:spLocks noGrp="1"/>
          </p:cNvSpPr>
          <p:nvPr>
            <p:ph type="dt" sz="half" idx="10"/>
          </p:nvPr>
        </p:nvSpPr>
        <p:spPr/>
        <p:txBody>
          <a:bodyPr/>
          <a:lstStyle/>
          <a:p>
            <a:fld id="{4682F439-8724-4D5E-8824-92762CE613E7}" type="datetimeFigureOut">
              <a:rPr lang="en-US" smtClean="0"/>
              <a:t>5/23/2025</a:t>
            </a:fld>
            <a:endParaRPr lang="en-US"/>
          </a:p>
        </p:txBody>
      </p:sp>
      <p:sp>
        <p:nvSpPr>
          <p:cNvPr id="5" name="Нижний колонтитул 4">
            <a:extLst>
              <a:ext uri="{FF2B5EF4-FFF2-40B4-BE49-F238E27FC236}">
                <a16:creationId xmlns:a16="http://schemas.microsoft.com/office/drawing/2014/main" id="{FD8C4C8E-19B4-82D6-E136-1C7BC1257640}"/>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2C485B8F-ED90-5C47-ABB0-DA9CA8CB4363}"/>
              </a:ext>
            </a:extLst>
          </p:cNvPr>
          <p:cNvSpPr>
            <a:spLocks noGrp="1"/>
          </p:cNvSpPr>
          <p:nvPr>
            <p:ph type="sldNum" sz="quarter" idx="12"/>
          </p:nvPr>
        </p:nvSpPr>
        <p:spPr/>
        <p:txBody>
          <a:bodyPr/>
          <a:lstStyle/>
          <a:p>
            <a:fld id="{5899350B-1210-4BD9-B01E-E4F4812BDCE0}" type="slidenum">
              <a:rPr lang="en-US" smtClean="0"/>
              <a:t>‹#›</a:t>
            </a:fld>
            <a:endParaRPr lang="en-US"/>
          </a:p>
        </p:txBody>
      </p:sp>
    </p:spTree>
    <p:extLst>
      <p:ext uri="{BB962C8B-B14F-4D97-AF65-F5344CB8AC3E}">
        <p14:creationId xmlns:p14="http://schemas.microsoft.com/office/powerpoint/2010/main" val="738367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B00E28-2F1B-07EA-4E6B-96CFA3E52FAB}"/>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4309F47F-6401-EC33-B384-A3D9CF01EA73}"/>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0E56517B-5F93-009E-41CF-AE5B408C5364}"/>
              </a:ext>
            </a:extLst>
          </p:cNvPr>
          <p:cNvSpPr>
            <a:spLocks noGrp="1"/>
          </p:cNvSpPr>
          <p:nvPr>
            <p:ph type="dt" sz="half" idx="10"/>
          </p:nvPr>
        </p:nvSpPr>
        <p:spPr/>
        <p:txBody>
          <a:bodyPr/>
          <a:lstStyle/>
          <a:p>
            <a:fld id="{4682F439-8724-4D5E-8824-92762CE613E7}" type="datetimeFigureOut">
              <a:rPr lang="en-US" smtClean="0"/>
              <a:t>5/23/2025</a:t>
            </a:fld>
            <a:endParaRPr lang="en-US"/>
          </a:p>
        </p:txBody>
      </p:sp>
      <p:sp>
        <p:nvSpPr>
          <p:cNvPr id="5" name="Нижний колонтитул 4">
            <a:extLst>
              <a:ext uri="{FF2B5EF4-FFF2-40B4-BE49-F238E27FC236}">
                <a16:creationId xmlns:a16="http://schemas.microsoft.com/office/drawing/2014/main" id="{D943B713-E04D-6B01-BEC1-9126C9BC02A9}"/>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26924890-DAA5-8AF6-EA02-2F94376ABE15}"/>
              </a:ext>
            </a:extLst>
          </p:cNvPr>
          <p:cNvSpPr>
            <a:spLocks noGrp="1"/>
          </p:cNvSpPr>
          <p:nvPr>
            <p:ph type="sldNum" sz="quarter" idx="12"/>
          </p:nvPr>
        </p:nvSpPr>
        <p:spPr/>
        <p:txBody>
          <a:bodyPr/>
          <a:lstStyle/>
          <a:p>
            <a:fld id="{5899350B-1210-4BD9-B01E-E4F4812BDCE0}" type="slidenum">
              <a:rPr lang="en-US" smtClean="0"/>
              <a:t>‹#›</a:t>
            </a:fld>
            <a:endParaRPr lang="en-US"/>
          </a:p>
        </p:txBody>
      </p:sp>
    </p:spTree>
    <p:extLst>
      <p:ext uri="{BB962C8B-B14F-4D97-AF65-F5344CB8AC3E}">
        <p14:creationId xmlns:p14="http://schemas.microsoft.com/office/powerpoint/2010/main" val="3121915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7E0B05-D4CE-C735-240B-23C9C93DF100}"/>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Текст 2">
            <a:extLst>
              <a:ext uri="{FF2B5EF4-FFF2-40B4-BE49-F238E27FC236}">
                <a16:creationId xmlns:a16="http://schemas.microsoft.com/office/drawing/2014/main" id="{C48D576C-5474-25EF-8D5E-8711F17DCF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39A0836D-D373-1801-5152-52A50F504049}"/>
              </a:ext>
            </a:extLst>
          </p:cNvPr>
          <p:cNvSpPr>
            <a:spLocks noGrp="1"/>
          </p:cNvSpPr>
          <p:nvPr>
            <p:ph type="dt" sz="half" idx="10"/>
          </p:nvPr>
        </p:nvSpPr>
        <p:spPr/>
        <p:txBody>
          <a:bodyPr/>
          <a:lstStyle/>
          <a:p>
            <a:fld id="{4682F439-8724-4D5E-8824-92762CE613E7}" type="datetimeFigureOut">
              <a:rPr lang="en-US" smtClean="0"/>
              <a:t>5/23/2025</a:t>
            </a:fld>
            <a:endParaRPr lang="en-US"/>
          </a:p>
        </p:txBody>
      </p:sp>
      <p:sp>
        <p:nvSpPr>
          <p:cNvPr id="5" name="Нижний колонтитул 4">
            <a:extLst>
              <a:ext uri="{FF2B5EF4-FFF2-40B4-BE49-F238E27FC236}">
                <a16:creationId xmlns:a16="http://schemas.microsoft.com/office/drawing/2014/main" id="{3A8C084A-9C28-DB05-E1CF-F293B9E6020F}"/>
              </a:ext>
            </a:extLst>
          </p:cNvPr>
          <p:cNvSpPr>
            <a:spLocks noGrp="1"/>
          </p:cNvSpPr>
          <p:nvPr>
            <p:ph type="ftr" sz="quarter" idx="11"/>
          </p:nvPr>
        </p:nvSpPr>
        <p:spPr/>
        <p:txBody>
          <a:bodyPr/>
          <a:lstStyle/>
          <a:p>
            <a:endParaRPr lang="en-US"/>
          </a:p>
        </p:txBody>
      </p:sp>
      <p:sp>
        <p:nvSpPr>
          <p:cNvPr id="6" name="Номер слайда 5">
            <a:extLst>
              <a:ext uri="{FF2B5EF4-FFF2-40B4-BE49-F238E27FC236}">
                <a16:creationId xmlns:a16="http://schemas.microsoft.com/office/drawing/2014/main" id="{2537EB9B-3809-452A-90DE-4AD57D6771FD}"/>
              </a:ext>
            </a:extLst>
          </p:cNvPr>
          <p:cNvSpPr>
            <a:spLocks noGrp="1"/>
          </p:cNvSpPr>
          <p:nvPr>
            <p:ph type="sldNum" sz="quarter" idx="12"/>
          </p:nvPr>
        </p:nvSpPr>
        <p:spPr/>
        <p:txBody>
          <a:bodyPr/>
          <a:lstStyle/>
          <a:p>
            <a:fld id="{5899350B-1210-4BD9-B01E-E4F4812BDCE0}" type="slidenum">
              <a:rPr lang="en-US" smtClean="0"/>
              <a:t>‹#›</a:t>
            </a:fld>
            <a:endParaRPr lang="en-US"/>
          </a:p>
        </p:txBody>
      </p:sp>
    </p:spTree>
    <p:extLst>
      <p:ext uri="{BB962C8B-B14F-4D97-AF65-F5344CB8AC3E}">
        <p14:creationId xmlns:p14="http://schemas.microsoft.com/office/powerpoint/2010/main" val="3662271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1E8CBB8-C9CA-CC28-CD5F-66FD84FC9358}"/>
              </a:ext>
            </a:extLst>
          </p:cNvPr>
          <p:cNvSpPr>
            <a:spLocks noGrp="1"/>
          </p:cNvSpPr>
          <p:nvPr>
            <p:ph type="title"/>
          </p:nvPr>
        </p:nvSpPr>
        <p:spPr/>
        <p:txBody>
          <a:bodyPr/>
          <a:lstStyle/>
          <a:p>
            <a:r>
              <a:rPr lang="ru-RU"/>
              <a:t>Образец заголовка</a:t>
            </a:r>
            <a:endParaRPr lang="en-US"/>
          </a:p>
        </p:txBody>
      </p:sp>
      <p:sp>
        <p:nvSpPr>
          <p:cNvPr id="3" name="Объект 2">
            <a:extLst>
              <a:ext uri="{FF2B5EF4-FFF2-40B4-BE49-F238E27FC236}">
                <a16:creationId xmlns:a16="http://schemas.microsoft.com/office/drawing/2014/main" id="{C983E111-328C-B489-00C3-6BE5C2DAF41A}"/>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Объект 3">
            <a:extLst>
              <a:ext uri="{FF2B5EF4-FFF2-40B4-BE49-F238E27FC236}">
                <a16:creationId xmlns:a16="http://schemas.microsoft.com/office/drawing/2014/main" id="{7B54B07D-EA5C-09BB-B45B-6C0EFAD6835F}"/>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Дата 4">
            <a:extLst>
              <a:ext uri="{FF2B5EF4-FFF2-40B4-BE49-F238E27FC236}">
                <a16:creationId xmlns:a16="http://schemas.microsoft.com/office/drawing/2014/main" id="{AFA44420-A0CC-3D45-81BD-4704C6C418EF}"/>
              </a:ext>
            </a:extLst>
          </p:cNvPr>
          <p:cNvSpPr>
            <a:spLocks noGrp="1"/>
          </p:cNvSpPr>
          <p:nvPr>
            <p:ph type="dt" sz="half" idx="10"/>
          </p:nvPr>
        </p:nvSpPr>
        <p:spPr/>
        <p:txBody>
          <a:bodyPr/>
          <a:lstStyle/>
          <a:p>
            <a:fld id="{4682F439-8724-4D5E-8824-92762CE613E7}" type="datetimeFigureOut">
              <a:rPr lang="en-US" smtClean="0"/>
              <a:t>5/23/2025</a:t>
            </a:fld>
            <a:endParaRPr lang="en-US"/>
          </a:p>
        </p:txBody>
      </p:sp>
      <p:sp>
        <p:nvSpPr>
          <p:cNvPr id="6" name="Нижний колонтитул 5">
            <a:extLst>
              <a:ext uri="{FF2B5EF4-FFF2-40B4-BE49-F238E27FC236}">
                <a16:creationId xmlns:a16="http://schemas.microsoft.com/office/drawing/2014/main" id="{6BD819FD-FE2B-570E-F98A-62BB038D18FF}"/>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79B0A3B1-AE50-29C2-2757-C870E4813B1C}"/>
              </a:ext>
            </a:extLst>
          </p:cNvPr>
          <p:cNvSpPr>
            <a:spLocks noGrp="1"/>
          </p:cNvSpPr>
          <p:nvPr>
            <p:ph type="sldNum" sz="quarter" idx="12"/>
          </p:nvPr>
        </p:nvSpPr>
        <p:spPr/>
        <p:txBody>
          <a:bodyPr/>
          <a:lstStyle/>
          <a:p>
            <a:fld id="{5899350B-1210-4BD9-B01E-E4F4812BDCE0}" type="slidenum">
              <a:rPr lang="en-US" smtClean="0"/>
              <a:t>‹#›</a:t>
            </a:fld>
            <a:endParaRPr lang="en-US"/>
          </a:p>
        </p:txBody>
      </p:sp>
    </p:spTree>
    <p:extLst>
      <p:ext uri="{BB962C8B-B14F-4D97-AF65-F5344CB8AC3E}">
        <p14:creationId xmlns:p14="http://schemas.microsoft.com/office/powerpoint/2010/main" val="1828433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DEA1F1-8BA0-356D-A8D1-75F5FB38164C}"/>
              </a:ext>
            </a:extLst>
          </p:cNvPr>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Текст 2">
            <a:extLst>
              <a:ext uri="{FF2B5EF4-FFF2-40B4-BE49-F238E27FC236}">
                <a16:creationId xmlns:a16="http://schemas.microsoft.com/office/drawing/2014/main" id="{CD019899-D275-F061-0589-F36C6B6C31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B8D0F776-2F0F-DA43-E5EB-77BE3BDB78CF}"/>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Текст 4">
            <a:extLst>
              <a:ext uri="{FF2B5EF4-FFF2-40B4-BE49-F238E27FC236}">
                <a16:creationId xmlns:a16="http://schemas.microsoft.com/office/drawing/2014/main" id="{8E1B4F3C-F951-329E-6439-CAB056007E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76CB7B2F-04E5-AEE7-F93B-186BECC5C5A9}"/>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Дата 6">
            <a:extLst>
              <a:ext uri="{FF2B5EF4-FFF2-40B4-BE49-F238E27FC236}">
                <a16:creationId xmlns:a16="http://schemas.microsoft.com/office/drawing/2014/main" id="{9BEFE6F0-CF2B-4B84-9014-D137C0011B94}"/>
              </a:ext>
            </a:extLst>
          </p:cNvPr>
          <p:cNvSpPr>
            <a:spLocks noGrp="1"/>
          </p:cNvSpPr>
          <p:nvPr>
            <p:ph type="dt" sz="half" idx="10"/>
          </p:nvPr>
        </p:nvSpPr>
        <p:spPr/>
        <p:txBody>
          <a:bodyPr/>
          <a:lstStyle/>
          <a:p>
            <a:fld id="{4682F439-8724-4D5E-8824-92762CE613E7}" type="datetimeFigureOut">
              <a:rPr lang="en-US" smtClean="0"/>
              <a:t>5/23/2025</a:t>
            </a:fld>
            <a:endParaRPr lang="en-US"/>
          </a:p>
        </p:txBody>
      </p:sp>
      <p:sp>
        <p:nvSpPr>
          <p:cNvPr id="8" name="Нижний колонтитул 7">
            <a:extLst>
              <a:ext uri="{FF2B5EF4-FFF2-40B4-BE49-F238E27FC236}">
                <a16:creationId xmlns:a16="http://schemas.microsoft.com/office/drawing/2014/main" id="{5904E13A-2D4C-9304-F02E-FF92B84C4566}"/>
              </a:ext>
            </a:extLst>
          </p:cNvPr>
          <p:cNvSpPr>
            <a:spLocks noGrp="1"/>
          </p:cNvSpPr>
          <p:nvPr>
            <p:ph type="ftr" sz="quarter" idx="11"/>
          </p:nvPr>
        </p:nvSpPr>
        <p:spPr/>
        <p:txBody>
          <a:bodyPr/>
          <a:lstStyle/>
          <a:p>
            <a:endParaRPr lang="en-US"/>
          </a:p>
        </p:txBody>
      </p:sp>
      <p:sp>
        <p:nvSpPr>
          <p:cNvPr id="9" name="Номер слайда 8">
            <a:extLst>
              <a:ext uri="{FF2B5EF4-FFF2-40B4-BE49-F238E27FC236}">
                <a16:creationId xmlns:a16="http://schemas.microsoft.com/office/drawing/2014/main" id="{7DD8B421-1DB8-B537-6BAD-1970D1B48BA2}"/>
              </a:ext>
            </a:extLst>
          </p:cNvPr>
          <p:cNvSpPr>
            <a:spLocks noGrp="1"/>
          </p:cNvSpPr>
          <p:nvPr>
            <p:ph type="sldNum" sz="quarter" idx="12"/>
          </p:nvPr>
        </p:nvSpPr>
        <p:spPr/>
        <p:txBody>
          <a:bodyPr/>
          <a:lstStyle/>
          <a:p>
            <a:fld id="{5899350B-1210-4BD9-B01E-E4F4812BDCE0}" type="slidenum">
              <a:rPr lang="en-US" smtClean="0"/>
              <a:t>‹#›</a:t>
            </a:fld>
            <a:endParaRPr lang="en-US"/>
          </a:p>
        </p:txBody>
      </p:sp>
    </p:spTree>
    <p:extLst>
      <p:ext uri="{BB962C8B-B14F-4D97-AF65-F5344CB8AC3E}">
        <p14:creationId xmlns:p14="http://schemas.microsoft.com/office/powerpoint/2010/main" val="829024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804EBF-B244-02EC-3F36-3A4A1115C21E}"/>
              </a:ext>
            </a:extLst>
          </p:cNvPr>
          <p:cNvSpPr>
            <a:spLocks noGrp="1"/>
          </p:cNvSpPr>
          <p:nvPr>
            <p:ph type="title"/>
          </p:nvPr>
        </p:nvSpPr>
        <p:spPr/>
        <p:txBody>
          <a:bodyPr/>
          <a:lstStyle/>
          <a:p>
            <a:r>
              <a:rPr lang="ru-RU"/>
              <a:t>Образец заголовка</a:t>
            </a:r>
            <a:endParaRPr lang="en-US"/>
          </a:p>
        </p:txBody>
      </p:sp>
      <p:sp>
        <p:nvSpPr>
          <p:cNvPr id="3" name="Дата 2">
            <a:extLst>
              <a:ext uri="{FF2B5EF4-FFF2-40B4-BE49-F238E27FC236}">
                <a16:creationId xmlns:a16="http://schemas.microsoft.com/office/drawing/2014/main" id="{C164998C-D784-8000-5B4C-0FA4BFBD0E2C}"/>
              </a:ext>
            </a:extLst>
          </p:cNvPr>
          <p:cNvSpPr>
            <a:spLocks noGrp="1"/>
          </p:cNvSpPr>
          <p:nvPr>
            <p:ph type="dt" sz="half" idx="10"/>
          </p:nvPr>
        </p:nvSpPr>
        <p:spPr/>
        <p:txBody>
          <a:bodyPr/>
          <a:lstStyle/>
          <a:p>
            <a:fld id="{4682F439-8724-4D5E-8824-92762CE613E7}" type="datetimeFigureOut">
              <a:rPr lang="en-US" smtClean="0"/>
              <a:t>5/23/2025</a:t>
            </a:fld>
            <a:endParaRPr lang="en-US"/>
          </a:p>
        </p:txBody>
      </p:sp>
      <p:sp>
        <p:nvSpPr>
          <p:cNvPr id="4" name="Нижний колонтитул 3">
            <a:extLst>
              <a:ext uri="{FF2B5EF4-FFF2-40B4-BE49-F238E27FC236}">
                <a16:creationId xmlns:a16="http://schemas.microsoft.com/office/drawing/2014/main" id="{1827855A-4E32-0DB0-2527-8F7F4EF1658E}"/>
              </a:ext>
            </a:extLst>
          </p:cNvPr>
          <p:cNvSpPr>
            <a:spLocks noGrp="1"/>
          </p:cNvSpPr>
          <p:nvPr>
            <p:ph type="ftr" sz="quarter" idx="11"/>
          </p:nvPr>
        </p:nvSpPr>
        <p:spPr/>
        <p:txBody>
          <a:bodyPr/>
          <a:lstStyle/>
          <a:p>
            <a:endParaRPr lang="en-US"/>
          </a:p>
        </p:txBody>
      </p:sp>
      <p:sp>
        <p:nvSpPr>
          <p:cNvPr id="5" name="Номер слайда 4">
            <a:extLst>
              <a:ext uri="{FF2B5EF4-FFF2-40B4-BE49-F238E27FC236}">
                <a16:creationId xmlns:a16="http://schemas.microsoft.com/office/drawing/2014/main" id="{1F95E384-D99C-CA4D-75D2-92F0739F7457}"/>
              </a:ext>
            </a:extLst>
          </p:cNvPr>
          <p:cNvSpPr>
            <a:spLocks noGrp="1"/>
          </p:cNvSpPr>
          <p:nvPr>
            <p:ph type="sldNum" sz="quarter" idx="12"/>
          </p:nvPr>
        </p:nvSpPr>
        <p:spPr/>
        <p:txBody>
          <a:bodyPr/>
          <a:lstStyle/>
          <a:p>
            <a:fld id="{5899350B-1210-4BD9-B01E-E4F4812BDCE0}" type="slidenum">
              <a:rPr lang="en-US" smtClean="0"/>
              <a:t>‹#›</a:t>
            </a:fld>
            <a:endParaRPr lang="en-US"/>
          </a:p>
        </p:txBody>
      </p:sp>
    </p:spTree>
    <p:extLst>
      <p:ext uri="{BB962C8B-B14F-4D97-AF65-F5344CB8AC3E}">
        <p14:creationId xmlns:p14="http://schemas.microsoft.com/office/powerpoint/2010/main" val="2111737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C9CDDE89-A42D-679E-099F-1C59E00ABD50}"/>
              </a:ext>
            </a:extLst>
          </p:cNvPr>
          <p:cNvSpPr>
            <a:spLocks noGrp="1"/>
          </p:cNvSpPr>
          <p:nvPr>
            <p:ph type="dt" sz="half" idx="10"/>
          </p:nvPr>
        </p:nvSpPr>
        <p:spPr/>
        <p:txBody>
          <a:bodyPr/>
          <a:lstStyle/>
          <a:p>
            <a:fld id="{4682F439-8724-4D5E-8824-92762CE613E7}" type="datetimeFigureOut">
              <a:rPr lang="en-US" smtClean="0"/>
              <a:t>5/23/2025</a:t>
            </a:fld>
            <a:endParaRPr lang="en-US"/>
          </a:p>
        </p:txBody>
      </p:sp>
      <p:sp>
        <p:nvSpPr>
          <p:cNvPr id="3" name="Нижний колонтитул 2">
            <a:extLst>
              <a:ext uri="{FF2B5EF4-FFF2-40B4-BE49-F238E27FC236}">
                <a16:creationId xmlns:a16="http://schemas.microsoft.com/office/drawing/2014/main" id="{C5461BAA-BE15-3940-EE76-C059EDE8E9ED}"/>
              </a:ext>
            </a:extLst>
          </p:cNvPr>
          <p:cNvSpPr>
            <a:spLocks noGrp="1"/>
          </p:cNvSpPr>
          <p:nvPr>
            <p:ph type="ftr" sz="quarter" idx="11"/>
          </p:nvPr>
        </p:nvSpPr>
        <p:spPr/>
        <p:txBody>
          <a:bodyPr/>
          <a:lstStyle/>
          <a:p>
            <a:endParaRPr lang="en-US"/>
          </a:p>
        </p:txBody>
      </p:sp>
      <p:sp>
        <p:nvSpPr>
          <p:cNvPr id="4" name="Номер слайда 3">
            <a:extLst>
              <a:ext uri="{FF2B5EF4-FFF2-40B4-BE49-F238E27FC236}">
                <a16:creationId xmlns:a16="http://schemas.microsoft.com/office/drawing/2014/main" id="{75446F5E-AC6D-9216-DC4B-7494F449DEC4}"/>
              </a:ext>
            </a:extLst>
          </p:cNvPr>
          <p:cNvSpPr>
            <a:spLocks noGrp="1"/>
          </p:cNvSpPr>
          <p:nvPr>
            <p:ph type="sldNum" sz="quarter" idx="12"/>
          </p:nvPr>
        </p:nvSpPr>
        <p:spPr/>
        <p:txBody>
          <a:bodyPr/>
          <a:lstStyle/>
          <a:p>
            <a:fld id="{5899350B-1210-4BD9-B01E-E4F4812BDCE0}" type="slidenum">
              <a:rPr lang="en-US" smtClean="0"/>
              <a:t>‹#›</a:t>
            </a:fld>
            <a:endParaRPr lang="en-US"/>
          </a:p>
        </p:txBody>
      </p:sp>
    </p:spTree>
    <p:extLst>
      <p:ext uri="{BB962C8B-B14F-4D97-AF65-F5344CB8AC3E}">
        <p14:creationId xmlns:p14="http://schemas.microsoft.com/office/powerpoint/2010/main" val="193488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71B96B-F3A5-C38B-9BCA-FF7D1C7FEA49}"/>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Объект 2">
            <a:extLst>
              <a:ext uri="{FF2B5EF4-FFF2-40B4-BE49-F238E27FC236}">
                <a16:creationId xmlns:a16="http://schemas.microsoft.com/office/drawing/2014/main" id="{18BD35E3-2073-1893-0FB7-0A6341B4A3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Текст 3">
            <a:extLst>
              <a:ext uri="{FF2B5EF4-FFF2-40B4-BE49-F238E27FC236}">
                <a16:creationId xmlns:a16="http://schemas.microsoft.com/office/drawing/2014/main" id="{1F26D8E3-67D4-D899-BA49-DC895F9016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7F0EFA73-E01A-E143-BECB-D415E45B38E9}"/>
              </a:ext>
            </a:extLst>
          </p:cNvPr>
          <p:cNvSpPr>
            <a:spLocks noGrp="1"/>
          </p:cNvSpPr>
          <p:nvPr>
            <p:ph type="dt" sz="half" idx="10"/>
          </p:nvPr>
        </p:nvSpPr>
        <p:spPr/>
        <p:txBody>
          <a:bodyPr/>
          <a:lstStyle/>
          <a:p>
            <a:fld id="{4682F439-8724-4D5E-8824-92762CE613E7}" type="datetimeFigureOut">
              <a:rPr lang="en-US" smtClean="0"/>
              <a:t>5/23/2025</a:t>
            </a:fld>
            <a:endParaRPr lang="en-US"/>
          </a:p>
        </p:txBody>
      </p:sp>
      <p:sp>
        <p:nvSpPr>
          <p:cNvPr id="6" name="Нижний колонтитул 5">
            <a:extLst>
              <a:ext uri="{FF2B5EF4-FFF2-40B4-BE49-F238E27FC236}">
                <a16:creationId xmlns:a16="http://schemas.microsoft.com/office/drawing/2014/main" id="{EF6FC3B2-D553-6103-96C8-1AA489158AD3}"/>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63E5209A-4B59-0B87-01EA-FEAABF2193DA}"/>
              </a:ext>
            </a:extLst>
          </p:cNvPr>
          <p:cNvSpPr>
            <a:spLocks noGrp="1"/>
          </p:cNvSpPr>
          <p:nvPr>
            <p:ph type="sldNum" sz="quarter" idx="12"/>
          </p:nvPr>
        </p:nvSpPr>
        <p:spPr/>
        <p:txBody>
          <a:bodyPr/>
          <a:lstStyle/>
          <a:p>
            <a:fld id="{5899350B-1210-4BD9-B01E-E4F4812BDCE0}" type="slidenum">
              <a:rPr lang="en-US" smtClean="0"/>
              <a:t>‹#›</a:t>
            </a:fld>
            <a:endParaRPr lang="en-US"/>
          </a:p>
        </p:txBody>
      </p:sp>
    </p:spTree>
    <p:extLst>
      <p:ext uri="{BB962C8B-B14F-4D97-AF65-F5344CB8AC3E}">
        <p14:creationId xmlns:p14="http://schemas.microsoft.com/office/powerpoint/2010/main" val="3892159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E45DFE-203D-C6F6-B9C1-43808D34C18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Рисунок 2">
            <a:extLst>
              <a:ext uri="{FF2B5EF4-FFF2-40B4-BE49-F238E27FC236}">
                <a16:creationId xmlns:a16="http://schemas.microsoft.com/office/drawing/2014/main" id="{6FC8D94D-DF05-6305-9538-232249B177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Текст 3">
            <a:extLst>
              <a:ext uri="{FF2B5EF4-FFF2-40B4-BE49-F238E27FC236}">
                <a16:creationId xmlns:a16="http://schemas.microsoft.com/office/drawing/2014/main" id="{4F68AEA7-21EE-88F3-09AB-6AB54F720D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A0903EB-B67C-50F4-4B09-EC054DF74727}"/>
              </a:ext>
            </a:extLst>
          </p:cNvPr>
          <p:cNvSpPr>
            <a:spLocks noGrp="1"/>
          </p:cNvSpPr>
          <p:nvPr>
            <p:ph type="dt" sz="half" idx="10"/>
          </p:nvPr>
        </p:nvSpPr>
        <p:spPr/>
        <p:txBody>
          <a:bodyPr/>
          <a:lstStyle/>
          <a:p>
            <a:fld id="{4682F439-8724-4D5E-8824-92762CE613E7}" type="datetimeFigureOut">
              <a:rPr lang="en-US" smtClean="0"/>
              <a:t>5/23/2025</a:t>
            </a:fld>
            <a:endParaRPr lang="en-US"/>
          </a:p>
        </p:txBody>
      </p:sp>
      <p:sp>
        <p:nvSpPr>
          <p:cNvPr id="6" name="Нижний колонтитул 5">
            <a:extLst>
              <a:ext uri="{FF2B5EF4-FFF2-40B4-BE49-F238E27FC236}">
                <a16:creationId xmlns:a16="http://schemas.microsoft.com/office/drawing/2014/main" id="{51F09DF8-DA55-AE2C-F1A0-D5D22F4977C0}"/>
              </a:ext>
            </a:extLst>
          </p:cNvPr>
          <p:cNvSpPr>
            <a:spLocks noGrp="1"/>
          </p:cNvSpPr>
          <p:nvPr>
            <p:ph type="ftr" sz="quarter" idx="11"/>
          </p:nvPr>
        </p:nvSpPr>
        <p:spPr/>
        <p:txBody>
          <a:bodyPr/>
          <a:lstStyle/>
          <a:p>
            <a:endParaRPr lang="en-US"/>
          </a:p>
        </p:txBody>
      </p:sp>
      <p:sp>
        <p:nvSpPr>
          <p:cNvPr id="7" name="Номер слайда 6">
            <a:extLst>
              <a:ext uri="{FF2B5EF4-FFF2-40B4-BE49-F238E27FC236}">
                <a16:creationId xmlns:a16="http://schemas.microsoft.com/office/drawing/2014/main" id="{16264778-ED8F-0054-C580-0960991F07B6}"/>
              </a:ext>
            </a:extLst>
          </p:cNvPr>
          <p:cNvSpPr>
            <a:spLocks noGrp="1"/>
          </p:cNvSpPr>
          <p:nvPr>
            <p:ph type="sldNum" sz="quarter" idx="12"/>
          </p:nvPr>
        </p:nvSpPr>
        <p:spPr/>
        <p:txBody>
          <a:bodyPr/>
          <a:lstStyle/>
          <a:p>
            <a:fld id="{5899350B-1210-4BD9-B01E-E4F4812BDCE0}" type="slidenum">
              <a:rPr lang="en-US" smtClean="0"/>
              <a:t>‹#›</a:t>
            </a:fld>
            <a:endParaRPr lang="en-US"/>
          </a:p>
        </p:txBody>
      </p:sp>
    </p:spTree>
    <p:extLst>
      <p:ext uri="{BB962C8B-B14F-4D97-AF65-F5344CB8AC3E}">
        <p14:creationId xmlns:p14="http://schemas.microsoft.com/office/powerpoint/2010/main" val="2769828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D0F674-2D52-9259-EC4D-47EEB13802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Текст 2">
            <a:extLst>
              <a:ext uri="{FF2B5EF4-FFF2-40B4-BE49-F238E27FC236}">
                <a16:creationId xmlns:a16="http://schemas.microsoft.com/office/drawing/2014/main" id="{6395A283-60E2-AA51-ED6C-99FB9C9896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Дата 3">
            <a:extLst>
              <a:ext uri="{FF2B5EF4-FFF2-40B4-BE49-F238E27FC236}">
                <a16:creationId xmlns:a16="http://schemas.microsoft.com/office/drawing/2014/main" id="{3EE65B4A-2016-32B5-26C0-767FC085AC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682F439-8724-4D5E-8824-92762CE613E7}" type="datetimeFigureOut">
              <a:rPr lang="en-US" smtClean="0"/>
              <a:t>5/23/2025</a:t>
            </a:fld>
            <a:endParaRPr lang="en-US"/>
          </a:p>
        </p:txBody>
      </p:sp>
      <p:sp>
        <p:nvSpPr>
          <p:cNvPr id="5" name="Нижний колонтитул 4">
            <a:extLst>
              <a:ext uri="{FF2B5EF4-FFF2-40B4-BE49-F238E27FC236}">
                <a16:creationId xmlns:a16="http://schemas.microsoft.com/office/drawing/2014/main" id="{D1B7C661-094E-D5CF-A48A-B469C32B50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Номер слайда 5">
            <a:extLst>
              <a:ext uri="{FF2B5EF4-FFF2-40B4-BE49-F238E27FC236}">
                <a16:creationId xmlns:a16="http://schemas.microsoft.com/office/drawing/2014/main" id="{D6CB4D13-C078-38C2-CB84-28ED1E1512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899350B-1210-4BD9-B01E-E4F4812BDCE0}" type="slidenum">
              <a:rPr lang="en-US" smtClean="0"/>
              <a:t>‹#›</a:t>
            </a:fld>
            <a:endParaRPr lang="en-US"/>
          </a:p>
        </p:txBody>
      </p:sp>
    </p:spTree>
    <p:extLst>
      <p:ext uri="{BB962C8B-B14F-4D97-AF65-F5344CB8AC3E}">
        <p14:creationId xmlns:p14="http://schemas.microsoft.com/office/powerpoint/2010/main" val="964040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47.xml"/><Relationship Id="rId3" Type="http://schemas.openxmlformats.org/officeDocument/2006/relationships/image" Target="../media/image2.png"/><Relationship Id="rId7" Type="http://schemas.openxmlformats.org/officeDocument/2006/relationships/image" Target="../media/image44.png"/><Relationship Id="rId12" Type="http://schemas.openxmlformats.org/officeDocument/2006/relationships/image" Target="../media/image4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46.xml"/><Relationship Id="rId11" Type="http://schemas.openxmlformats.org/officeDocument/2006/relationships/image" Target="../media/image46.png"/><Relationship Id="rId5" Type="http://schemas.openxmlformats.org/officeDocument/2006/relationships/image" Target="../media/image43.png"/><Relationship Id="rId10" Type="http://schemas.openxmlformats.org/officeDocument/2006/relationships/customXml" Target="../ink/ink48.xml"/><Relationship Id="rId4" Type="http://schemas.openxmlformats.org/officeDocument/2006/relationships/customXml" Target="../ink/ink45.xml"/><Relationship Id="rId9" Type="http://schemas.openxmlformats.org/officeDocument/2006/relationships/image" Target="../media/image4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5.png"/><Relationship Id="rId12" Type="http://schemas.openxmlformats.org/officeDocument/2006/relationships/customXml" Target="../ink/ink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customXml" Target="../ink/ink8.xml"/><Relationship Id="rId13" Type="http://schemas.openxmlformats.org/officeDocument/2006/relationships/image" Target="../media/image11.png"/><Relationship Id="rId18" Type="http://schemas.openxmlformats.org/officeDocument/2006/relationships/customXml" Target="../ink/ink13.xml"/><Relationship Id="rId3" Type="http://schemas.openxmlformats.org/officeDocument/2006/relationships/image" Target="../media/image2.png"/><Relationship Id="rId21" Type="http://schemas.openxmlformats.org/officeDocument/2006/relationships/image" Target="../media/image15.png"/><Relationship Id="rId7" Type="http://schemas.openxmlformats.org/officeDocument/2006/relationships/image" Target="../media/image5.png"/><Relationship Id="rId12" Type="http://schemas.openxmlformats.org/officeDocument/2006/relationships/customXml" Target="../ink/ink10.xml"/><Relationship Id="rId17" Type="http://schemas.openxmlformats.org/officeDocument/2006/relationships/image" Target="../media/image13.png"/><Relationship Id="rId2" Type="http://schemas.openxmlformats.org/officeDocument/2006/relationships/image" Target="../media/image1.png"/><Relationship Id="rId16" Type="http://schemas.openxmlformats.org/officeDocument/2006/relationships/customXml" Target="../ink/ink12.xml"/><Relationship Id="rId20"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customXml" Target="../ink/ink7.xml"/><Relationship Id="rId11" Type="http://schemas.openxmlformats.org/officeDocument/2006/relationships/image" Target="../media/image10.png"/><Relationship Id="rId5" Type="http://schemas.openxmlformats.org/officeDocument/2006/relationships/image" Target="../media/image9.png"/><Relationship Id="rId15" Type="http://schemas.openxmlformats.org/officeDocument/2006/relationships/image" Target="../media/image12.png"/><Relationship Id="rId23" Type="http://schemas.openxmlformats.org/officeDocument/2006/relationships/image" Target="../media/image16.png"/><Relationship Id="rId10" Type="http://schemas.openxmlformats.org/officeDocument/2006/relationships/customXml" Target="../ink/ink9.xml"/><Relationship Id="rId19" Type="http://schemas.openxmlformats.org/officeDocument/2006/relationships/image" Target="../media/image14.png"/><Relationship Id="rId4" Type="http://schemas.openxmlformats.org/officeDocument/2006/relationships/customXml" Target="../ink/ink6.xml"/><Relationship Id="rId9" Type="http://schemas.openxmlformats.org/officeDocument/2006/relationships/image" Target="../media/image6.png"/><Relationship Id="rId14" Type="http://schemas.openxmlformats.org/officeDocument/2006/relationships/customXml" Target="../ink/ink11.xml"/><Relationship Id="rId22" Type="http://schemas.openxmlformats.org/officeDocument/2006/relationships/customXml" Target="../ink/ink15.xml"/></Relationships>
</file>

<file path=ppt/slides/_rels/slide8.xml.rels><?xml version="1.0" encoding="UTF-8" standalone="yes"?>
<Relationships xmlns="http://schemas.openxmlformats.org/package/2006/relationships"><Relationship Id="rId8" Type="http://schemas.openxmlformats.org/officeDocument/2006/relationships/customXml" Target="../ink/ink18.xml"/><Relationship Id="rId13" Type="http://schemas.openxmlformats.org/officeDocument/2006/relationships/image" Target="../media/image11.png"/><Relationship Id="rId18" Type="http://schemas.openxmlformats.org/officeDocument/2006/relationships/customXml" Target="../ink/ink23.xml"/><Relationship Id="rId26" Type="http://schemas.openxmlformats.org/officeDocument/2006/relationships/image" Target="../media/image23.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5.png"/><Relationship Id="rId12" Type="http://schemas.openxmlformats.org/officeDocument/2006/relationships/customXml" Target="../ink/ink20.xml"/><Relationship Id="rId17" Type="http://schemas.openxmlformats.org/officeDocument/2006/relationships/image" Target="../media/image18.png"/><Relationship Id="rId25" Type="http://schemas.openxmlformats.org/officeDocument/2006/relationships/customXml" Target="../ink/ink26.xml"/><Relationship Id="rId2" Type="http://schemas.openxmlformats.org/officeDocument/2006/relationships/image" Target="../media/image1.png"/><Relationship Id="rId16" Type="http://schemas.openxmlformats.org/officeDocument/2006/relationships/customXml" Target="../ink/ink22.xml"/><Relationship Id="rId20" Type="http://schemas.openxmlformats.org/officeDocument/2006/relationships/customXml" Target="../ink/ink24.xml"/><Relationship Id="rId1" Type="http://schemas.openxmlformats.org/officeDocument/2006/relationships/slideLayout" Target="../slideLayouts/slideLayout2.xml"/><Relationship Id="rId6" Type="http://schemas.openxmlformats.org/officeDocument/2006/relationships/customXml" Target="../ink/ink17.xml"/><Relationship Id="rId11" Type="http://schemas.openxmlformats.org/officeDocument/2006/relationships/image" Target="../media/image10.png"/><Relationship Id="rId24" Type="http://schemas.openxmlformats.org/officeDocument/2006/relationships/image" Target="../media/image22.png"/><Relationship Id="rId5" Type="http://schemas.openxmlformats.org/officeDocument/2006/relationships/image" Target="../media/image9.png"/><Relationship Id="rId15" Type="http://schemas.openxmlformats.org/officeDocument/2006/relationships/image" Target="../media/image17.png"/><Relationship Id="rId23" Type="http://schemas.openxmlformats.org/officeDocument/2006/relationships/image" Target="../media/image21.png"/><Relationship Id="rId28" Type="http://schemas.openxmlformats.org/officeDocument/2006/relationships/image" Target="../media/image24.png"/><Relationship Id="rId10" Type="http://schemas.openxmlformats.org/officeDocument/2006/relationships/customXml" Target="../ink/ink19.xml"/><Relationship Id="rId19" Type="http://schemas.openxmlformats.org/officeDocument/2006/relationships/image" Target="../media/image19.png"/><Relationship Id="rId4" Type="http://schemas.openxmlformats.org/officeDocument/2006/relationships/customXml" Target="../ink/ink16.xml"/><Relationship Id="rId9" Type="http://schemas.openxmlformats.org/officeDocument/2006/relationships/image" Target="../media/image6.png"/><Relationship Id="rId14" Type="http://schemas.openxmlformats.org/officeDocument/2006/relationships/customXml" Target="../ink/ink21.xml"/><Relationship Id="rId22" Type="http://schemas.openxmlformats.org/officeDocument/2006/relationships/customXml" Target="../ink/ink25.xml"/><Relationship Id="rId27" Type="http://schemas.openxmlformats.org/officeDocument/2006/relationships/customXml" Target="../ink/ink27.xml"/></Relationships>
</file>

<file path=ppt/slides/_rels/slide9.xml.rels><?xml version="1.0" encoding="UTF-8" standalone="yes"?>
<Relationships xmlns="http://schemas.openxmlformats.org/package/2006/relationships"><Relationship Id="rId13" Type="http://schemas.openxmlformats.org/officeDocument/2006/relationships/image" Target="../media/image30.png"/><Relationship Id="rId18" Type="http://schemas.openxmlformats.org/officeDocument/2006/relationships/customXml" Target="../ink/ink35.xml"/><Relationship Id="rId26" Type="http://schemas.openxmlformats.org/officeDocument/2006/relationships/customXml" Target="../ink/ink39.xml"/><Relationship Id="rId21" Type="http://schemas.openxmlformats.org/officeDocument/2006/relationships/image" Target="../media/image34.png"/><Relationship Id="rId34" Type="http://schemas.openxmlformats.org/officeDocument/2006/relationships/customXml" Target="../ink/ink43.xml"/><Relationship Id="rId7" Type="http://schemas.openxmlformats.org/officeDocument/2006/relationships/image" Target="../media/image27.png"/><Relationship Id="rId12" Type="http://schemas.openxmlformats.org/officeDocument/2006/relationships/customXml" Target="../ink/ink32.xml"/><Relationship Id="rId17" Type="http://schemas.openxmlformats.org/officeDocument/2006/relationships/image" Target="../media/image32.png"/><Relationship Id="rId25" Type="http://schemas.openxmlformats.org/officeDocument/2006/relationships/image" Target="../media/image36.png"/><Relationship Id="rId33" Type="http://schemas.openxmlformats.org/officeDocument/2006/relationships/image" Target="../media/image40.png"/><Relationship Id="rId2" Type="http://schemas.openxmlformats.org/officeDocument/2006/relationships/image" Target="../media/image1.png"/><Relationship Id="rId16" Type="http://schemas.openxmlformats.org/officeDocument/2006/relationships/customXml" Target="../ink/ink34.xml"/><Relationship Id="rId20" Type="http://schemas.openxmlformats.org/officeDocument/2006/relationships/customXml" Target="../ink/ink36.xml"/><Relationship Id="rId29"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customXml" Target="../ink/ink29.xml"/><Relationship Id="rId11" Type="http://schemas.openxmlformats.org/officeDocument/2006/relationships/image" Target="../media/image29.png"/><Relationship Id="rId24" Type="http://schemas.openxmlformats.org/officeDocument/2006/relationships/customXml" Target="../ink/ink38.xml"/><Relationship Id="rId32" Type="http://schemas.openxmlformats.org/officeDocument/2006/relationships/customXml" Target="../ink/ink42.xml"/><Relationship Id="rId37" Type="http://schemas.openxmlformats.org/officeDocument/2006/relationships/image" Target="../media/image42.png"/><Relationship Id="rId5" Type="http://schemas.openxmlformats.org/officeDocument/2006/relationships/image" Target="../media/image26.png"/><Relationship Id="rId15" Type="http://schemas.openxmlformats.org/officeDocument/2006/relationships/image" Target="../media/image31.png"/><Relationship Id="rId23" Type="http://schemas.openxmlformats.org/officeDocument/2006/relationships/image" Target="../media/image35.png"/><Relationship Id="rId28" Type="http://schemas.openxmlformats.org/officeDocument/2006/relationships/customXml" Target="../ink/ink40.xml"/><Relationship Id="rId36" Type="http://schemas.openxmlformats.org/officeDocument/2006/relationships/customXml" Target="../ink/ink44.xml"/><Relationship Id="rId10" Type="http://schemas.openxmlformats.org/officeDocument/2006/relationships/customXml" Target="../ink/ink31.xml"/><Relationship Id="rId19" Type="http://schemas.openxmlformats.org/officeDocument/2006/relationships/image" Target="../media/image33.png"/><Relationship Id="rId31" Type="http://schemas.openxmlformats.org/officeDocument/2006/relationships/image" Target="../media/image39.png"/><Relationship Id="rId4" Type="http://schemas.openxmlformats.org/officeDocument/2006/relationships/customXml" Target="../ink/ink28.xml"/><Relationship Id="rId9" Type="http://schemas.openxmlformats.org/officeDocument/2006/relationships/image" Target="../media/image28.png"/><Relationship Id="rId14" Type="http://schemas.openxmlformats.org/officeDocument/2006/relationships/customXml" Target="../ink/ink33.xml"/><Relationship Id="rId22" Type="http://schemas.openxmlformats.org/officeDocument/2006/relationships/customXml" Target="../ink/ink37.xml"/><Relationship Id="rId27" Type="http://schemas.openxmlformats.org/officeDocument/2006/relationships/image" Target="../media/image37.png"/><Relationship Id="rId30" Type="http://schemas.openxmlformats.org/officeDocument/2006/relationships/customXml" Target="../ink/ink41.xml"/><Relationship Id="rId35" Type="http://schemas.openxmlformats.org/officeDocument/2006/relationships/image" Target="../media/image41.png"/><Relationship Id="rId8" Type="http://schemas.openxmlformats.org/officeDocument/2006/relationships/customXml" Target="../ink/ink30.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E9FA"/>
        </a:solidFill>
        <a:effectLst/>
      </p:bgPr>
    </p:bg>
    <p:spTree>
      <p:nvGrpSpPr>
        <p:cNvPr id="1" name="">
          <a:extLst>
            <a:ext uri="{FF2B5EF4-FFF2-40B4-BE49-F238E27FC236}">
              <a16:creationId xmlns:a16="http://schemas.microsoft.com/office/drawing/2014/main" id="{D6E2535E-E876-2F1B-1A7A-86B555A5129A}"/>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021254-F24D-C98B-F5FF-A311FDD30835}"/>
              </a:ext>
            </a:extLst>
          </p:cNvPr>
          <p:cNvSpPr>
            <a:spLocks noGrp="1"/>
          </p:cNvSpPr>
          <p:nvPr>
            <p:ph type="ctrTitle"/>
          </p:nvPr>
        </p:nvSpPr>
        <p:spPr/>
        <p:txBody>
          <a:bodyPr/>
          <a:lstStyle/>
          <a:p>
            <a:r>
              <a:rPr lang="ru-RU" dirty="0"/>
              <a:t>Дерево отрезков</a:t>
            </a:r>
            <a:endParaRPr lang="en-US" dirty="0"/>
          </a:p>
        </p:txBody>
      </p:sp>
      <p:sp>
        <p:nvSpPr>
          <p:cNvPr id="5" name="Подзаголовок 4">
            <a:extLst>
              <a:ext uri="{FF2B5EF4-FFF2-40B4-BE49-F238E27FC236}">
                <a16:creationId xmlns:a16="http://schemas.microsoft.com/office/drawing/2014/main" id="{D1C3C408-DAA6-635F-F71F-4E154121E814}"/>
              </a:ext>
            </a:extLst>
          </p:cNvPr>
          <p:cNvSpPr>
            <a:spLocks noGrp="1"/>
          </p:cNvSpPr>
          <p:nvPr>
            <p:ph type="subTitle" idx="1"/>
          </p:nvPr>
        </p:nvSpPr>
        <p:spPr/>
        <p:txBody>
          <a:bodyPr/>
          <a:lstStyle/>
          <a:p>
            <a:r>
              <a:rPr lang="en-US" dirty="0"/>
              <a:t>(Segment tree)</a:t>
            </a:r>
          </a:p>
        </p:txBody>
      </p:sp>
      <p:sp>
        <p:nvSpPr>
          <p:cNvPr id="6" name="Подзаголовок 2">
            <a:extLst>
              <a:ext uri="{FF2B5EF4-FFF2-40B4-BE49-F238E27FC236}">
                <a16:creationId xmlns:a16="http://schemas.microsoft.com/office/drawing/2014/main" id="{B110C0A7-A8B7-CD43-5775-4FAC1010C5FA}"/>
              </a:ext>
            </a:extLst>
          </p:cNvPr>
          <p:cNvSpPr txBox="1">
            <a:spLocks/>
          </p:cNvSpPr>
          <p:nvPr/>
        </p:nvSpPr>
        <p:spPr>
          <a:xfrm>
            <a:off x="2737945" y="5349875"/>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ru-RU" dirty="0"/>
              <a:t>Чекурова Мария </a:t>
            </a:r>
          </a:p>
          <a:p>
            <a:pPr algn="r"/>
            <a:r>
              <a:rPr lang="ru-RU" dirty="0"/>
              <a:t>11-401</a:t>
            </a:r>
            <a:endParaRPr lang="en-US" dirty="0"/>
          </a:p>
        </p:txBody>
      </p:sp>
    </p:spTree>
    <p:extLst>
      <p:ext uri="{BB962C8B-B14F-4D97-AF65-F5344CB8AC3E}">
        <p14:creationId xmlns:p14="http://schemas.microsoft.com/office/powerpoint/2010/main" val="343446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E9FA"/>
        </a:solidFill>
        <a:effectLst/>
      </p:bgPr>
    </p:bg>
    <p:spTree>
      <p:nvGrpSpPr>
        <p:cNvPr id="1" name="">
          <a:extLst>
            <a:ext uri="{FF2B5EF4-FFF2-40B4-BE49-F238E27FC236}">
              <a16:creationId xmlns:a16="http://schemas.microsoft.com/office/drawing/2014/main" id="{D4B8EA48-6C66-E1C6-2DEF-7066E72DC90B}"/>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9A6963-F5C3-2520-5CED-1BBA59493A07}"/>
              </a:ext>
            </a:extLst>
          </p:cNvPr>
          <p:cNvSpPr>
            <a:spLocks noGrp="1"/>
          </p:cNvSpPr>
          <p:nvPr>
            <p:ph type="title"/>
          </p:nvPr>
        </p:nvSpPr>
        <p:spPr/>
        <p:txBody>
          <a:bodyPr/>
          <a:lstStyle/>
          <a:p>
            <a:r>
              <a:rPr lang="ru-RU" dirty="0"/>
              <a:t>Изменение значения элемента</a:t>
            </a:r>
            <a:endParaRPr lang="en-US" dirty="0"/>
          </a:p>
        </p:txBody>
      </p:sp>
      <p:pic>
        <p:nvPicPr>
          <p:cNvPr id="10" name="Рисунок 9">
            <a:extLst>
              <a:ext uri="{FF2B5EF4-FFF2-40B4-BE49-F238E27FC236}">
                <a16:creationId xmlns:a16="http://schemas.microsoft.com/office/drawing/2014/main" id="{A19F1479-47BD-7732-39D0-34C380EA831D}"/>
              </a:ext>
            </a:extLst>
          </p:cNvPr>
          <p:cNvPicPr>
            <a:picLocks noChangeAspect="1"/>
          </p:cNvPicPr>
          <p:nvPr/>
        </p:nvPicPr>
        <p:blipFill>
          <a:blip r:embed="rId2"/>
          <a:stretch>
            <a:fillRect/>
          </a:stretch>
        </p:blipFill>
        <p:spPr>
          <a:xfrm>
            <a:off x="7822618" y="1375765"/>
            <a:ext cx="3767844" cy="2485174"/>
          </a:xfrm>
          <a:prstGeom prst="rect">
            <a:avLst/>
          </a:prstGeom>
        </p:spPr>
      </p:pic>
      <p:sp>
        <p:nvSpPr>
          <p:cNvPr id="5" name="TextBox 4">
            <a:extLst>
              <a:ext uri="{FF2B5EF4-FFF2-40B4-BE49-F238E27FC236}">
                <a16:creationId xmlns:a16="http://schemas.microsoft.com/office/drawing/2014/main" id="{205447DA-DA5C-2C3C-7DC5-50CEAA8AF564}"/>
              </a:ext>
            </a:extLst>
          </p:cNvPr>
          <p:cNvSpPr txBox="1"/>
          <p:nvPr/>
        </p:nvSpPr>
        <p:spPr>
          <a:xfrm>
            <a:off x="749247" y="1464190"/>
            <a:ext cx="6134665" cy="1477328"/>
          </a:xfrm>
          <a:prstGeom prst="rect">
            <a:avLst/>
          </a:prstGeom>
          <a:noFill/>
        </p:spPr>
        <p:txBody>
          <a:bodyPr wrap="square" rtlCol="0">
            <a:spAutoFit/>
          </a:bodyPr>
          <a:lstStyle/>
          <a:p>
            <a:r>
              <a:rPr lang="ru-RU" dirty="0"/>
              <a:t>Изменение значения элемента на </a:t>
            </a:r>
            <a:r>
              <a:rPr lang="en-US" dirty="0" err="1"/>
              <a:t>i</a:t>
            </a:r>
            <a:r>
              <a:rPr lang="en-US" dirty="0"/>
              <a:t>-</a:t>
            </a:r>
            <a:r>
              <a:rPr lang="ru-RU" dirty="0"/>
              <a:t>позиции ведет к перезаписи значений родителей этого элемента в дереве. Необходимо пройти до корня дерева и перезаписать значения каждого из элементов на </a:t>
            </a:r>
            <a:r>
              <a:rPr lang="en-US" dirty="0" err="1"/>
              <a:t>i</a:t>
            </a:r>
            <a:r>
              <a:rPr lang="en-US" dirty="0"/>
              <a:t>/2</a:t>
            </a:r>
            <a:r>
              <a:rPr lang="ru-RU" dirty="0"/>
              <a:t>-позиции. Сложность операции - </a:t>
            </a:r>
            <a:r>
              <a:rPr lang="en-US" sz="1800" dirty="0">
                <a:ea typeface="Source Sans Pro" pitchFamily="34" charset="-122"/>
                <a:cs typeface="Source Sans Pro" pitchFamily="34" charset="-120"/>
              </a:rPr>
              <a:t>O(log n)</a:t>
            </a:r>
            <a:r>
              <a:rPr lang="ru-RU" sz="1800" dirty="0">
                <a:ea typeface="Source Sans Pro" pitchFamily="34" charset="-122"/>
                <a:cs typeface="Source Sans Pro" pitchFamily="34" charset="-120"/>
              </a:rPr>
              <a:t>.</a:t>
            </a:r>
            <a:endParaRPr lang="ru-RU" dirty="0"/>
          </a:p>
        </p:txBody>
      </p:sp>
      <p:pic>
        <p:nvPicPr>
          <p:cNvPr id="3" name="Рисунок 2">
            <a:extLst>
              <a:ext uri="{FF2B5EF4-FFF2-40B4-BE49-F238E27FC236}">
                <a16:creationId xmlns:a16="http://schemas.microsoft.com/office/drawing/2014/main" id="{E2CC9C49-E087-67FD-86AE-F5BCB880CD01}"/>
              </a:ext>
            </a:extLst>
          </p:cNvPr>
          <p:cNvPicPr>
            <a:picLocks noChangeAspect="1"/>
          </p:cNvPicPr>
          <p:nvPr/>
        </p:nvPicPr>
        <p:blipFill>
          <a:blip r:embed="rId3"/>
          <a:stretch>
            <a:fillRect/>
          </a:stretch>
        </p:blipFill>
        <p:spPr>
          <a:xfrm>
            <a:off x="7822618" y="4096288"/>
            <a:ext cx="3767844" cy="2419353"/>
          </a:xfrm>
          <a:prstGeom prst="rect">
            <a:avLst/>
          </a:prstGeom>
        </p:spPr>
      </p:pic>
      <p:grpSp>
        <p:nvGrpSpPr>
          <p:cNvPr id="9" name="Группа 8">
            <a:extLst>
              <a:ext uri="{FF2B5EF4-FFF2-40B4-BE49-F238E27FC236}">
                <a16:creationId xmlns:a16="http://schemas.microsoft.com/office/drawing/2014/main" id="{677056AB-E353-2C1C-93AC-D89CF05FDAD2}"/>
              </a:ext>
            </a:extLst>
          </p:cNvPr>
          <p:cNvGrpSpPr/>
          <p:nvPr/>
        </p:nvGrpSpPr>
        <p:grpSpPr>
          <a:xfrm>
            <a:off x="8412314" y="5384142"/>
            <a:ext cx="300960" cy="355680"/>
            <a:chOff x="8412314" y="5384142"/>
            <a:chExt cx="300960" cy="355680"/>
          </a:xfrm>
        </p:grpSpPr>
        <mc:AlternateContent xmlns:mc="http://schemas.openxmlformats.org/markup-compatibility/2006" xmlns:p14="http://schemas.microsoft.com/office/powerpoint/2010/main">
          <mc:Choice Requires="p14">
            <p:contentPart p14:bwMode="auto" r:id="rId4">
              <p14:nvContentPartPr>
                <p14:cNvPr id="7" name="Рукописный ввод 6">
                  <a:extLst>
                    <a:ext uri="{FF2B5EF4-FFF2-40B4-BE49-F238E27FC236}">
                      <a16:creationId xmlns:a16="http://schemas.microsoft.com/office/drawing/2014/main" id="{75F2828E-8A8D-66E9-6312-131779D563E4}"/>
                    </a:ext>
                  </a:extLst>
                </p14:cNvPr>
                <p14:cNvContentPartPr/>
                <p14:nvPr/>
              </p14:nvContentPartPr>
              <p14:xfrm>
                <a:off x="8412314" y="5400342"/>
                <a:ext cx="265680" cy="339480"/>
              </p14:xfrm>
            </p:contentPart>
          </mc:Choice>
          <mc:Fallback xmlns="">
            <p:pic>
              <p:nvPicPr>
                <p:cNvPr id="7" name="Рукописный ввод 6">
                  <a:extLst>
                    <a:ext uri="{FF2B5EF4-FFF2-40B4-BE49-F238E27FC236}">
                      <a16:creationId xmlns:a16="http://schemas.microsoft.com/office/drawing/2014/main" id="{75F2828E-8A8D-66E9-6312-131779D563E4}"/>
                    </a:ext>
                  </a:extLst>
                </p:cNvPr>
                <p:cNvPicPr/>
                <p:nvPr/>
              </p:nvPicPr>
              <p:blipFill>
                <a:blip r:embed="rId5"/>
                <a:stretch>
                  <a:fillRect/>
                </a:stretch>
              </p:blipFill>
              <p:spPr>
                <a:xfrm>
                  <a:off x="8406194" y="5394222"/>
                  <a:ext cx="277920" cy="351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Рукописный ввод 7">
                  <a:extLst>
                    <a:ext uri="{FF2B5EF4-FFF2-40B4-BE49-F238E27FC236}">
                      <a16:creationId xmlns:a16="http://schemas.microsoft.com/office/drawing/2014/main" id="{0A839137-D65F-82EE-ADDA-AE9CA203CCA3}"/>
                    </a:ext>
                  </a:extLst>
                </p14:cNvPr>
                <p14:cNvContentPartPr/>
                <p14:nvPr/>
              </p14:nvContentPartPr>
              <p14:xfrm>
                <a:off x="8609234" y="5384142"/>
                <a:ext cx="104040" cy="108360"/>
              </p14:xfrm>
            </p:contentPart>
          </mc:Choice>
          <mc:Fallback xmlns="">
            <p:pic>
              <p:nvPicPr>
                <p:cNvPr id="8" name="Рукописный ввод 7">
                  <a:extLst>
                    <a:ext uri="{FF2B5EF4-FFF2-40B4-BE49-F238E27FC236}">
                      <a16:creationId xmlns:a16="http://schemas.microsoft.com/office/drawing/2014/main" id="{0A839137-D65F-82EE-ADDA-AE9CA203CCA3}"/>
                    </a:ext>
                  </a:extLst>
                </p:cNvPr>
                <p:cNvPicPr/>
                <p:nvPr/>
              </p:nvPicPr>
              <p:blipFill>
                <a:blip r:embed="rId7"/>
                <a:stretch>
                  <a:fillRect/>
                </a:stretch>
              </p:blipFill>
              <p:spPr>
                <a:xfrm>
                  <a:off x="8603114" y="5378022"/>
                  <a:ext cx="116280" cy="120600"/>
                </a:xfrm>
                <a:prstGeom prst="rect">
                  <a:avLst/>
                </a:prstGeom>
              </p:spPr>
            </p:pic>
          </mc:Fallback>
        </mc:AlternateContent>
      </p:grpSp>
      <p:grpSp>
        <p:nvGrpSpPr>
          <p:cNvPr id="13" name="Группа 12">
            <a:extLst>
              <a:ext uri="{FF2B5EF4-FFF2-40B4-BE49-F238E27FC236}">
                <a16:creationId xmlns:a16="http://schemas.microsoft.com/office/drawing/2014/main" id="{9D1AFC8C-02F5-AE09-3D9C-109699E37116}"/>
              </a:ext>
            </a:extLst>
          </p:cNvPr>
          <p:cNvGrpSpPr/>
          <p:nvPr/>
        </p:nvGrpSpPr>
        <p:grpSpPr>
          <a:xfrm>
            <a:off x="8979674" y="4570182"/>
            <a:ext cx="407160" cy="367920"/>
            <a:chOff x="8979674" y="4570182"/>
            <a:chExt cx="407160" cy="367920"/>
          </a:xfrm>
        </p:grpSpPr>
        <mc:AlternateContent xmlns:mc="http://schemas.openxmlformats.org/markup-compatibility/2006" xmlns:p14="http://schemas.microsoft.com/office/powerpoint/2010/main">
          <mc:Choice Requires="p14">
            <p:contentPart p14:bwMode="auto" r:id="rId8">
              <p14:nvContentPartPr>
                <p14:cNvPr id="11" name="Рукописный ввод 10">
                  <a:extLst>
                    <a:ext uri="{FF2B5EF4-FFF2-40B4-BE49-F238E27FC236}">
                      <a16:creationId xmlns:a16="http://schemas.microsoft.com/office/drawing/2014/main" id="{AADCA843-8F93-4AB1-A056-86FB61F7D2E8}"/>
                    </a:ext>
                  </a:extLst>
                </p14:cNvPr>
                <p14:cNvContentPartPr/>
                <p14:nvPr/>
              </p14:nvContentPartPr>
              <p14:xfrm>
                <a:off x="8979674" y="4592862"/>
                <a:ext cx="358560" cy="345240"/>
              </p14:xfrm>
            </p:contentPart>
          </mc:Choice>
          <mc:Fallback xmlns="">
            <p:pic>
              <p:nvPicPr>
                <p:cNvPr id="11" name="Рукописный ввод 10">
                  <a:extLst>
                    <a:ext uri="{FF2B5EF4-FFF2-40B4-BE49-F238E27FC236}">
                      <a16:creationId xmlns:a16="http://schemas.microsoft.com/office/drawing/2014/main" id="{AADCA843-8F93-4AB1-A056-86FB61F7D2E8}"/>
                    </a:ext>
                  </a:extLst>
                </p:cNvPr>
                <p:cNvPicPr/>
                <p:nvPr/>
              </p:nvPicPr>
              <p:blipFill>
                <a:blip r:embed="rId9"/>
                <a:stretch>
                  <a:fillRect/>
                </a:stretch>
              </p:blipFill>
              <p:spPr>
                <a:xfrm>
                  <a:off x="8973554" y="4586742"/>
                  <a:ext cx="370800" cy="3574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Рукописный ввод 11">
                  <a:extLst>
                    <a:ext uri="{FF2B5EF4-FFF2-40B4-BE49-F238E27FC236}">
                      <a16:creationId xmlns:a16="http://schemas.microsoft.com/office/drawing/2014/main" id="{5689B9E0-DDC3-2014-30C4-CE3F2CC9C994}"/>
                    </a:ext>
                  </a:extLst>
                </p14:cNvPr>
                <p14:cNvContentPartPr/>
                <p14:nvPr/>
              </p14:nvContentPartPr>
              <p14:xfrm>
                <a:off x="9237794" y="4570182"/>
                <a:ext cx="149040" cy="132840"/>
              </p14:xfrm>
            </p:contentPart>
          </mc:Choice>
          <mc:Fallback xmlns="">
            <p:pic>
              <p:nvPicPr>
                <p:cNvPr id="12" name="Рукописный ввод 11">
                  <a:extLst>
                    <a:ext uri="{FF2B5EF4-FFF2-40B4-BE49-F238E27FC236}">
                      <a16:creationId xmlns:a16="http://schemas.microsoft.com/office/drawing/2014/main" id="{5689B9E0-DDC3-2014-30C4-CE3F2CC9C994}"/>
                    </a:ext>
                  </a:extLst>
                </p:cNvPr>
                <p:cNvPicPr/>
                <p:nvPr/>
              </p:nvPicPr>
              <p:blipFill>
                <a:blip r:embed="rId11"/>
                <a:stretch>
                  <a:fillRect/>
                </a:stretch>
              </p:blipFill>
              <p:spPr>
                <a:xfrm>
                  <a:off x="9231674" y="4564062"/>
                  <a:ext cx="161280" cy="145080"/>
                </a:xfrm>
                <a:prstGeom prst="rect">
                  <a:avLst/>
                </a:prstGeom>
              </p:spPr>
            </p:pic>
          </mc:Fallback>
        </mc:AlternateContent>
      </p:grpSp>
      <p:sp>
        <p:nvSpPr>
          <p:cNvPr id="14" name="Овал 13">
            <a:extLst>
              <a:ext uri="{FF2B5EF4-FFF2-40B4-BE49-F238E27FC236}">
                <a16:creationId xmlns:a16="http://schemas.microsoft.com/office/drawing/2014/main" id="{2E73CA3F-D251-E8AF-D0C0-56BC1E9552CB}"/>
              </a:ext>
            </a:extLst>
          </p:cNvPr>
          <p:cNvSpPr/>
          <p:nvPr/>
        </p:nvSpPr>
        <p:spPr>
          <a:xfrm>
            <a:off x="8126271" y="5838092"/>
            <a:ext cx="572086" cy="562708"/>
          </a:xfrm>
          <a:prstGeom prst="ellipse">
            <a:avLst/>
          </a:prstGeom>
          <a:no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Рисунок 15">
            <a:extLst>
              <a:ext uri="{FF2B5EF4-FFF2-40B4-BE49-F238E27FC236}">
                <a16:creationId xmlns:a16="http://schemas.microsoft.com/office/drawing/2014/main" id="{DF68F018-2C0A-1F0E-4C48-704AAC441B43}"/>
              </a:ext>
            </a:extLst>
          </p:cNvPr>
          <p:cNvPicPr>
            <a:picLocks noChangeAspect="1"/>
          </p:cNvPicPr>
          <p:nvPr/>
        </p:nvPicPr>
        <p:blipFill>
          <a:blip r:embed="rId12"/>
          <a:stretch>
            <a:fillRect/>
          </a:stretch>
        </p:blipFill>
        <p:spPr>
          <a:xfrm>
            <a:off x="787176" y="3057893"/>
            <a:ext cx="5086867" cy="3615729"/>
          </a:xfrm>
          <a:prstGeom prst="rect">
            <a:avLst/>
          </a:prstGeom>
        </p:spPr>
      </p:pic>
    </p:spTree>
    <p:extLst>
      <p:ext uri="{BB962C8B-B14F-4D97-AF65-F5344CB8AC3E}">
        <p14:creationId xmlns:p14="http://schemas.microsoft.com/office/powerpoint/2010/main" val="2950802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E9FA"/>
        </a:solidFill>
        <a:effectLst/>
      </p:bgPr>
    </p:bg>
    <p:spTree>
      <p:nvGrpSpPr>
        <p:cNvPr id="1" name="">
          <a:extLst>
            <a:ext uri="{FF2B5EF4-FFF2-40B4-BE49-F238E27FC236}">
              <a16:creationId xmlns:a16="http://schemas.microsoft.com/office/drawing/2014/main" id="{26FE5A46-75E3-769F-E348-F95C4E786A98}"/>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DFA40E-E863-D7B2-E638-554D99E3F3D9}"/>
              </a:ext>
            </a:extLst>
          </p:cNvPr>
          <p:cNvSpPr>
            <a:spLocks noGrp="1"/>
          </p:cNvSpPr>
          <p:nvPr>
            <p:ph type="title"/>
          </p:nvPr>
        </p:nvSpPr>
        <p:spPr/>
        <p:txBody>
          <a:bodyPr/>
          <a:lstStyle/>
          <a:p>
            <a:r>
              <a:rPr lang="ru-RU" dirty="0"/>
              <a:t>Преимущества использования дерева отрезков</a:t>
            </a:r>
            <a:endParaRPr lang="en-US" dirty="0"/>
          </a:p>
        </p:txBody>
      </p:sp>
      <p:sp>
        <p:nvSpPr>
          <p:cNvPr id="5" name="TextBox 4">
            <a:extLst>
              <a:ext uri="{FF2B5EF4-FFF2-40B4-BE49-F238E27FC236}">
                <a16:creationId xmlns:a16="http://schemas.microsoft.com/office/drawing/2014/main" id="{9CD59E4E-3E9F-C71C-64BA-C685ABAB116D}"/>
              </a:ext>
            </a:extLst>
          </p:cNvPr>
          <p:cNvSpPr txBox="1"/>
          <p:nvPr/>
        </p:nvSpPr>
        <p:spPr>
          <a:xfrm>
            <a:off x="838200" y="2254765"/>
            <a:ext cx="10829925" cy="1631216"/>
          </a:xfrm>
          <a:prstGeom prst="rect">
            <a:avLst/>
          </a:prstGeom>
          <a:noFill/>
        </p:spPr>
        <p:txBody>
          <a:bodyPr wrap="square" rtlCol="0">
            <a:spAutoFit/>
          </a:bodyPr>
          <a:lstStyle/>
          <a:p>
            <a:pPr marL="285750" indent="-285750">
              <a:buFont typeface="Arial" panose="020B0604020202020204" pitchFamily="34" charset="0"/>
              <a:buChar char="•"/>
            </a:pPr>
            <a:r>
              <a:rPr lang="ru-RU" sz="2000" dirty="0"/>
              <a:t>Асимптотическая сложность перечисленных операций </a:t>
            </a:r>
            <a:r>
              <a:rPr lang="pt-BR" sz="2000" b="0" i="0" dirty="0">
                <a:effectLst/>
                <a:latin typeface="KaTeX_Main"/>
              </a:rPr>
              <a:t>O(log⁡n)</a:t>
            </a:r>
            <a:endParaRPr lang="ru-RU" sz="2000" b="0" i="0" dirty="0">
              <a:effectLst/>
              <a:latin typeface="KaTeX_Main"/>
            </a:endParaRPr>
          </a:p>
          <a:p>
            <a:pPr marL="285750" indent="-285750">
              <a:buFont typeface="Arial" panose="020B0604020202020204" pitchFamily="34" charset="0"/>
              <a:buChar char="•"/>
            </a:pPr>
            <a:r>
              <a:rPr lang="ru-RU" sz="2000" dirty="0">
                <a:latin typeface="KaTeX_Main"/>
              </a:rPr>
              <a:t>Построение за константное время </a:t>
            </a:r>
            <a:r>
              <a:rPr lang="en-US" sz="2000" b="0" i="1" dirty="0">
                <a:effectLst/>
                <a:latin typeface="KaTeX_Math"/>
              </a:rPr>
              <a:t>O</a:t>
            </a:r>
            <a:r>
              <a:rPr lang="en-US" sz="2000" b="0" i="0" dirty="0">
                <a:effectLst/>
                <a:latin typeface="KaTeX_Main"/>
              </a:rPr>
              <a:t>(</a:t>
            </a:r>
            <a:r>
              <a:rPr lang="en-US" sz="2000" b="0" i="1" dirty="0">
                <a:effectLst/>
                <a:latin typeface="KaTeX_Math"/>
              </a:rPr>
              <a:t>n</a:t>
            </a:r>
            <a:r>
              <a:rPr lang="en-US" sz="2000" b="0" i="0" dirty="0">
                <a:effectLst/>
                <a:latin typeface="KaTeX_Main"/>
              </a:rPr>
              <a:t>)</a:t>
            </a:r>
            <a:endParaRPr lang="ru-RU" sz="2000" b="0" i="0" dirty="0">
              <a:effectLst/>
              <a:latin typeface="KaTeX_Main"/>
            </a:endParaRPr>
          </a:p>
          <a:p>
            <a:pPr marL="285750" indent="-285750">
              <a:buFont typeface="Arial" panose="020B0604020202020204" pitchFamily="34" charset="0"/>
              <a:buChar char="•"/>
            </a:pPr>
            <a:r>
              <a:rPr lang="ru-RU" sz="2000" dirty="0">
                <a:latin typeface="KaTeX_Main"/>
              </a:rPr>
              <a:t>Обновление элемента за </a:t>
            </a:r>
            <a:r>
              <a:rPr lang="en-US" sz="2000" b="0" i="1" dirty="0">
                <a:effectLst/>
                <a:latin typeface="KaTeX_Math"/>
              </a:rPr>
              <a:t>O</a:t>
            </a:r>
            <a:r>
              <a:rPr lang="en-US" sz="2000" b="0" i="0" dirty="0">
                <a:effectLst/>
                <a:latin typeface="KaTeX_Main"/>
              </a:rPr>
              <a:t>(</a:t>
            </a:r>
            <a:r>
              <a:rPr lang="en-US" sz="2000" b="0" i="0" dirty="0" err="1">
                <a:effectLst/>
                <a:latin typeface="KaTeX_Main"/>
              </a:rPr>
              <a:t>log</a:t>
            </a:r>
            <a:r>
              <a:rPr lang="en-US" sz="2000" b="0" i="1" dirty="0" err="1">
                <a:effectLst/>
                <a:latin typeface="KaTeX_Math"/>
              </a:rPr>
              <a:t>n</a:t>
            </a:r>
            <a:r>
              <a:rPr lang="en-US" sz="2000" b="0" i="0" dirty="0">
                <a:effectLst/>
                <a:latin typeface="KaTeX_Main"/>
              </a:rPr>
              <a:t>)</a:t>
            </a:r>
            <a:endParaRPr lang="ru-RU" sz="2000" b="0" i="0" dirty="0">
              <a:effectLst/>
              <a:latin typeface="KaTeX_Main"/>
            </a:endParaRPr>
          </a:p>
          <a:p>
            <a:pPr marL="285750" indent="-285750">
              <a:buFont typeface="Arial" panose="020B0604020202020204" pitchFamily="34" charset="0"/>
              <a:buChar char="•"/>
            </a:pPr>
            <a:r>
              <a:rPr lang="ru-RU" sz="2000" dirty="0">
                <a:latin typeface="KaTeX_Main"/>
              </a:rPr>
              <a:t>Множественная сфера применения</a:t>
            </a:r>
          </a:p>
          <a:p>
            <a:pPr marL="285750" indent="-285750">
              <a:buFont typeface="Arial" panose="020B0604020202020204" pitchFamily="34" charset="0"/>
              <a:buChar char="•"/>
            </a:pPr>
            <a:r>
              <a:rPr lang="ru-RU" sz="2000" dirty="0">
                <a:latin typeface="KaTeX_Main"/>
              </a:rPr>
              <a:t>Подходит для ленивых операций</a:t>
            </a:r>
          </a:p>
        </p:txBody>
      </p:sp>
    </p:spTree>
    <p:extLst>
      <p:ext uri="{BB962C8B-B14F-4D97-AF65-F5344CB8AC3E}">
        <p14:creationId xmlns:p14="http://schemas.microsoft.com/office/powerpoint/2010/main" val="3785788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E9FA"/>
        </a:solidFill>
        <a:effectLst/>
      </p:bgPr>
    </p:bg>
    <p:spTree>
      <p:nvGrpSpPr>
        <p:cNvPr id="1" name="">
          <a:extLst>
            <a:ext uri="{FF2B5EF4-FFF2-40B4-BE49-F238E27FC236}">
              <a16:creationId xmlns:a16="http://schemas.microsoft.com/office/drawing/2014/main" id="{6894B951-4535-AA55-61C5-E6B77BE8B09B}"/>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C5655A-3C74-C4BB-70E2-6DEAAB80A8D0}"/>
              </a:ext>
            </a:extLst>
          </p:cNvPr>
          <p:cNvSpPr>
            <a:spLocks noGrp="1"/>
          </p:cNvSpPr>
          <p:nvPr>
            <p:ph type="title"/>
          </p:nvPr>
        </p:nvSpPr>
        <p:spPr/>
        <p:txBody>
          <a:bodyPr/>
          <a:lstStyle/>
          <a:p>
            <a:r>
              <a:rPr lang="ru-RU"/>
              <a:t>Применение дерева </a:t>
            </a:r>
            <a:r>
              <a:rPr lang="ru-RU" dirty="0"/>
              <a:t>отрезков</a:t>
            </a:r>
            <a:endParaRPr lang="en-US" dirty="0"/>
          </a:p>
        </p:txBody>
      </p:sp>
      <p:sp>
        <p:nvSpPr>
          <p:cNvPr id="5" name="TextBox 4">
            <a:extLst>
              <a:ext uri="{FF2B5EF4-FFF2-40B4-BE49-F238E27FC236}">
                <a16:creationId xmlns:a16="http://schemas.microsoft.com/office/drawing/2014/main" id="{2AFA8E67-DECD-DD09-2D1D-C058964D4DE6}"/>
              </a:ext>
            </a:extLst>
          </p:cNvPr>
          <p:cNvSpPr txBox="1"/>
          <p:nvPr/>
        </p:nvSpPr>
        <p:spPr>
          <a:xfrm>
            <a:off x="852948" y="2254765"/>
            <a:ext cx="10829925" cy="1631216"/>
          </a:xfrm>
          <a:prstGeom prst="rect">
            <a:avLst/>
          </a:prstGeom>
          <a:noFill/>
        </p:spPr>
        <p:txBody>
          <a:bodyPr wrap="square" rtlCol="0">
            <a:spAutoFit/>
          </a:bodyPr>
          <a:lstStyle/>
          <a:p>
            <a:pPr marL="285750" indent="-285750">
              <a:buFont typeface="Arial" panose="020B0604020202020204" pitchFamily="34" charset="0"/>
              <a:buChar char="•"/>
            </a:pPr>
            <a:r>
              <a:rPr lang="ru-RU" sz="2000" dirty="0"/>
              <a:t>Обработка массивов данных</a:t>
            </a:r>
          </a:p>
          <a:p>
            <a:pPr marL="285750" indent="-285750">
              <a:buFont typeface="Arial" panose="020B0604020202020204" pitchFamily="34" charset="0"/>
              <a:buChar char="•"/>
            </a:pPr>
            <a:r>
              <a:rPr lang="ru-RU" sz="2000" b="0" i="0" dirty="0">
                <a:effectLst/>
                <a:latin typeface="KaTeX_Main"/>
              </a:rPr>
              <a:t>Задачи </a:t>
            </a:r>
            <a:r>
              <a:rPr lang="ru-RU" sz="2000" dirty="0">
                <a:latin typeface="KaTeX_Main"/>
              </a:rPr>
              <a:t>оптимизации, где требуется быстрый доступ к статистике</a:t>
            </a:r>
          </a:p>
          <a:p>
            <a:pPr marL="285750" indent="-285750">
              <a:buFont typeface="Arial" panose="020B0604020202020204" pitchFamily="34" charset="0"/>
              <a:buChar char="•"/>
            </a:pPr>
            <a:r>
              <a:rPr lang="ru-RU" sz="2000" b="0" i="0" dirty="0">
                <a:effectLst/>
                <a:latin typeface="KaTeX_Main"/>
              </a:rPr>
              <a:t>Анализ временных рядов</a:t>
            </a:r>
          </a:p>
          <a:p>
            <a:pPr marL="285750" indent="-285750">
              <a:buFont typeface="Arial" panose="020B0604020202020204" pitchFamily="34" charset="0"/>
              <a:buChar char="•"/>
            </a:pPr>
            <a:r>
              <a:rPr lang="en-US" sz="2000" dirty="0" err="1">
                <a:ea typeface="Lora" pitchFamily="34" charset="-122"/>
                <a:cs typeface="Lora" pitchFamily="34" charset="-120"/>
              </a:rPr>
              <a:t>Обработка</a:t>
            </a:r>
            <a:r>
              <a:rPr lang="en-US" sz="2000" dirty="0">
                <a:ea typeface="Lora" pitchFamily="34" charset="-122"/>
                <a:cs typeface="Lora" pitchFamily="34" charset="-120"/>
              </a:rPr>
              <a:t> </a:t>
            </a:r>
            <a:r>
              <a:rPr lang="en-US" sz="2000" dirty="0" err="1">
                <a:ea typeface="Lora" pitchFamily="34" charset="-122"/>
                <a:cs typeface="Lora" pitchFamily="34" charset="-120"/>
              </a:rPr>
              <a:t>пространственных</a:t>
            </a:r>
            <a:r>
              <a:rPr lang="en-US" sz="2000" dirty="0">
                <a:ea typeface="Lora" pitchFamily="34" charset="-122"/>
                <a:cs typeface="Lora" pitchFamily="34" charset="-120"/>
              </a:rPr>
              <a:t> </a:t>
            </a:r>
            <a:r>
              <a:rPr lang="en-US" sz="2000" dirty="0" err="1">
                <a:ea typeface="Lora" pitchFamily="34" charset="-122"/>
                <a:cs typeface="Lora" pitchFamily="34" charset="-120"/>
              </a:rPr>
              <a:t>данных</a:t>
            </a:r>
            <a:endParaRPr lang="en-US" sz="2000" dirty="0"/>
          </a:p>
          <a:p>
            <a:pPr marL="285750" indent="-285750">
              <a:buFont typeface="Arial" panose="020B0604020202020204" pitchFamily="34" charset="0"/>
              <a:buChar char="•"/>
            </a:pPr>
            <a:endParaRPr lang="ru-RU" sz="2000" b="0" i="0" dirty="0">
              <a:effectLst/>
              <a:latin typeface="KaTeX_Main"/>
            </a:endParaRPr>
          </a:p>
        </p:txBody>
      </p:sp>
    </p:spTree>
    <p:extLst>
      <p:ext uri="{BB962C8B-B14F-4D97-AF65-F5344CB8AC3E}">
        <p14:creationId xmlns:p14="http://schemas.microsoft.com/office/powerpoint/2010/main" val="3410453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DE9FA"/>
        </a:solidFill>
        <a:effectLst/>
      </p:bgPr>
    </p:bg>
    <p:spTree>
      <p:nvGrpSpPr>
        <p:cNvPr id="1" name="">
          <a:extLst>
            <a:ext uri="{FF2B5EF4-FFF2-40B4-BE49-F238E27FC236}">
              <a16:creationId xmlns:a16="http://schemas.microsoft.com/office/drawing/2014/main" id="{D2666F3F-65B6-8616-C975-6BF38E46D378}"/>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4FF53E-64DA-039E-0795-3D5A4A89BAA5}"/>
              </a:ext>
            </a:extLst>
          </p:cNvPr>
          <p:cNvSpPr>
            <a:spLocks noGrp="1"/>
          </p:cNvSpPr>
          <p:nvPr>
            <p:ph type="title"/>
          </p:nvPr>
        </p:nvSpPr>
        <p:spPr/>
        <p:txBody>
          <a:bodyPr/>
          <a:lstStyle/>
          <a:p>
            <a:r>
              <a:rPr lang="ru-RU" dirty="0"/>
              <a:t>Введение</a:t>
            </a:r>
            <a:endParaRPr lang="en-US" dirty="0"/>
          </a:p>
        </p:txBody>
      </p:sp>
      <p:sp>
        <p:nvSpPr>
          <p:cNvPr id="3" name="Подзаголовок 2">
            <a:extLst>
              <a:ext uri="{FF2B5EF4-FFF2-40B4-BE49-F238E27FC236}">
                <a16:creationId xmlns:a16="http://schemas.microsoft.com/office/drawing/2014/main" id="{6F388DD7-52EF-B0B3-1DA7-20C9C2E13C20}"/>
              </a:ext>
            </a:extLst>
          </p:cNvPr>
          <p:cNvSpPr>
            <a:spLocks noGrp="1"/>
          </p:cNvSpPr>
          <p:nvPr>
            <p:ph idx="1"/>
          </p:nvPr>
        </p:nvSpPr>
        <p:spPr/>
        <p:txBody>
          <a:bodyPr/>
          <a:lstStyle/>
          <a:p>
            <a:r>
              <a:rPr lang="ru-RU" dirty="0"/>
              <a:t>Дерево отрезков – структура данных, которая позволяет </a:t>
            </a:r>
            <a:r>
              <a:rPr lang="ru-RU" b="0" i="0" dirty="0">
                <a:effectLst/>
              </a:rPr>
              <a:t>алгоритмически просто и логарифмически быстро</a:t>
            </a:r>
            <a:r>
              <a:rPr lang="ru-RU" dirty="0"/>
              <a:t> совершать некоторые операции на заданном отрезке массива чисел.</a:t>
            </a:r>
          </a:p>
          <a:p>
            <a:r>
              <a:rPr lang="ru-RU" dirty="0"/>
              <a:t>Типичные операции, с которыми быстро справляется дерево отрезков:  поиск минимума/максимума на отрезке, поиск суммы на отрезке, поиск произведения элементов отрезка.</a:t>
            </a:r>
          </a:p>
          <a:p>
            <a:r>
              <a:rPr lang="ru-RU" dirty="0"/>
              <a:t>В качестве запроса может быть любая ассоциативная функция (порядок выполнения на нескольких элементах не имеет значение)</a:t>
            </a:r>
          </a:p>
        </p:txBody>
      </p:sp>
    </p:spTree>
    <p:extLst>
      <p:ext uri="{BB962C8B-B14F-4D97-AF65-F5344CB8AC3E}">
        <p14:creationId xmlns:p14="http://schemas.microsoft.com/office/powerpoint/2010/main" val="1274170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E9FA"/>
        </a:solidFill>
        <a:effectLst/>
      </p:bgPr>
    </p:bg>
    <p:spTree>
      <p:nvGrpSpPr>
        <p:cNvPr id="1" name="">
          <a:extLst>
            <a:ext uri="{FF2B5EF4-FFF2-40B4-BE49-F238E27FC236}">
              <a16:creationId xmlns:a16="http://schemas.microsoft.com/office/drawing/2014/main" id="{ACA9F25A-1D9A-85AD-DB31-762875B6AF90}"/>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85143F2D-8D25-AECF-125A-38631340393E}"/>
              </a:ext>
            </a:extLst>
          </p:cNvPr>
          <p:cNvSpPr>
            <a:spLocks noGrp="1"/>
          </p:cNvSpPr>
          <p:nvPr>
            <p:ph type="title"/>
          </p:nvPr>
        </p:nvSpPr>
        <p:spPr/>
        <p:txBody>
          <a:bodyPr/>
          <a:lstStyle/>
          <a:p>
            <a:r>
              <a:rPr lang="ru-RU" dirty="0"/>
              <a:t>Построение дерева</a:t>
            </a:r>
            <a:endParaRPr lang="en-US" dirty="0"/>
          </a:p>
        </p:txBody>
      </p:sp>
      <p:pic>
        <p:nvPicPr>
          <p:cNvPr id="10" name="Рисунок 9">
            <a:extLst>
              <a:ext uri="{FF2B5EF4-FFF2-40B4-BE49-F238E27FC236}">
                <a16:creationId xmlns:a16="http://schemas.microsoft.com/office/drawing/2014/main" id="{50160BC6-8E3B-01D6-658A-070609E25F35}"/>
              </a:ext>
            </a:extLst>
          </p:cNvPr>
          <p:cNvPicPr>
            <a:picLocks noChangeAspect="1"/>
          </p:cNvPicPr>
          <p:nvPr/>
        </p:nvPicPr>
        <p:blipFill>
          <a:blip r:embed="rId2"/>
          <a:stretch>
            <a:fillRect/>
          </a:stretch>
        </p:blipFill>
        <p:spPr>
          <a:xfrm>
            <a:off x="7080058" y="2017987"/>
            <a:ext cx="4731121" cy="3120527"/>
          </a:xfrm>
          <a:prstGeom prst="rect">
            <a:avLst/>
          </a:prstGeom>
        </p:spPr>
      </p:pic>
      <p:sp>
        <p:nvSpPr>
          <p:cNvPr id="11" name="TextBox 10">
            <a:extLst>
              <a:ext uri="{FF2B5EF4-FFF2-40B4-BE49-F238E27FC236}">
                <a16:creationId xmlns:a16="http://schemas.microsoft.com/office/drawing/2014/main" id="{B6C93756-DAFF-93CE-80BE-17D5FF8A629B}"/>
              </a:ext>
            </a:extLst>
          </p:cNvPr>
          <p:cNvSpPr txBox="1"/>
          <p:nvPr/>
        </p:nvSpPr>
        <p:spPr>
          <a:xfrm>
            <a:off x="7245018" y="1485006"/>
            <a:ext cx="1719242" cy="369332"/>
          </a:xfrm>
          <a:prstGeom prst="rect">
            <a:avLst/>
          </a:prstGeom>
          <a:noFill/>
        </p:spPr>
        <p:txBody>
          <a:bodyPr wrap="square" rtlCol="0">
            <a:spAutoFit/>
          </a:bodyPr>
          <a:lstStyle/>
          <a:p>
            <a:pPr algn="ctr"/>
            <a:r>
              <a:rPr lang="ru-RU" dirty="0"/>
              <a:t>Корень </a:t>
            </a:r>
            <a:endParaRPr lang="en-US" dirty="0"/>
          </a:p>
        </p:txBody>
      </p:sp>
      <p:sp>
        <p:nvSpPr>
          <p:cNvPr id="12" name="TextBox 11">
            <a:extLst>
              <a:ext uri="{FF2B5EF4-FFF2-40B4-BE49-F238E27FC236}">
                <a16:creationId xmlns:a16="http://schemas.microsoft.com/office/drawing/2014/main" id="{9D14923D-804D-D366-F7D6-F8832ECF7ACA}"/>
              </a:ext>
            </a:extLst>
          </p:cNvPr>
          <p:cNvSpPr txBox="1"/>
          <p:nvPr/>
        </p:nvSpPr>
        <p:spPr>
          <a:xfrm>
            <a:off x="8306856" y="5972637"/>
            <a:ext cx="2277523" cy="646331"/>
          </a:xfrm>
          <a:prstGeom prst="rect">
            <a:avLst/>
          </a:prstGeom>
          <a:noFill/>
        </p:spPr>
        <p:txBody>
          <a:bodyPr wrap="square" rtlCol="0">
            <a:spAutoFit/>
          </a:bodyPr>
          <a:lstStyle/>
          <a:p>
            <a:pPr algn="ctr"/>
            <a:r>
              <a:rPr lang="ru-RU" dirty="0"/>
              <a:t>Листья – элементы массива </a:t>
            </a:r>
            <a:endParaRPr lang="en-US" dirty="0"/>
          </a:p>
        </p:txBody>
      </p:sp>
      <p:cxnSp>
        <p:nvCxnSpPr>
          <p:cNvPr id="14" name="Прямая со стрелкой 13">
            <a:extLst>
              <a:ext uri="{FF2B5EF4-FFF2-40B4-BE49-F238E27FC236}">
                <a16:creationId xmlns:a16="http://schemas.microsoft.com/office/drawing/2014/main" id="{6CABBD63-24BD-9A2F-7711-8C3BA6533FE8}"/>
              </a:ext>
            </a:extLst>
          </p:cNvPr>
          <p:cNvCxnSpPr>
            <a:cxnSpLocks/>
          </p:cNvCxnSpPr>
          <p:nvPr/>
        </p:nvCxnSpPr>
        <p:spPr>
          <a:xfrm>
            <a:off x="8396748" y="1854337"/>
            <a:ext cx="737420" cy="4365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Прямая со стрелкой 16">
            <a:extLst>
              <a:ext uri="{FF2B5EF4-FFF2-40B4-BE49-F238E27FC236}">
                <a16:creationId xmlns:a16="http://schemas.microsoft.com/office/drawing/2014/main" id="{276CD639-3A49-FD7E-F489-0EF7C036EE63}"/>
              </a:ext>
            </a:extLst>
          </p:cNvPr>
          <p:cNvCxnSpPr/>
          <p:nvPr/>
        </p:nvCxnSpPr>
        <p:spPr>
          <a:xfrm flipH="1" flipV="1">
            <a:off x="7964129" y="4896465"/>
            <a:ext cx="688258" cy="9340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Прямая со стрелкой 18">
            <a:extLst>
              <a:ext uri="{FF2B5EF4-FFF2-40B4-BE49-F238E27FC236}">
                <a16:creationId xmlns:a16="http://schemas.microsoft.com/office/drawing/2014/main" id="{1FBE4758-7C1D-66DA-3A40-B2F99A7287A1}"/>
              </a:ext>
            </a:extLst>
          </p:cNvPr>
          <p:cNvCxnSpPr/>
          <p:nvPr/>
        </p:nvCxnSpPr>
        <p:spPr>
          <a:xfrm flipH="1" flipV="1">
            <a:off x="8964260" y="5004619"/>
            <a:ext cx="169908" cy="8455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a:extLst>
              <a:ext uri="{FF2B5EF4-FFF2-40B4-BE49-F238E27FC236}">
                <a16:creationId xmlns:a16="http://schemas.microsoft.com/office/drawing/2014/main" id="{9760E65C-E261-87CB-A1BA-2D65E83EE09F}"/>
              </a:ext>
            </a:extLst>
          </p:cNvPr>
          <p:cNvCxnSpPr/>
          <p:nvPr/>
        </p:nvCxnSpPr>
        <p:spPr>
          <a:xfrm flipV="1">
            <a:off x="9665110" y="5024284"/>
            <a:ext cx="245806" cy="8062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Прямая со стрелкой 22">
            <a:extLst>
              <a:ext uri="{FF2B5EF4-FFF2-40B4-BE49-F238E27FC236}">
                <a16:creationId xmlns:a16="http://schemas.microsoft.com/office/drawing/2014/main" id="{043CFCE6-CC6D-2F08-B1BF-C9287AA57EB7}"/>
              </a:ext>
            </a:extLst>
          </p:cNvPr>
          <p:cNvCxnSpPr/>
          <p:nvPr/>
        </p:nvCxnSpPr>
        <p:spPr>
          <a:xfrm flipV="1">
            <a:off x="10215716" y="5004619"/>
            <a:ext cx="796413" cy="8259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CD3EC572-3281-54AD-7A58-94420732A8AA}"/>
              </a:ext>
            </a:extLst>
          </p:cNvPr>
          <p:cNvSpPr txBox="1"/>
          <p:nvPr/>
        </p:nvSpPr>
        <p:spPr>
          <a:xfrm>
            <a:off x="157317" y="1854337"/>
            <a:ext cx="7011232" cy="2585323"/>
          </a:xfrm>
          <a:prstGeom prst="rect">
            <a:avLst/>
          </a:prstGeom>
          <a:noFill/>
        </p:spPr>
        <p:txBody>
          <a:bodyPr wrap="square" rtlCol="0">
            <a:spAutoFit/>
          </a:bodyPr>
          <a:lstStyle/>
          <a:p>
            <a:r>
              <a:rPr lang="ru-RU" dirty="0"/>
              <a:t>Индексация дерева отрезков. У каждой вершины, кроме листьев, может быть два ребенка – левый и правый.</a:t>
            </a:r>
          </a:p>
          <a:p>
            <a:r>
              <a:rPr lang="ru-RU" dirty="0"/>
              <a:t>2, 4, 6 – левые дети</a:t>
            </a:r>
          </a:p>
          <a:p>
            <a:r>
              <a:rPr lang="ru-RU" dirty="0"/>
              <a:t>3, 5, 7 – правые дети</a:t>
            </a:r>
          </a:p>
          <a:p>
            <a:r>
              <a:rPr lang="ru-RU" dirty="0"/>
              <a:t>Формула нахождения индекса левого ребенка </a:t>
            </a:r>
            <a:r>
              <a:rPr lang="en-US" dirty="0"/>
              <a:t>i-</a:t>
            </a:r>
            <a:r>
              <a:rPr lang="ru-RU" dirty="0"/>
              <a:t>вершины: </a:t>
            </a:r>
            <a:r>
              <a:rPr lang="en-US" dirty="0" err="1"/>
              <a:t>i</a:t>
            </a:r>
            <a:r>
              <a:rPr lang="en-US" dirty="0"/>
              <a:t>*2</a:t>
            </a:r>
          </a:p>
          <a:p>
            <a:r>
              <a:rPr lang="ru-RU" dirty="0"/>
              <a:t>Формула нахождения индекса правого ребенка </a:t>
            </a:r>
            <a:r>
              <a:rPr lang="en-US" dirty="0"/>
              <a:t>i-</a:t>
            </a:r>
            <a:r>
              <a:rPr lang="ru-RU" dirty="0"/>
              <a:t>вершины: </a:t>
            </a:r>
            <a:r>
              <a:rPr lang="en-US" dirty="0" err="1"/>
              <a:t>i</a:t>
            </a:r>
            <a:r>
              <a:rPr lang="en-US" dirty="0"/>
              <a:t>*2</a:t>
            </a:r>
            <a:r>
              <a:rPr lang="ru-RU" dirty="0"/>
              <a:t> + 1</a:t>
            </a:r>
          </a:p>
          <a:p>
            <a:r>
              <a:rPr lang="ru-RU" dirty="0"/>
              <a:t>Формула нахождения индекса родителя </a:t>
            </a:r>
            <a:r>
              <a:rPr lang="en-US" dirty="0"/>
              <a:t>n</a:t>
            </a:r>
            <a:r>
              <a:rPr lang="ru-RU" dirty="0"/>
              <a:t>-вершины: </a:t>
            </a:r>
            <a:r>
              <a:rPr lang="en-US" dirty="0"/>
              <a:t>n/2</a:t>
            </a:r>
            <a:endParaRPr lang="ru-RU" dirty="0"/>
          </a:p>
          <a:p>
            <a:endParaRPr lang="ru-RU" b="1" dirty="0"/>
          </a:p>
          <a:p>
            <a:r>
              <a:rPr lang="ru-RU" dirty="0"/>
              <a:t>Построение дерева имеет сложность </a:t>
            </a:r>
            <a:r>
              <a:rPr lang="en-US" sz="1800" dirty="0">
                <a:latin typeface="Source Sans Pro" pitchFamily="34" charset="0"/>
                <a:ea typeface="Source Sans Pro" pitchFamily="34" charset="-122"/>
              </a:rPr>
              <a:t>O(n)</a:t>
            </a:r>
            <a:r>
              <a:rPr lang="ru-RU" sz="1800" dirty="0">
                <a:latin typeface="Source Sans Pro" pitchFamily="34" charset="0"/>
                <a:ea typeface="Source Sans Pro" pitchFamily="34" charset="-122"/>
              </a:rPr>
              <a:t> </a:t>
            </a:r>
            <a:endParaRPr lang="en-US" dirty="0"/>
          </a:p>
        </p:txBody>
      </p:sp>
    </p:spTree>
    <p:extLst>
      <p:ext uri="{BB962C8B-B14F-4D97-AF65-F5344CB8AC3E}">
        <p14:creationId xmlns:p14="http://schemas.microsoft.com/office/powerpoint/2010/main" val="2195052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E9FA"/>
        </a:solidFill>
        <a:effectLst/>
      </p:bgPr>
    </p:bg>
    <p:spTree>
      <p:nvGrpSpPr>
        <p:cNvPr id="1" name="">
          <a:extLst>
            <a:ext uri="{FF2B5EF4-FFF2-40B4-BE49-F238E27FC236}">
              <a16:creationId xmlns:a16="http://schemas.microsoft.com/office/drawing/2014/main" id="{CF5B1FE9-3316-F77E-3EB4-752F05D16EF5}"/>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CC72F0-317F-79F8-C17B-34CB49F9E016}"/>
              </a:ext>
            </a:extLst>
          </p:cNvPr>
          <p:cNvSpPr>
            <a:spLocks noGrp="1"/>
          </p:cNvSpPr>
          <p:nvPr>
            <p:ph type="title"/>
          </p:nvPr>
        </p:nvSpPr>
        <p:spPr/>
        <p:txBody>
          <a:bodyPr/>
          <a:lstStyle/>
          <a:p>
            <a:r>
              <a:rPr lang="ru-RU" dirty="0"/>
              <a:t>Построение дерева</a:t>
            </a:r>
            <a:endParaRPr lang="en-US" dirty="0"/>
          </a:p>
        </p:txBody>
      </p:sp>
      <p:pic>
        <p:nvPicPr>
          <p:cNvPr id="10" name="Рисунок 9">
            <a:extLst>
              <a:ext uri="{FF2B5EF4-FFF2-40B4-BE49-F238E27FC236}">
                <a16:creationId xmlns:a16="http://schemas.microsoft.com/office/drawing/2014/main" id="{30967F0F-8E07-8C46-EB10-783DD2A8E66B}"/>
              </a:ext>
            </a:extLst>
          </p:cNvPr>
          <p:cNvPicPr>
            <a:picLocks noChangeAspect="1"/>
          </p:cNvPicPr>
          <p:nvPr/>
        </p:nvPicPr>
        <p:blipFill>
          <a:blip r:embed="rId2"/>
          <a:stretch>
            <a:fillRect/>
          </a:stretch>
        </p:blipFill>
        <p:spPr>
          <a:xfrm>
            <a:off x="7822618" y="1238113"/>
            <a:ext cx="3767844" cy="2485174"/>
          </a:xfrm>
          <a:prstGeom prst="rect">
            <a:avLst/>
          </a:prstGeom>
        </p:spPr>
      </p:pic>
      <p:pic>
        <p:nvPicPr>
          <p:cNvPr id="4" name="Рисунок 3">
            <a:extLst>
              <a:ext uri="{FF2B5EF4-FFF2-40B4-BE49-F238E27FC236}">
                <a16:creationId xmlns:a16="http://schemas.microsoft.com/office/drawing/2014/main" id="{BDAD9B59-7A20-961F-0373-C3F198FE4CB8}"/>
              </a:ext>
            </a:extLst>
          </p:cNvPr>
          <p:cNvPicPr>
            <a:picLocks noChangeAspect="1"/>
          </p:cNvPicPr>
          <p:nvPr/>
        </p:nvPicPr>
        <p:blipFill>
          <a:blip r:embed="rId3"/>
          <a:stretch>
            <a:fillRect/>
          </a:stretch>
        </p:blipFill>
        <p:spPr>
          <a:xfrm>
            <a:off x="7822618" y="4096288"/>
            <a:ext cx="3767844" cy="2419353"/>
          </a:xfrm>
          <a:prstGeom prst="rect">
            <a:avLst/>
          </a:prstGeom>
        </p:spPr>
      </p:pic>
      <p:sp>
        <p:nvSpPr>
          <p:cNvPr id="5" name="TextBox 4">
            <a:extLst>
              <a:ext uri="{FF2B5EF4-FFF2-40B4-BE49-F238E27FC236}">
                <a16:creationId xmlns:a16="http://schemas.microsoft.com/office/drawing/2014/main" id="{F78AB3DF-B982-FABD-13EC-4E7AD85CCC78}"/>
              </a:ext>
            </a:extLst>
          </p:cNvPr>
          <p:cNvSpPr txBox="1"/>
          <p:nvPr/>
        </p:nvSpPr>
        <p:spPr>
          <a:xfrm>
            <a:off x="601537" y="3511856"/>
            <a:ext cx="6138041" cy="2585323"/>
          </a:xfrm>
          <a:prstGeom prst="rect">
            <a:avLst/>
          </a:prstGeom>
          <a:noFill/>
        </p:spPr>
        <p:txBody>
          <a:bodyPr wrap="square" rtlCol="0">
            <a:spAutoFit/>
          </a:bodyPr>
          <a:lstStyle/>
          <a:p>
            <a:r>
              <a:rPr lang="ru-RU" dirty="0"/>
              <a:t>Построение дерева начинается снизу. Листья – элементы входного массива (</a:t>
            </a:r>
            <a:r>
              <a:rPr lang="en-US" dirty="0"/>
              <a:t>[2, 6, 1, 3]</a:t>
            </a:r>
            <a:r>
              <a:rPr lang="ru-RU" dirty="0"/>
              <a:t>), далее </a:t>
            </a:r>
            <a:r>
              <a:rPr lang="en-US" dirty="0" err="1"/>
              <a:t>i</a:t>
            </a:r>
            <a:r>
              <a:rPr lang="en-US" dirty="0"/>
              <a:t>-</a:t>
            </a:r>
            <a:r>
              <a:rPr lang="ru-RU" dirty="0"/>
              <a:t>я вершина принимает значение</a:t>
            </a:r>
            <a:r>
              <a:rPr lang="en-US" dirty="0"/>
              <a:t> </a:t>
            </a:r>
            <a:r>
              <a:rPr lang="ru-RU" dirty="0"/>
              <a:t>суммы элементов с индексами </a:t>
            </a:r>
            <a:r>
              <a:rPr lang="en-US" dirty="0"/>
              <a:t>(</a:t>
            </a:r>
            <a:r>
              <a:rPr lang="en-US" dirty="0" err="1"/>
              <a:t>i</a:t>
            </a:r>
            <a:r>
              <a:rPr lang="en-US" dirty="0"/>
              <a:t>*2)</a:t>
            </a:r>
            <a:r>
              <a:rPr lang="ru-RU" dirty="0"/>
              <a:t> и </a:t>
            </a:r>
            <a:r>
              <a:rPr lang="en-US" dirty="0"/>
              <a:t>(</a:t>
            </a:r>
            <a:r>
              <a:rPr lang="en-US" dirty="0" err="1"/>
              <a:t>i</a:t>
            </a:r>
            <a:r>
              <a:rPr lang="en-US" dirty="0"/>
              <a:t>*2</a:t>
            </a:r>
            <a:r>
              <a:rPr lang="ru-RU" dirty="0"/>
              <a:t>+1</a:t>
            </a:r>
            <a:r>
              <a:rPr lang="en-US" dirty="0"/>
              <a:t>)</a:t>
            </a:r>
            <a:r>
              <a:rPr lang="ru-RU" dirty="0"/>
              <a:t>. Таким образом, продвигаясь до корня, получаем сумму всех элементов массива.</a:t>
            </a:r>
          </a:p>
          <a:p>
            <a:endParaRPr lang="ru-RU" dirty="0"/>
          </a:p>
          <a:p>
            <a:r>
              <a:rPr lang="ru-RU" dirty="0"/>
              <a:t>для задачи нахождения максимума/минимума вершина принимает значение максимума/минимума элементов с индексами </a:t>
            </a:r>
            <a:r>
              <a:rPr lang="en-US" dirty="0"/>
              <a:t>(</a:t>
            </a:r>
            <a:r>
              <a:rPr lang="en-US" dirty="0" err="1"/>
              <a:t>i</a:t>
            </a:r>
            <a:r>
              <a:rPr lang="en-US" dirty="0"/>
              <a:t>*2)</a:t>
            </a:r>
            <a:r>
              <a:rPr lang="ru-RU" dirty="0"/>
              <a:t> и </a:t>
            </a:r>
            <a:r>
              <a:rPr lang="en-US" dirty="0"/>
              <a:t>(</a:t>
            </a:r>
            <a:r>
              <a:rPr lang="en-US" dirty="0" err="1"/>
              <a:t>i</a:t>
            </a:r>
            <a:r>
              <a:rPr lang="en-US" dirty="0"/>
              <a:t>*2</a:t>
            </a:r>
            <a:r>
              <a:rPr lang="ru-RU" dirty="0"/>
              <a:t>+1</a:t>
            </a:r>
            <a:r>
              <a:rPr lang="en-US" dirty="0"/>
              <a:t>)</a:t>
            </a:r>
            <a:r>
              <a:rPr lang="ru-RU" dirty="0"/>
              <a:t>.</a:t>
            </a:r>
            <a:endParaRPr lang="en-US" dirty="0"/>
          </a:p>
        </p:txBody>
      </p:sp>
      <p:sp>
        <p:nvSpPr>
          <p:cNvPr id="6" name="TextBox 5">
            <a:extLst>
              <a:ext uri="{FF2B5EF4-FFF2-40B4-BE49-F238E27FC236}">
                <a16:creationId xmlns:a16="http://schemas.microsoft.com/office/drawing/2014/main" id="{77578F93-0FB9-5D33-8033-819F35E48F85}"/>
              </a:ext>
            </a:extLst>
          </p:cNvPr>
          <p:cNvSpPr txBox="1"/>
          <p:nvPr/>
        </p:nvSpPr>
        <p:spPr>
          <a:xfrm>
            <a:off x="601537" y="1783657"/>
            <a:ext cx="6138041" cy="923330"/>
          </a:xfrm>
          <a:prstGeom prst="rect">
            <a:avLst/>
          </a:prstGeom>
          <a:noFill/>
        </p:spPr>
        <p:txBody>
          <a:bodyPr wrap="square" rtlCol="0">
            <a:spAutoFit/>
          </a:bodyPr>
          <a:lstStyle/>
          <a:p>
            <a:r>
              <a:rPr lang="ru-RU" dirty="0"/>
              <a:t>Элемент входного массива с индексом </a:t>
            </a:r>
            <a:r>
              <a:rPr lang="en-US" dirty="0" err="1"/>
              <a:t>i</a:t>
            </a:r>
            <a:r>
              <a:rPr lang="en-US" dirty="0"/>
              <a:t> </a:t>
            </a:r>
            <a:r>
              <a:rPr lang="ru-RU" dirty="0"/>
              <a:t>будет иметь индекс </a:t>
            </a:r>
            <a:r>
              <a:rPr lang="en-US" dirty="0"/>
              <a:t>i + size, </a:t>
            </a:r>
            <a:r>
              <a:rPr lang="ru-RU" dirty="0"/>
              <a:t>где </a:t>
            </a:r>
            <a:r>
              <a:rPr lang="en-US" dirty="0"/>
              <a:t>size</a:t>
            </a:r>
            <a:r>
              <a:rPr lang="ru-RU" dirty="0"/>
              <a:t> – размер входного массива. Это делается для удобной нумерации элементов дерева.</a:t>
            </a:r>
            <a:endParaRPr lang="en-US" dirty="0"/>
          </a:p>
        </p:txBody>
      </p:sp>
    </p:spTree>
    <p:extLst>
      <p:ext uri="{BB962C8B-B14F-4D97-AF65-F5344CB8AC3E}">
        <p14:creationId xmlns:p14="http://schemas.microsoft.com/office/powerpoint/2010/main" val="267117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E9FA"/>
        </a:solidFill>
        <a:effectLst/>
      </p:bgPr>
    </p:bg>
    <p:spTree>
      <p:nvGrpSpPr>
        <p:cNvPr id="1" name="">
          <a:extLst>
            <a:ext uri="{FF2B5EF4-FFF2-40B4-BE49-F238E27FC236}">
              <a16:creationId xmlns:a16="http://schemas.microsoft.com/office/drawing/2014/main" id="{EB3933D5-BDFE-0497-D586-98771957AB59}"/>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397C54-A101-9F3A-1935-C46B6D5AEABF}"/>
              </a:ext>
            </a:extLst>
          </p:cNvPr>
          <p:cNvSpPr>
            <a:spLocks noGrp="1"/>
          </p:cNvSpPr>
          <p:nvPr>
            <p:ph type="title"/>
          </p:nvPr>
        </p:nvSpPr>
        <p:spPr/>
        <p:txBody>
          <a:bodyPr/>
          <a:lstStyle/>
          <a:p>
            <a:r>
              <a:rPr lang="ru-RU" dirty="0"/>
              <a:t>Построение дерева</a:t>
            </a:r>
            <a:endParaRPr lang="en-US" dirty="0"/>
          </a:p>
        </p:txBody>
      </p:sp>
      <p:pic>
        <p:nvPicPr>
          <p:cNvPr id="10" name="Рисунок 9">
            <a:extLst>
              <a:ext uri="{FF2B5EF4-FFF2-40B4-BE49-F238E27FC236}">
                <a16:creationId xmlns:a16="http://schemas.microsoft.com/office/drawing/2014/main" id="{07ED7B20-8E43-50FC-A29E-CEAA1D7B4D41}"/>
              </a:ext>
            </a:extLst>
          </p:cNvPr>
          <p:cNvPicPr>
            <a:picLocks noChangeAspect="1"/>
          </p:cNvPicPr>
          <p:nvPr/>
        </p:nvPicPr>
        <p:blipFill>
          <a:blip r:embed="rId2"/>
          <a:stretch>
            <a:fillRect/>
          </a:stretch>
        </p:blipFill>
        <p:spPr>
          <a:xfrm>
            <a:off x="7822618" y="1238113"/>
            <a:ext cx="3767844" cy="2485174"/>
          </a:xfrm>
          <a:prstGeom prst="rect">
            <a:avLst/>
          </a:prstGeom>
        </p:spPr>
      </p:pic>
      <p:pic>
        <p:nvPicPr>
          <p:cNvPr id="4" name="Рисунок 3">
            <a:extLst>
              <a:ext uri="{FF2B5EF4-FFF2-40B4-BE49-F238E27FC236}">
                <a16:creationId xmlns:a16="http://schemas.microsoft.com/office/drawing/2014/main" id="{0003E675-238F-D42F-F60E-4C0D22C9B9CD}"/>
              </a:ext>
            </a:extLst>
          </p:cNvPr>
          <p:cNvPicPr>
            <a:picLocks noChangeAspect="1"/>
          </p:cNvPicPr>
          <p:nvPr/>
        </p:nvPicPr>
        <p:blipFill>
          <a:blip r:embed="rId3"/>
          <a:stretch>
            <a:fillRect/>
          </a:stretch>
        </p:blipFill>
        <p:spPr>
          <a:xfrm>
            <a:off x="7822618" y="4096288"/>
            <a:ext cx="3767844" cy="2419353"/>
          </a:xfrm>
          <a:prstGeom prst="rect">
            <a:avLst/>
          </a:prstGeom>
        </p:spPr>
      </p:pic>
      <p:sp>
        <p:nvSpPr>
          <p:cNvPr id="5" name="TextBox 4">
            <a:extLst>
              <a:ext uri="{FF2B5EF4-FFF2-40B4-BE49-F238E27FC236}">
                <a16:creationId xmlns:a16="http://schemas.microsoft.com/office/drawing/2014/main" id="{5C2056DC-715A-A9EC-A218-DAE9F8821134}"/>
              </a:ext>
            </a:extLst>
          </p:cNvPr>
          <p:cNvSpPr txBox="1"/>
          <p:nvPr/>
        </p:nvSpPr>
        <p:spPr>
          <a:xfrm>
            <a:off x="671442" y="1829854"/>
            <a:ext cx="6138041" cy="369332"/>
          </a:xfrm>
          <a:prstGeom prst="rect">
            <a:avLst/>
          </a:prstGeom>
          <a:noFill/>
        </p:spPr>
        <p:txBody>
          <a:bodyPr wrap="square" rtlCol="0">
            <a:spAutoFit/>
          </a:bodyPr>
          <a:lstStyle/>
          <a:p>
            <a:r>
              <a:rPr lang="ru-RU" dirty="0"/>
              <a:t>Программа для построения дерева:</a:t>
            </a:r>
            <a:endParaRPr lang="en-US" dirty="0"/>
          </a:p>
        </p:txBody>
      </p:sp>
      <p:pic>
        <p:nvPicPr>
          <p:cNvPr id="6" name="Рисунок 5">
            <a:extLst>
              <a:ext uri="{FF2B5EF4-FFF2-40B4-BE49-F238E27FC236}">
                <a16:creationId xmlns:a16="http://schemas.microsoft.com/office/drawing/2014/main" id="{C7BA40C7-8C09-E7D8-F8A2-A83466E01270}"/>
              </a:ext>
            </a:extLst>
          </p:cNvPr>
          <p:cNvPicPr>
            <a:picLocks noChangeAspect="1"/>
          </p:cNvPicPr>
          <p:nvPr/>
        </p:nvPicPr>
        <p:blipFill>
          <a:blip r:embed="rId4"/>
          <a:stretch>
            <a:fillRect/>
          </a:stretch>
        </p:blipFill>
        <p:spPr>
          <a:xfrm>
            <a:off x="601538" y="2707685"/>
            <a:ext cx="6277851" cy="2657846"/>
          </a:xfrm>
          <a:prstGeom prst="rect">
            <a:avLst/>
          </a:prstGeom>
        </p:spPr>
      </p:pic>
    </p:spTree>
    <p:extLst>
      <p:ext uri="{BB962C8B-B14F-4D97-AF65-F5344CB8AC3E}">
        <p14:creationId xmlns:p14="http://schemas.microsoft.com/office/powerpoint/2010/main" val="771106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E9FA"/>
        </a:solidFill>
        <a:effectLst/>
      </p:bgPr>
    </p:bg>
    <p:spTree>
      <p:nvGrpSpPr>
        <p:cNvPr id="1" name="">
          <a:extLst>
            <a:ext uri="{FF2B5EF4-FFF2-40B4-BE49-F238E27FC236}">
              <a16:creationId xmlns:a16="http://schemas.microsoft.com/office/drawing/2014/main" id="{0E518CB6-3894-DCC3-E83E-74406371CCDF}"/>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4D9D9C-608D-0989-3A7A-F4CBA3C94E49}"/>
              </a:ext>
            </a:extLst>
          </p:cNvPr>
          <p:cNvSpPr>
            <a:spLocks noGrp="1"/>
          </p:cNvSpPr>
          <p:nvPr>
            <p:ph type="title"/>
          </p:nvPr>
        </p:nvSpPr>
        <p:spPr/>
        <p:txBody>
          <a:bodyPr/>
          <a:lstStyle/>
          <a:p>
            <a:r>
              <a:rPr lang="ru-RU" dirty="0"/>
              <a:t>Нахождение суммы на отрезке</a:t>
            </a:r>
            <a:endParaRPr lang="en-US" dirty="0"/>
          </a:p>
        </p:txBody>
      </p:sp>
      <p:pic>
        <p:nvPicPr>
          <p:cNvPr id="10" name="Рисунок 9">
            <a:extLst>
              <a:ext uri="{FF2B5EF4-FFF2-40B4-BE49-F238E27FC236}">
                <a16:creationId xmlns:a16="http://schemas.microsoft.com/office/drawing/2014/main" id="{8FA809D9-E213-8AA6-A592-56E7B6693A75}"/>
              </a:ext>
            </a:extLst>
          </p:cNvPr>
          <p:cNvPicPr>
            <a:picLocks noChangeAspect="1"/>
          </p:cNvPicPr>
          <p:nvPr/>
        </p:nvPicPr>
        <p:blipFill>
          <a:blip r:embed="rId2"/>
          <a:stretch>
            <a:fillRect/>
          </a:stretch>
        </p:blipFill>
        <p:spPr>
          <a:xfrm>
            <a:off x="7822618" y="1375765"/>
            <a:ext cx="3767844" cy="2485174"/>
          </a:xfrm>
          <a:prstGeom prst="rect">
            <a:avLst/>
          </a:prstGeom>
        </p:spPr>
      </p:pic>
      <p:pic>
        <p:nvPicPr>
          <p:cNvPr id="4" name="Рисунок 3">
            <a:extLst>
              <a:ext uri="{FF2B5EF4-FFF2-40B4-BE49-F238E27FC236}">
                <a16:creationId xmlns:a16="http://schemas.microsoft.com/office/drawing/2014/main" id="{36897D31-B473-F485-5D08-AE539BD4018B}"/>
              </a:ext>
            </a:extLst>
          </p:cNvPr>
          <p:cNvPicPr>
            <a:picLocks noChangeAspect="1"/>
          </p:cNvPicPr>
          <p:nvPr/>
        </p:nvPicPr>
        <p:blipFill>
          <a:blip r:embed="rId3"/>
          <a:stretch>
            <a:fillRect/>
          </a:stretch>
        </p:blipFill>
        <p:spPr>
          <a:xfrm>
            <a:off x="7822618" y="4096288"/>
            <a:ext cx="3767844" cy="2419353"/>
          </a:xfrm>
          <a:prstGeom prst="rect">
            <a:avLst/>
          </a:prstGeom>
        </p:spPr>
      </p:pic>
      <p:sp>
        <p:nvSpPr>
          <p:cNvPr id="5" name="TextBox 4">
            <a:extLst>
              <a:ext uri="{FF2B5EF4-FFF2-40B4-BE49-F238E27FC236}">
                <a16:creationId xmlns:a16="http://schemas.microsoft.com/office/drawing/2014/main" id="{4405DAD6-E9C9-40C1-F3C8-C3C1EF45ACA7}"/>
              </a:ext>
            </a:extLst>
          </p:cNvPr>
          <p:cNvSpPr txBox="1"/>
          <p:nvPr/>
        </p:nvSpPr>
        <p:spPr>
          <a:xfrm>
            <a:off x="731801" y="2274838"/>
            <a:ext cx="6134665" cy="2862322"/>
          </a:xfrm>
          <a:prstGeom prst="rect">
            <a:avLst/>
          </a:prstGeom>
          <a:noFill/>
        </p:spPr>
        <p:txBody>
          <a:bodyPr wrap="square" rtlCol="0">
            <a:spAutoFit/>
          </a:bodyPr>
          <a:lstStyle/>
          <a:p>
            <a:r>
              <a:rPr lang="ru-RU" dirty="0"/>
              <a:t>Сложность операции - </a:t>
            </a:r>
            <a:r>
              <a:rPr lang="en-US" sz="1800" dirty="0">
                <a:ea typeface="Source Sans Pro" pitchFamily="34" charset="-122"/>
                <a:cs typeface="Source Sans Pro" pitchFamily="34" charset="-120"/>
              </a:rPr>
              <a:t>О(log n), </a:t>
            </a:r>
            <a:endParaRPr lang="ru-RU" dirty="0"/>
          </a:p>
          <a:p>
            <a:endParaRPr lang="ru-RU" dirty="0"/>
          </a:p>
          <a:p>
            <a:r>
              <a:rPr lang="ru-RU" dirty="0"/>
              <a:t>Для нахождения суммы элементов на отрезке </a:t>
            </a:r>
            <a:r>
              <a:rPr lang="en-US" dirty="0"/>
              <a:t>[L, R]</a:t>
            </a:r>
            <a:r>
              <a:rPr lang="ru-RU" dirty="0"/>
              <a:t> для начала нужно узнать индексы этих элементов в дереве: </a:t>
            </a:r>
            <a:endParaRPr lang="en-US" dirty="0"/>
          </a:p>
          <a:p>
            <a:r>
              <a:rPr lang="en-US" dirty="0"/>
              <a:t>L = L</a:t>
            </a:r>
            <a:r>
              <a:rPr lang="ru-RU" dirty="0"/>
              <a:t> + </a:t>
            </a:r>
            <a:r>
              <a:rPr lang="en-US" dirty="0"/>
              <a:t>size, R = R + size.</a:t>
            </a:r>
            <a:r>
              <a:rPr lang="ru-RU" dirty="0"/>
              <a:t> Используя дерево отрезков, можно найти сумму элементов отрезка быстрее, чем суммированием всех этих элементов, зная значение родителей элементов. Поэтому необходимо идти вверх по дереву, ища элемент, который содержит сумму как можно большего числа элементов заданного отрезка. </a:t>
            </a:r>
            <a:endParaRPr lang="en-US" dirty="0"/>
          </a:p>
        </p:txBody>
      </p:sp>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F2342D74-774C-A762-6629-4FC3B96CD825}"/>
                  </a:ext>
                </a:extLst>
              </p14:cNvPr>
              <p14:cNvContentPartPr/>
              <p14:nvPr/>
            </p14:nvContentPartPr>
            <p14:xfrm>
              <a:off x="9006197" y="6048228"/>
              <a:ext cx="2301840" cy="374760"/>
            </p14:xfrm>
          </p:contentPart>
        </mc:Choice>
        <mc:Fallback xmlns="">
          <p:pic>
            <p:nvPicPr>
              <p:cNvPr id="3" name="Рукописный ввод 2">
                <a:extLst>
                  <a:ext uri="{FF2B5EF4-FFF2-40B4-BE49-F238E27FC236}">
                    <a16:creationId xmlns:a16="http://schemas.microsoft.com/office/drawing/2014/main" id="{F2342D74-774C-A762-6629-4FC3B96CD825}"/>
                  </a:ext>
                </a:extLst>
              </p:cNvPr>
              <p:cNvPicPr/>
              <p:nvPr/>
            </p:nvPicPr>
            <p:blipFill>
              <a:blip r:embed="rId5"/>
              <a:stretch>
                <a:fillRect/>
              </a:stretch>
            </p:blipFill>
            <p:spPr>
              <a:xfrm>
                <a:off x="9000077" y="6042108"/>
                <a:ext cx="2314080" cy="387000"/>
              </a:xfrm>
              <a:prstGeom prst="rect">
                <a:avLst/>
              </a:prstGeom>
            </p:spPr>
          </p:pic>
        </mc:Fallback>
      </mc:AlternateContent>
      <p:grpSp>
        <p:nvGrpSpPr>
          <p:cNvPr id="9" name="Группа 8">
            <a:extLst>
              <a:ext uri="{FF2B5EF4-FFF2-40B4-BE49-F238E27FC236}">
                <a16:creationId xmlns:a16="http://schemas.microsoft.com/office/drawing/2014/main" id="{FA41BB3E-8E5F-1853-7CBA-79B092910F01}"/>
              </a:ext>
            </a:extLst>
          </p:cNvPr>
          <p:cNvGrpSpPr/>
          <p:nvPr/>
        </p:nvGrpSpPr>
        <p:grpSpPr>
          <a:xfrm>
            <a:off x="8831445" y="6398715"/>
            <a:ext cx="210960" cy="258480"/>
            <a:chOff x="8831445" y="6398715"/>
            <a:chExt cx="210960" cy="258480"/>
          </a:xfrm>
        </p:grpSpPr>
        <mc:AlternateContent xmlns:mc="http://schemas.openxmlformats.org/markup-compatibility/2006" xmlns:p14="http://schemas.microsoft.com/office/powerpoint/2010/main">
          <mc:Choice Requires="p14">
            <p:contentPart p14:bwMode="auto" r:id="rId6">
              <p14:nvContentPartPr>
                <p14:cNvPr id="7" name="Рукописный ввод 6">
                  <a:extLst>
                    <a:ext uri="{FF2B5EF4-FFF2-40B4-BE49-F238E27FC236}">
                      <a16:creationId xmlns:a16="http://schemas.microsoft.com/office/drawing/2014/main" id="{45B807C1-BEDE-DF6E-8194-696F798948AB}"/>
                    </a:ext>
                  </a:extLst>
                </p14:cNvPr>
                <p14:cNvContentPartPr/>
                <p14:nvPr/>
              </p14:nvContentPartPr>
              <p14:xfrm>
                <a:off x="8831445" y="6398715"/>
                <a:ext cx="183240" cy="258480"/>
              </p14:xfrm>
            </p:contentPart>
          </mc:Choice>
          <mc:Fallback xmlns="">
            <p:pic>
              <p:nvPicPr>
                <p:cNvPr id="7" name="Рукописный ввод 6">
                  <a:extLst>
                    <a:ext uri="{FF2B5EF4-FFF2-40B4-BE49-F238E27FC236}">
                      <a16:creationId xmlns:a16="http://schemas.microsoft.com/office/drawing/2014/main" id="{45B807C1-BEDE-DF6E-8194-696F798948AB}"/>
                    </a:ext>
                  </a:extLst>
                </p:cNvPr>
                <p:cNvPicPr/>
                <p:nvPr/>
              </p:nvPicPr>
              <p:blipFill>
                <a:blip r:embed="rId7"/>
                <a:stretch>
                  <a:fillRect/>
                </a:stretch>
              </p:blipFill>
              <p:spPr>
                <a:xfrm>
                  <a:off x="8825325" y="6392595"/>
                  <a:ext cx="19548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Рукописный ввод 7">
                  <a:extLst>
                    <a:ext uri="{FF2B5EF4-FFF2-40B4-BE49-F238E27FC236}">
                      <a16:creationId xmlns:a16="http://schemas.microsoft.com/office/drawing/2014/main" id="{E29BAD76-A5F0-6236-8BC1-8E15A851604D}"/>
                    </a:ext>
                  </a:extLst>
                </p14:cNvPr>
                <p14:cNvContentPartPr/>
                <p14:nvPr/>
              </p14:nvContentPartPr>
              <p14:xfrm>
                <a:off x="9018285" y="6572235"/>
                <a:ext cx="24120" cy="61200"/>
              </p14:xfrm>
            </p:contentPart>
          </mc:Choice>
          <mc:Fallback xmlns="">
            <p:pic>
              <p:nvPicPr>
                <p:cNvPr id="8" name="Рукописный ввод 7">
                  <a:extLst>
                    <a:ext uri="{FF2B5EF4-FFF2-40B4-BE49-F238E27FC236}">
                      <a16:creationId xmlns:a16="http://schemas.microsoft.com/office/drawing/2014/main" id="{E29BAD76-A5F0-6236-8BC1-8E15A851604D}"/>
                    </a:ext>
                  </a:extLst>
                </p:cNvPr>
                <p:cNvPicPr/>
                <p:nvPr/>
              </p:nvPicPr>
              <p:blipFill>
                <a:blip r:embed="rId9"/>
                <a:stretch>
                  <a:fillRect/>
                </a:stretch>
              </p:blipFill>
              <p:spPr>
                <a:xfrm>
                  <a:off x="9012165" y="6566115"/>
                  <a:ext cx="36360" cy="73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1" name="Рукописный ввод 10">
                <a:extLst>
                  <a:ext uri="{FF2B5EF4-FFF2-40B4-BE49-F238E27FC236}">
                    <a16:creationId xmlns:a16="http://schemas.microsoft.com/office/drawing/2014/main" id="{A5DEB005-619C-E01F-1E96-490BEB1A41B1}"/>
                  </a:ext>
                </a:extLst>
              </p14:cNvPr>
              <p14:cNvContentPartPr/>
              <p14:nvPr/>
            </p14:nvContentPartPr>
            <p14:xfrm>
              <a:off x="11361255" y="6313035"/>
              <a:ext cx="89640" cy="269640"/>
            </p14:xfrm>
          </p:contentPart>
        </mc:Choice>
        <mc:Fallback xmlns="">
          <p:pic>
            <p:nvPicPr>
              <p:cNvPr id="11" name="Рукописный ввод 10">
                <a:extLst>
                  <a:ext uri="{FF2B5EF4-FFF2-40B4-BE49-F238E27FC236}">
                    <a16:creationId xmlns:a16="http://schemas.microsoft.com/office/drawing/2014/main" id="{A5DEB005-619C-E01F-1E96-490BEB1A41B1}"/>
                  </a:ext>
                </a:extLst>
              </p:cNvPr>
              <p:cNvPicPr/>
              <p:nvPr/>
            </p:nvPicPr>
            <p:blipFill>
              <a:blip r:embed="rId11"/>
              <a:stretch>
                <a:fillRect/>
              </a:stretch>
            </p:blipFill>
            <p:spPr>
              <a:xfrm>
                <a:off x="11355135" y="6306915"/>
                <a:ext cx="10188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Рукописный ввод 11">
                <a:extLst>
                  <a:ext uri="{FF2B5EF4-FFF2-40B4-BE49-F238E27FC236}">
                    <a16:creationId xmlns:a16="http://schemas.microsoft.com/office/drawing/2014/main" id="{19F0BD04-73B1-3EE4-A6A7-14B5ACF39D63}"/>
                  </a:ext>
                </a:extLst>
              </p14:cNvPr>
              <p14:cNvContentPartPr/>
              <p14:nvPr/>
            </p14:nvContentPartPr>
            <p14:xfrm>
              <a:off x="11363055" y="6231675"/>
              <a:ext cx="236160" cy="320040"/>
            </p14:xfrm>
          </p:contentPart>
        </mc:Choice>
        <mc:Fallback xmlns="">
          <p:pic>
            <p:nvPicPr>
              <p:cNvPr id="12" name="Рукописный ввод 11">
                <a:extLst>
                  <a:ext uri="{FF2B5EF4-FFF2-40B4-BE49-F238E27FC236}">
                    <a16:creationId xmlns:a16="http://schemas.microsoft.com/office/drawing/2014/main" id="{19F0BD04-73B1-3EE4-A6A7-14B5ACF39D63}"/>
                  </a:ext>
                </a:extLst>
              </p:cNvPr>
              <p:cNvPicPr/>
              <p:nvPr/>
            </p:nvPicPr>
            <p:blipFill>
              <a:blip r:embed="rId13"/>
              <a:stretch>
                <a:fillRect/>
              </a:stretch>
            </p:blipFill>
            <p:spPr>
              <a:xfrm>
                <a:off x="11356935" y="6225555"/>
                <a:ext cx="248400" cy="332280"/>
              </a:xfrm>
              <a:prstGeom prst="rect">
                <a:avLst/>
              </a:prstGeom>
            </p:spPr>
          </p:pic>
        </mc:Fallback>
      </mc:AlternateContent>
    </p:spTree>
    <p:extLst>
      <p:ext uri="{BB962C8B-B14F-4D97-AF65-F5344CB8AC3E}">
        <p14:creationId xmlns:p14="http://schemas.microsoft.com/office/powerpoint/2010/main" val="652316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E9FA"/>
        </a:solidFill>
        <a:effectLst/>
      </p:bgPr>
    </p:bg>
    <p:spTree>
      <p:nvGrpSpPr>
        <p:cNvPr id="1" name="">
          <a:extLst>
            <a:ext uri="{FF2B5EF4-FFF2-40B4-BE49-F238E27FC236}">
              <a16:creationId xmlns:a16="http://schemas.microsoft.com/office/drawing/2014/main" id="{3765063A-1034-DD40-ECD3-99F5A6223442}"/>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425FA9-FA19-36AC-54FC-B0E36509CE3A}"/>
              </a:ext>
            </a:extLst>
          </p:cNvPr>
          <p:cNvSpPr>
            <a:spLocks noGrp="1"/>
          </p:cNvSpPr>
          <p:nvPr>
            <p:ph type="title"/>
          </p:nvPr>
        </p:nvSpPr>
        <p:spPr/>
        <p:txBody>
          <a:bodyPr/>
          <a:lstStyle/>
          <a:p>
            <a:r>
              <a:rPr lang="ru-RU" dirty="0"/>
              <a:t>Нахождение суммы на отрезке</a:t>
            </a:r>
            <a:endParaRPr lang="en-US" dirty="0"/>
          </a:p>
        </p:txBody>
      </p:sp>
      <p:pic>
        <p:nvPicPr>
          <p:cNvPr id="10" name="Рисунок 9">
            <a:extLst>
              <a:ext uri="{FF2B5EF4-FFF2-40B4-BE49-F238E27FC236}">
                <a16:creationId xmlns:a16="http://schemas.microsoft.com/office/drawing/2014/main" id="{EC286956-A54C-4770-B25A-EF3A4874B00A}"/>
              </a:ext>
            </a:extLst>
          </p:cNvPr>
          <p:cNvPicPr>
            <a:picLocks noChangeAspect="1"/>
          </p:cNvPicPr>
          <p:nvPr/>
        </p:nvPicPr>
        <p:blipFill>
          <a:blip r:embed="rId2"/>
          <a:stretch>
            <a:fillRect/>
          </a:stretch>
        </p:blipFill>
        <p:spPr>
          <a:xfrm>
            <a:off x="7822618" y="1375765"/>
            <a:ext cx="3767844" cy="2485174"/>
          </a:xfrm>
          <a:prstGeom prst="rect">
            <a:avLst/>
          </a:prstGeom>
        </p:spPr>
      </p:pic>
      <p:pic>
        <p:nvPicPr>
          <p:cNvPr id="4" name="Рисунок 3">
            <a:extLst>
              <a:ext uri="{FF2B5EF4-FFF2-40B4-BE49-F238E27FC236}">
                <a16:creationId xmlns:a16="http://schemas.microsoft.com/office/drawing/2014/main" id="{9C4D4949-890C-FA98-24AB-3FFCA516043C}"/>
              </a:ext>
            </a:extLst>
          </p:cNvPr>
          <p:cNvPicPr>
            <a:picLocks noChangeAspect="1"/>
          </p:cNvPicPr>
          <p:nvPr/>
        </p:nvPicPr>
        <p:blipFill>
          <a:blip r:embed="rId3"/>
          <a:stretch>
            <a:fillRect/>
          </a:stretch>
        </p:blipFill>
        <p:spPr>
          <a:xfrm>
            <a:off x="7822618" y="4096288"/>
            <a:ext cx="3767844" cy="2419353"/>
          </a:xfrm>
          <a:prstGeom prst="rect">
            <a:avLst/>
          </a:prstGeom>
        </p:spPr>
      </p:pic>
      <p:sp>
        <p:nvSpPr>
          <p:cNvPr id="5" name="TextBox 4">
            <a:extLst>
              <a:ext uri="{FF2B5EF4-FFF2-40B4-BE49-F238E27FC236}">
                <a16:creationId xmlns:a16="http://schemas.microsoft.com/office/drawing/2014/main" id="{09CD33F2-F76B-294B-4D35-2F0282261D40}"/>
              </a:ext>
            </a:extLst>
          </p:cNvPr>
          <p:cNvSpPr txBox="1"/>
          <p:nvPr/>
        </p:nvSpPr>
        <p:spPr>
          <a:xfrm>
            <a:off x="667373" y="1690688"/>
            <a:ext cx="6134665" cy="4524315"/>
          </a:xfrm>
          <a:prstGeom prst="rect">
            <a:avLst/>
          </a:prstGeom>
          <a:noFill/>
        </p:spPr>
        <p:txBody>
          <a:bodyPr wrap="square" rtlCol="0">
            <a:spAutoFit/>
          </a:bodyPr>
          <a:lstStyle/>
          <a:p>
            <a:r>
              <a:rPr lang="ru-RU" dirty="0"/>
              <a:t>Поиск элемента, содержащего сумму наибольшей части отрезка, осуществляется сдвигом </a:t>
            </a:r>
          </a:p>
          <a:p>
            <a:r>
              <a:rPr lang="en-US" dirty="0"/>
              <a:t>L = (L+1)</a:t>
            </a:r>
            <a:r>
              <a:rPr lang="ru-RU" dirty="0"/>
              <a:t> </a:t>
            </a:r>
            <a:r>
              <a:rPr lang="en-US" dirty="0"/>
              <a:t>/2 </a:t>
            </a:r>
            <a:r>
              <a:rPr lang="ru-RU" dirty="0"/>
              <a:t>и </a:t>
            </a:r>
            <a:r>
              <a:rPr lang="en-US" dirty="0"/>
              <a:t>R = (R+1)</a:t>
            </a:r>
            <a:r>
              <a:rPr lang="ru-RU" dirty="0"/>
              <a:t> </a:t>
            </a:r>
            <a:r>
              <a:rPr lang="en-US" dirty="0"/>
              <a:t>/2 </a:t>
            </a:r>
            <a:endParaRPr lang="ru-RU" dirty="0"/>
          </a:p>
          <a:p>
            <a:r>
              <a:rPr lang="ru-RU" dirty="0"/>
              <a:t>Однако так не всегда можно найти элемент, содержащий сумму всего отрезка, необходимо добавить еще несколько элементов. Это делается в случае, если элемент  с индексом </a:t>
            </a:r>
            <a:r>
              <a:rPr lang="en-US" dirty="0"/>
              <a:t>L </a:t>
            </a:r>
            <a:r>
              <a:rPr lang="ru-RU" dirty="0"/>
              <a:t>является правым ребенком – тогда его родитель содержит сумму отрезка, выходящего за рамки заданного (</a:t>
            </a:r>
            <a:r>
              <a:rPr lang="en-US" dirty="0"/>
              <a:t>L – </a:t>
            </a:r>
            <a:r>
              <a:rPr lang="ru-RU" dirty="0"/>
              <a:t>левая граница отрезка, его родитель содержит сумму элемента с индексом </a:t>
            </a:r>
            <a:r>
              <a:rPr lang="en-US" dirty="0"/>
              <a:t>L </a:t>
            </a:r>
            <a:r>
              <a:rPr lang="ru-RU" dirty="0"/>
              <a:t>и </a:t>
            </a:r>
            <a:r>
              <a:rPr lang="en-US" dirty="0"/>
              <a:t>L-1</a:t>
            </a:r>
            <a:r>
              <a:rPr lang="ru-RU" dirty="0"/>
              <a:t>, который выходит за рамки отрезка). Значит, необходимо добавить элемент </a:t>
            </a:r>
            <a:r>
              <a:rPr lang="en-US" dirty="0"/>
              <a:t>L</a:t>
            </a:r>
            <a:r>
              <a:rPr lang="ru-RU" dirty="0"/>
              <a:t> в сумму.</a:t>
            </a:r>
          </a:p>
          <a:p>
            <a:r>
              <a:rPr lang="ru-RU" dirty="0"/>
              <a:t>Если же элемент с индексом </a:t>
            </a:r>
            <a:r>
              <a:rPr lang="en-US" dirty="0"/>
              <a:t>R</a:t>
            </a:r>
            <a:r>
              <a:rPr lang="ru-RU" dirty="0"/>
              <a:t> – левый ребенок, то его родитель также содержит сумму отрезка, не входящего в данный, следовательно в таком случае добавляем элемент с индексом </a:t>
            </a:r>
            <a:r>
              <a:rPr lang="en-US" dirty="0"/>
              <a:t>R</a:t>
            </a:r>
            <a:r>
              <a:rPr lang="ru-RU" dirty="0"/>
              <a:t> в сумму.</a:t>
            </a:r>
            <a:endParaRPr lang="en-US" dirty="0"/>
          </a:p>
        </p:txBody>
      </p:sp>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C6B83098-4058-0B16-B0B1-26086D4C7DD9}"/>
                  </a:ext>
                </a:extLst>
              </p14:cNvPr>
              <p14:cNvContentPartPr/>
              <p14:nvPr/>
            </p14:nvContentPartPr>
            <p14:xfrm>
              <a:off x="9006197" y="6048228"/>
              <a:ext cx="2301840" cy="374760"/>
            </p14:xfrm>
          </p:contentPart>
        </mc:Choice>
        <mc:Fallback xmlns="">
          <p:pic>
            <p:nvPicPr>
              <p:cNvPr id="3" name="Рукописный ввод 2">
                <a:extLst>
                  <a:ext uri="{FF2B5EF4-FFF2-40B4-BE49-F238E27FC236}">
                    <a16:creationId xmlns:a16="http://schemas.microsoft.com/office/drawing/2014/main" id="{C6B83098-4058-0B16-B0B1-26086D4C7DD9}"/>
                  </a:ext>
                </a:extLst>
              </p:cNvPr>
              <p:cNvPicPr/>
              <p:nvPr/>
            </p:nvPicPr>
            <p:blipFill>
              <a:blip r:embed="rId5"/>
              <a:stretch>
                <a:fillRect/>
              </a:stretch>
            </p:blipFill>
            <p:spPr>
              <a:xfrm>
                <a:off x="9000078" y="6042108"/>
                <a:ext cx="2314078" cy="387000"/>
              </a:xfrm>
              <a:prstGeom prst="rect">
                <a:avLst/>
              </a:prstGeom>
            </p:spPr>
          </p:pic>
        </mc:Fallback>
      </mc:AlternateContent>
      <p:grpSp>
        <p:nvGrpSpPr>
          <p:cNvPr id="9" name="Группа 8">
            <a:extLst>
              <a:ext uri="{FF2B5EF4-FFF2-40B4-BE49-F238E27FC236}">
                <a16:creationId xmlns:a16="http://schemas.microsoft.com/office/drawing/2014/main" id="{918A5340-E8C7-7AC1-503C-3DB07A6BD0D0}"/>
              </a:ext>
            </a:extLst>
          </p:cNvPr>
          <p:cNvGrpSpPr/>
          <p:nvPr/>
        </p:nvGrpSpPr>
        <p:grpSpPr>
          <a:xfrm>
            <a:off x="8831445" y="6398715"/>
            <a:ext cx="210960" cy="258480"/>
            <a:chOff x="8831445" y="6398715"/>
            <a:chExt cx="210960" cy="258480"/>
          </a:xfrm>
        </p:grpSpPr>
        <mc:AlternateContent xmlns:mc="http://schemas.openxmlformats.org/markup-compatibility/2006" xmlns:p14="http://schemas.microsoft.com/office/powerpoint/2010/main">
          <mc:Choice Requires="p14">
            <p:contentPart p14:bwMode="auto" r:id="rId6">
              <p14:nvContentPartPr>
                <p14:cNvPr id="7" name="Рукописный ввод 6">
                  <a:extLst>
                    <a:ext uri="{FF2B5EF4-FFF2-40B4-BE49-F238E27FC236}">
                      <a16:creationId xmlns:a16="http://schemas.microsoft.com/office/drawing/2014/main" id="{3749C574-817C-749C-FF81-E89E41CD8499}"/>
                    </a:ext>
                  </a:extLst>
                </p14:cNvPr>
                <p14:cNvContentPartPr/>
                <p14:nvPr/>
              </p14:nvContentPartPr>
              <p14:xfrm>
                <a:off x="8831445" y="6398715"/>
                <a:ext cx="183240" cy="258480"/>
              </p14:xfrm>
            </p:contentPart>
          </mc:Choice>
          <mc:Fallback xmlns="">
            <p:pic>
              <p:nvPicPr>
                <p:cNvPr id="7" name="Рукописный ввод 6">
                  <a:extLst>
                    <a:ext uri="{FF2B5EF4-FFF2-40B4-BE49-F238E27FC236}">
                      <a16:creationId xmlns:a16="http://schemas.microsoft.com/office/drawing/2014/main" id="{3749C574-817C-749C-FF81-E89E41CD8499}"/>
                    </a:ext>
                  </a:extLst>
                </p:cNvPr>
                <p:cNvPicPr/>
                <p:nvPr/>
              </p:nvPicPr>
              <p:blipFill>
                <a:blip r:embed="rId7"/>
                <a:stretch>
                  <a:fillRect/>
                </a:stretch>
              </p:blipFill>
              <p:spPr>
                <a:xfrm>
                  <a:off x="8825313" y="6392586"/>
                  <a:ext cx="195504" cy="27073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Рукописный ввод 7">
                  <a:extLst>
                    <a:ext uri="{FF2B5EF4-FFF2-40B4-BE49-F238E27FC236}">
                      <a16:creationId xmlns:a16="http://schemas.microsoft.com/office/drawing/2014/main" id="{CF3F27DD-392B-C1E2-74BC-9AE12A71146F}"/>
                    </a:ext>
                  </a:extLst>
                </p14:cNvPr>
                <p14:cNvContentPartPr/>
                <p14:nvPr/>
              </p14:nvContentPartPr>
              <p14:xfrm>
                <a:off x="9018285" y="6572235"/>
                <a:ext cx="24120" cy="61200"/>
              </p14:xfrm>
            </p:contentPart>
          </mc:Choice>
          <mc:Fallback xmlns="">
            <p:pic>
              <p:nvPicPr>
                <p:cNvPr id="8" name="Рукописный ввод 7">
                  <a:extLst>
                    <a:ext uri="{FF2B5EF4-FFF2-40B4-BE49-F238E27FC236}">
                      <a16:creationId xmlns:a16="http://schemas.microsoft.com/office/drawing/2014/main" id="{CF3F27DD-392B-C1E2-74BC-9AE12A71146F}"/>
                    </a:ext>
                  </a:extLst>
                </p:cNvPr>
                <p:cNvPicPr/>
                <p:nvPr/>
              </p:nvPicPr>
              <p:blipFill>
                <a:blip r:embed="rId9"/>
                <a:stretch>
                  <a:fillRect/>
                </a:stretch>
              </p:blipFill>
              <p:spPr>
                <a:xfrm>
                  <a:off x="9012165" y="6566115"/>
                  <a:ext cx="36360" cy="73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1" name="Рукописный ввод 10">
                <a:extLst>
                  <a:ext uri="{FF2B5EF4-FFF2-40B4-BE49-F238E27FC236}">
                    <a16:creationId xmlns:a16="http://schemas.microsoft.com/office/drawing/2014/main" id="{E49FC3EB-40C6-19DC-D088-9F7E61D81EF6}"/>
                  </a:ext>
                </a:extLst>
              </p14:cNvPr>
              <p14:cNvContentPartPr/>
              <p14:nvPr/>
            </p14:nvContentPartPr>
            <p14:xfrm>
              <a:off x="11361255" y="6313035"/>
              <a:ext cx="89640" cy="269640"/>
            </p14:xfrm>
          </p:contentPart>
        </mc:Choice>
        <mc:Fallback xmlns="">
          <p:pic>
            <p:nvPicPr>
              <p:cNvPr id="11" name="Рукописный ввод 10">
                <a:extLst>
                  <a:ext uri="{FF2B5EF4-FFF2-40B4-BE49-F238E27FC236}">
                    <a16:creationId xmlns:a16="http://schemas.microsoft.com/office/drawing/2014/main" id="{E49FC3EB-40C6-19DC-D088-9F7E61D81EF6}"/>
                  </a:ext>
                </a:extLst>
              </p:cNvPr>
              <p:cNvPicPr/>
              <p:nvPr/>
            </p:nvPicPr>
            <p:blipFill>
              <a:blip r:embed="rId11"/>
              <a:stretch>
                <a:fillRect/>
              </a:stretch>
            </p:blipFill>
            <p:spPr>
              <a:xfrm>
                <a:off x="11355135" y="6306915"/>
                <a:ext cx="10188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Рукописный ввод 11">
                <a:extLst>
                  <a:ext uri="{FF2B5EF4-FFF2-40B4-BE49-F238E27FC236}">
                    <a16:creationId xmlns:a16="http://schemas.microsoft.com/office/drawing/2014/main" id="{29D9F1CC-1422-0DD1-BF70-78A446018578}"/>
                  </a:ext>
                </a:extLst>
              </p14:cNvPr>
              <p14:cNvContentPartPr/>
              <p14:nvPr/>
            </p14:nvContentPartPr>
            <p14:xfrm>
              <a:off x="11363055" y="6231675"/>
              <a:ext cx="236160" cy="320040"/>
            </p14:xfrm>
          </p:contentPart>
        </mc:Choice>
        <mc:Fallback xmlns="">
          <p:pic>
            <p:nvPicPr>
              <p:cNvPr id="12" name="Рукописный ввод 11">
                <a:extLst>
                  <a:ext uri="{FF2B5EF4-FFF2-40B4-BE49-F238E27FC236}">
                    <a16:creationId xmlns:a16="http://schemas.microsoft.com/office/drawing/2014/main" id="{29D9F1CC-1422-0DD1-BF70-78A446018578}"/>
                  </a:ext>
                </a:extLst>
              </p:cNvPr>
              <p:cNvPicPr/>
              <p:nvPr/>
            </p:nvPicPr>
            <p:blipFill>
              <a:blip r:embed="rId13"/>
              <a:stretch>
                <a:fillRect/>
              </a:stretch>
            </p:blipFill>
            <p:spPr>
              <a:xfrm>
                <a:off x="11356935" y="6225555"/>
                <a:ext cx="24840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 name="Рукописный ввод 5">
                <a:extLst>
                  <a:ext uri="{FF2B5EF4-FFF2-40B4-BE49-F238E27FC236}">
                    <a16:creationId xmlns:a16="http://schemas.microsoft.com/office/drawing/2014/main" id="{A5122821-7253-7501-FAF0-444282A41B37}"/>
                  </a:ext>
                </a:extLst>
              </p14:cNvPr>
              <p14:cNvContentPartPr/>
              <p14:nvPr/>
            </p14:nvContentPartPr>
            <p14:xfrm>
              <a:off x="9561030" y="6060015"/>
              <a:ext cx="291240" cy="95040"/>
            </p14:xfrm>
          </p:contentPart>
        </mc:Choice>
        <mc:Fallback xmlns="">
          <p:pic>
            <p:nvPicPr>
              <p:cNvPr id="6" name="Рукописный ввод 5">
                <a:extLst>
                  <a:ext uri="{FF2B5EF4-FFF2-40B4-BE49-F238E27FC236}">
                    <a16:creationId xmlns:a16="http://schemas.microsoft.com/office/drawing/2014/main" id="{A5122821-7253-7501-FAF0-444282A41B37}"/>
                  </a:ext>
                </a:extLst>
              </p:cNvPr>
              <p:cNvPicPr/>
              <p:nvPr/>
            </p:nvPicPr>
            <p:blipFill>
              <a:blip r:embed="rId15"/>
              <a:stretch>
                <a:fillRect/>
              </a:stretch>
            </p:blipFill>
            <p:spPr>
              <a:xfrm>
                <a:off x="9554910" y="6053895"/>
                <a:ext cx="30348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Рукописный ввод 12">
                <a:extLst>
                  <a:ext uri="{FF2B5EF4-FFF2-40B4-BE49-F238E27FC236}">
                    <a16:creationId xmlns:a16="http://schemas.microsoft.com/office/drawing/2014/main" id="{67F18581-2D13-19E8-CD84-DB9EED97FE70}"/>
                  </a:ext>
                </a:extLst>
              </p14:cNvPr>
              <p14:cNvContentPartPr/>
              <p14:nvPr/>
            </p14:nvContentPartPr>
            <p14:xfrm>
              <a:off x="10037310" y="5369805"/>
              <a:ext cx="200160" cy="509040"/>
            </p14:xfrm>
          </p:contentPart>
        </mc:Choice>
        <mc:Fallback xmlns="">
          <p:pic>
            <p:nvPicPr>
              <p:cNvPr id="13" name="Рукописный ввод 12">
                <a:extLst>
                  <a:ext uri="{FF2B5EF4-FFF2-40B4-BE49-F238E27FC236}">
                    <a16:creationId xmlns:a16="http://schemas.microsoft.com/office/drawing/2014/main" id="{67F18581-2D13-19E8-CD84-DB9EED97FE70}"/>
                  </a:ext>
                </a:extLst>
              </p:cNvPr>
              <p:cNvPicPr/>
              <p:nvPr/>
            </p:nvPicPr>
            <p:blipFill>
              <a:blip r:embed="rId17"/>
              <a:stretch>
                <a:fillRect/>
              </a:stretch>
            </p:blipFill>
            <p:spPr>
              <a:xfrm>
                <a:off x="10031190" y="5363685"/>
                <a:ext cx="212400" cy="521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Рукописный ввод 14">
                <a:extLst>
                  <a:ext uri="{FF2B5EF4-FFF2-40B4-BE49-F238E27FC236}">
                    <a16:creationId xmlns:a16="http://schemas.microsoft.com/office/drawing/2014/main" id="{9853EAD2-1CB7-2C11-0478-1091E4CE141F}"/>
                  </a:ext>
                </a:extLst>
              </p14:cNvPr>
              <p14:cNvContentPartPr/>
              <p14:nvPr/>
            </p14:nvContentPartPr>
            <p14:xfrm>
              <a:off x="10319190" y="6101235"/>
              <a:ext cx="451800" cy="21240"/>
            </p14:xfrm>
          </p:contentPart>
        </mc:Choice>
        <mc:Fallback xmlns="">
          <p:pic>
            <p:nvPicPr>
              <p:cNvPr id="15" name="Рукописный ввод 14">
                <a:extLst>
                  <a:ext uri="{FF2B5EF4-FFF2-40B4-BE49-F238E27FC236}">
                    <a16:creationId xmlns:a16="http://schemas.microsoft.com/office/drawing/2014/main" id="{9853EAD2-1CB7-2C11-0478-1091E4CE141F}"/>
                  </a:ext>
                </a:extLst>
              </p:cNvPr>
              <p:cNvPicPr/>
              <p:nvPr/>
            </p:nvPicPr>
            <p:blipFill>
              <a:blip r:embed="rId19"/>
              <a:stretch>
                <a:fillRect/>
              </a:stretch>
            </p:blipFill>
            <p:spPr>
              <a:xfrm>
                <a:off x="10313070" y="6095115"/>
                <a:ext cx="46404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Рукописный ввод 15">
                <a:extLst>
                  <a:ext uri="{FF2B5EF4-FFF2-40B4-BE49-F238E27FC236}">
                    <a16:creationId xmlns:a16="http://schemas.microsoft.com/office/drawing/2014/main" id="{50B4801C-9F39-B6F7-2BBC-E900624BADF6}"/>
                  </a:ext>
                </a:extLst>
              </p14:cNvPr>
              <p14:cNvContentPartPr/>
              <p14:nvPr/>
            </p14:nvContentPartPr>
            <p14:xfrm>
              <a:off x="10324590" y="6093495"/>
              <a:ext cx="98640" cy="74160"/>
            </p14:xfrm>
          </p:contentPart>
        </mc:Choice>
        <mc:Fallback xmlns="">
          <p:pic>
            <p:nvPicPr>
              <p:cNvPr id="16" name="Рукописный ввод 15">
                <a:extLst>
                  <a:ext uri="{FF2B5EF4-FFF2-40B4-BE49-F238E27FC236}">
                    <a16:creationId xmlns:a16="http://schemas.microsoft.com/office/drawing/2014/main" id="{50B4801C-9F39-B6F7-2BBC-E900624BADF6}"/>
                  </a:ext>
                </a:extLst>
              </p:cNvPr>
              <p:cNvPicPr/>
              <p:nvPr/>
            </p:nvPicPr>
            <p:blipFill>
              <a:blip r:embed="rId21"/>
              <a:stretch>
                <a:fillRect/>
              </a:stretch>
            </p:blipFill>
            <p:spPr>
              <a:xfrm>
                <a:off x="10318470" y="6087375"/>
                <a:ext cx="11088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Рукописный ввод 16">
                <a:extLst>
                  <a:ext uri="{FF2B5EF4-FFF2-40B4-BE49-F238E27FC236}">
                    <a16:creationId xmlns:a16="http://schemas.microsoft.com/office/drawing/2014/main" id="{9D2E6BBF-409A-F1B2-E4BD-261BCC1658A0}"/>
                  </a:ext>
                </a:extLst>
              </p14:cNvPr>
              <p14:cNvContentPartPr/>
              <p14:nvPr/>
            </p14:nvContentPartPr>
            <p14:xfrm>
              <a:off x="10271670" y="5497695"/>
              <a:ext cx="173880" cy="480240"/>
            </p14:xfrm>
          </p:contentPart>
        </mc:Choice>
        <mc:Fallback xmlns="">
          <p:pic>
            <p:nvPicPr>
              <p:cNvPr id="17" name="Рукописный ввод 16">
                <a:extLst>
                  <a:ext uri="{FF2B5EF4-FFF2-40B4-BE49-F238E27FC236}">
                    <a16:creationId xmlns:a16="http://schemas.microsoft.com/office/drawing/2014/main" id="{9D2E6BBF-409A-F1B2-E4BD-261BCC1658A0}"/>
                  </a:ext>
                </a:extLst>
              </p:cNvPr>
              <p:cNvPicPr/>
              <p:nvPr/>
            </p:nvPicPr>
            <p:blipFill>
              <a:blip r:embed="rId23"/>
              <a:stretch>
                <a:fillRect/>
              </a:stretch>
            </p:blipFill>
            <p:spPr>
              <a:xfrm>
                <a:off x="10265550" y="5491575"/>
                <a:ext cx="186120" cy="492480"/>
              </a:xfrm>
              <a:prstGeom prst="rect">
                <a:avLst/>
              </a:prstGeom>
            </p:spPr>
          </p:pic>
        </mc:Fallback>
      </mc:AlternateContent>
    </p:spTree>
    <p:extLst>
      <p:ext uri="{BB962C8B-B14F-4D97-AF65-F5344CB8AC3E}">
        <p14:creationId xmlns:p14="http://schemas.microsoft.com/office/powerpoint/2010/main" val="4007971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E9FA"/>
        </a:solidFill>
        <a:effectLst/>
      </p:bgPr>
    </p:bg>
    <p:spTree>
      <p:nvGrpSpPr>
        <p:cNvPr id="1" name="">
          <a:extLst>
            <a:ext uri="{FF2B5EF4-FFF2-40B4-BE49-F238E27FC236}">
              <a16:creationId xmlns:a16="http://schemas.microsoft.com/office/drawing/2014/main" id="{75FFC499-795D-B305-153D-0FEBE089E0BE}"/>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5F8CD40B-874E-9BC2-588B-F15359444A62}"/>
              </a:ext>
            </a:extLst>
          </p:cNvPr>
          <p:cNvSpPr>
            <a:spLocks noGrp="1"/>
          </p:cNvSpPr>
          <p:nvPr>
            <p:ph type="title"/>
          </p:nvPr>
        </p:nvSpPr>
        <p:spPr/>
        <p:txBody>
          <a:bodyPr/>
          <a:lstStyle/>
          <a:p>
            <a:r>
              <a:rPr lang="ru-RU" dirty="0"/>
              <a:t>Нахождение суммы на отрезке</a:t>
            </a:r>
            <a:endParaRPr lang="en-US" dirty="0"/>
          </a:p>
        </p:txBody>
      </p:sp>
      <p:pic>
        <p:nvPicPr>
          <p:cNvPr id="10" name="Рисунок 9">
            <a:extLst>
              <a:ext uri="{FF2B5EF4-FFF2-40B4-BE49-F238E27FC236}">
                <a16:creationId xmlns:a16="http://schemas.microsoft.com/office/drawing/2014/main" id="{E2AB9BED-406C-89FB-EBAE-DD9E35763001}"/>
              </a:ext>
            </a:extLst>
          </p:cNvPr>
          <p:cNvPicPr>
            <a:picLocks noChangeAspect="1"/>
          </p:cNvPicPr>
          <p:nvPr/>
        </p:nvPicPr>
        <p:blipFill>
          <a:blip r:embed="rId2"/>
          <a:stretch>
            <a:fillRect/>
          </a:stretch>
        </p:blipFill>
        <p:spPr>
          <a:xfrm>
            <a:off x="7822618" y="1375765"/>
            <a:ext cx="3767844" cy="2485174"/>
          </a:xfrm>
          <a:prstGeom prst="rect">
            <a:avLst/>
          </a:prstGeom>
        </p:spPr>
      </p:pic>
      <p:pic>
        <p:nvPicPr>
          <p:cNvPr id="4" name="Рисунок 3">
            <a:extLst>
              <a:ext uri="{FF2B5EF4-FFF2-40B4-BE49-F238E27FC236}">
                <a16:creationId xmlns:a16="http://schemas.microsoft.com/office/drawing/2014/main" id="{F1B07BF4-8C7F-D3CE-08F8-F2F3B75FF484}"/>
              </a:ext>
            </a:extLst>
          </p:cNvPr>
          <p:cNvPicPr>
            <a:picLocks noChangeAspect="1"/>
          </p:cNvPicPr>
          <p:nvPr/>
        </p:nvPicPr>
        <p:blipFill>
          <a:blip r:embed="rId3"/>
          <a:stretch>
            <a:fillRect/>
          </a:stretch>
        </p:blipFill>
        <p:spPr>
          <a:xfrm>
            <a:off x="7822618" y="4096288"/>
            <a:ext cx="3767844" cy="2419353"/>
          </a:xfrm>
          <a:prstGeom prst="rect">
            <a:avLst/>
          </a:prstGeom>
        </p:spPr>
      </p:pic>
      <p:sp>
        <p:nvSpPr>
          <p:cNvPr id="5" name="TextBox 4">
            <a:extLst>
              <a:ext uri="{FF2B5EF4-FFF2-40B4-BE49-F238E27FC236}">
                <a16:creationId xmlns:a16="http://schemas.microsoft.com/office/drawing/2014/main" id="{E0D71122-4996-415B-8DF8-A2C1E2154990}"/>
              </a:ext>
            </a:extLst>
          </p:cNvPr>
          <p:cNvSpPr txBox="1"/>
          <p:nvPr/>
        </p:nvSpPr>
        <p:spPr>
          <a:xfrm>
            <a:off x="667373" y="1690688"/>
            <a:ext cx="6134665" cy="369332"/>
          </a:xfrm>
          <a:prstGeom prst="rect">
            <a:avLst/>
          </a:prstGeom>
          <a:noFill/>
        </p:spPr>
        <p:txBody>
          <a:bodyPr wrap="square" rtlCol="0">
            <a:spAutoFit/>
          </a:bodyPr>
          <a:lstStyle/>
          <a:p>
            <a:r>
              <a:rPr lang="ru-RU" dirty="0"/>
              <a:t>Программа для поиска суммы на отрезке:</a:t>
            </a:r>
            <a:endParaRPr lang="en-US" dirty="0"/>
          </a:p>
        </p:txBody>
      </p:sp>
      <mc:AlternateContent xmlns:mc="http://schemas.openxmlformats.org/markup-compatibility/2006" xmlns:p14="http://schemas.microsoft.com/office/powerpoint/2010/main">
        <mc:Choice Requires="p14">
          <p:contentPart p14:bwMode="auto" r:id="rId4">
            <p14:nvContentPartPr>
              <p14:cNvPr id="3" name="Рукописный ввод 2">
                <a:extLst>
                  <a:ext uri="{FF2B5EF4-FFF2-40B4-BE49-F238E27FC236}">
                    <a16:creationId xmlns:a16="http://schemas.microsoft.com/office/drawing/2014/main" id="{9ACB6A91-E9E4-E276-71D2-E290E805604E}"/>
                  </a:ext>
                </a:extLst>
              </p14:cNvPr>
              <p14:cNvContentPartPr/>
              <p14:nvPr/>
            </p14:nvContentPartPr>
            <p14:xfrm>
              <a:off x="9006197" y="6048228"/>
              <a:ext cx="2301840" cy="374760"/>
            </p14:xfrm>
          </p:contentPart>
        </mc:Choice>
        <mc:Fallback xmlns="">
          <p:pic>
            <p:nvPicPr>
              <p:cNvPr id="3" name="Рукописный ввод 2">
                <a:extLst>
                  <a:ext uri="{FF2B5EF4-FFF2-40B4-BE49-F238E27FC236}">
                    <a16:creationId xmlns:a16="http://schemas.microsoft.com/office/drawing/2014/main" id="{9ACB6A91-E9E4-E276-71D2-E290E805604E}"/>
                  </a:ext>
                </a:extLst>
              </p:cNvPr>
              <p:cNvPicPr/>
              <p:nvPr/>
            </p:nvPicPr>
            <p:blipFill>
              <a:blip r:embed="rId5"/>
              <a:stretch>
                <a:fillRect/>
              </a:stretch>
            </p:blipFill>
            <p:spPr>
              <a:xfrm>
                <a:off x="9000078" y="6042108"/>
                <a:ext cx="2314078" cy="387000"/>
              </a:xfrm>
              <a:prstGeom prst="rect">
                <a:avLst/>
              </a:prstGeom>
            </p:spPr>
          </p:pic>
        </mc:Fallback>
      </mc:AlternateContent>
      <p:grpSp>
        <p:nvGrpSpPr>
          <p:cNvPr id="9" name="Группа 8">
            <a:extLst>
              <a:ext uri="{FF2B5EF4-FFF2-40B4-BE49-F238E27FC236}">
                <a16:creationId xmlns:a16="http://schemas.microsoft.com/office/drawing/2014/main" id="{740CF957-9908-F837-BF52-AC5653EF30B2}"/>
              </a:ext>
            </a:extLst>
          </p:cNvPr>
          <p:cNvGrpSpPr/>
          <p:nvPr/>
        </p:nvGrpSpPr>
        <p:grpSpPr>
          <a:xfrm>
            <a:off x="8831445" y="6398715"/>
            <a:ext cx="210960" cy="258480"/>
            <a:chOff x="8831445" y="6398715"/>
            <a:chExt cx="210960" cy="258480"/>
          </a:xfrm>
        </p:grpSpPr>
        <mc:AlternateContent xmlns:mc="http://schemas.openxmlformats.org/markup-compatibility/2006" xmlns:p14="http://schemas.microsoft.com/office/powerpoint/2010/main">
          <mc:Choice Requires="p14">
            <p:contentPart p14:bwMode="auto" r:id="rId6">
              <p14:nvContentPartPr>
                <p14:cNvPr id="7" name="Рукописный ввод 6">
                  <a:extLst>
                    <a:ext uri="{FF2B5EF4-FFF2-40B4-BE49-F238E27FC236}">
                      <a16:creationId xmlns:a16="http://schemas.microsoft.com/office/drawing/2014/main" id="{87BDBAE2-9325-48C2-6091-2E2E6698890A}"/>
                    </a:ext>
                  </a:extLst>
                </p14:cNvPr>
                <p14:cNvContentPartPr/>
                <p14:nvPr/>
              </p14:nvContentPartPr>
              <p14:xfrm>
                <a:off x="8831445" y="6398715"/>
                <a:ext cx="183240" cy="258480"/>
              </p14:xfrm>
            </p:contentPart>
          </mc:Choice>
          <mc:Fallback xmlns="">
            <p:pic>
              <p:nvPicPr>
                <p:cNvPr id="7" name="Рукописный ввод 6">
                  <a:extLst>
                    <a:ext uri="{FF2B5EF4-FFF2-40B4-BE49-F238E27FC236}">
                      <a16:creationId xmlns:a16="http://schemas.microsoft.com/office/drawing/2014/main" id="{87BDBAE2-9325-48C2-6091-2E2E6698890A}"/>
                    </a:ext>
                  </a:extLst>
                </p:cNvPr>
                <p:cNvPicPr/>
                <p:nvPr/>
              </p:nvPicPr>
              <p:blipFill>
                <a:blip r:embed="rId7"/>
                <a:stretch>
                  <a:fillRect/>
                </a:stretch>
              </p:blipFill>
              <p:spPr>
                <a:xfrm>
                  <a:off x="8825313" y="6392586"/>
                  <a:ext cx="195504" cy="270737"/>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Рукописный ввод 7">
                  <a:extLst>
                    <a:ext uri="{FF2B5EF4-FFF2-40B4-BE49-F238E27FC236}">
                      <a16:creationId xmlns:a16="http://schemas.microsoft.com/office/drawing/2014/main" id="{35017F62-101E-8E7D-6600-8632BCB8635E}"/>
                    </a:ext>
                  </a:extLst>
                </p14:cNvPr>
                <p14:cNvContentPartPr/>
                <p14:nvPr/>
              </p14:nvContentPartPr>
              <p14:xfrm>
                <a:off x="9018285" y="6572235"/>
                <a:ext cx="24120" cy="61200"/>
              </p14:xfrm>
            </p:contentPart>
          </mc:Choice>
          <mc:Fallback xmlns="">
            <p:pic>
              <p:nvPicPr>
                <p:cNvPr id="8" name="Рукописный ввод 7">
                  <a:extLst>
                    <a:ext uri="{FF2B5EF4-FFF2-40B4-BE49-F238E27FC236}">
                      <a16:creationId xmlns:a16="http://schemas.microsoft.com/office/drawing/2014/main" id="{35017F62-101E-8E7D-6600-8632BCB8635E}"/>
                    </a:ext>
                  </a:extLst>
                </p:cNvPr>
                <p:cNvPicPr/>
                <p:nvPr/>
              </p:nvPicPr>
              <p:blipFill>
                <a:blip r:embed="rId9"/>
                <a:stretch>
                  <a:fillRect/>
                </a:stretch>
              </p:blipFill>
              <p:spPr>
                <a:xfrm>
                  <a:off x="9012165" y="6566115"/>
                  <a:ext cx="36360" cy="73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11" name="Рукописный ввод 10">
                <a:extLst>
                  <a:ext uri="{FF2B5EF4-FFF2-40B4-BE49-F238E27FC236}">
                    <a16:creationId xmlns:a16="http://schemas.microsoft.com/office/drawing/2014/main" id="{F9C7B1C6-69F1-0A99-2058-39418475D48D}"/>
                  </a:ext>
                </a:extLst>
              </p14:cNvPr>
              <p14:cNvContentPartPr/>
              <p14:nvPr/>
            </p14:nvContentPartPr>
            <p14:xfrm>
              <a:off x="11361255" y="6313035"/>
              <a:ext cx="89640" cy="269640"/>
            </p14:xfrm>
          </p:contentPart>
        </mc:Choice>
        <mc:Fallback xmlns="">
          <p:pic>
            <p:nvPicPr>
              <p:cNvPr id="11" name="Рукописный ввод 10">
                <a:extLst>
                  <a:ext uri="{FF2B5EF4-FFF2-40B4-BE49-F238E27FC236}">
                    <a16:creationId xmlns:a16="http://schemas.microsoft.com/office/drawing/2014/main" id="{F9C7B1C6-69F1-0A99-2058-39418475D48D}"/>
                  </a:ext>
                </a:extLst>
              </p:cNvPr>
              <p:cNvPicPr/>
              <p:nvPr/>
            </p:nvPicPr>
            <p:blipFill>
              <a:blip r:embed="rId11"/>
              <a:stretch>
                <a:fillRect/>
              </a:stretch>
            </p:blipFill>
            <p:spPr>
              <a:xfrm>
                <a:off x="11355135" y="6306915"/>
                <a:ext cx="101880" cy="281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Рукописный ввод 11">
                <a:extLst>
                  <a:ext uri="{FF2B5EF4-FFF2-40B4-BE49-F238E27FC236}">
                    <a16:creationId xmlns:a16="http://schemas.microsoft.com/office/drawing/2014/main" id="{B1ECF5A4-B48E-2DEB-E85E-ABE6CC9E4174}"/>
                  </a:ext>
                </a:extLst>
              </p14:cNvPr>
              <p14:cNvContentPartPr/>
              <p14:nvPr/>
            </p14:nvContentPartPr>
            <p14:xfrm>
              <a:off x="11363055" y="6231675"/>
              <a:ext cx="236160" cy="320040"/>
            </p14:xfrm>
          </p:contentPart>
        </mc:Choice>
        <mc:Fallback xmlns="">
          <p:pic>
            <p:nvPicPr>
              <p:cNvPr id="12" name="Рукописный ввод 11">
                <a:extLst>
                  <a:ext uri="{FF2B5EF4-FFF2-40B4-BE49-F238E27FC236}">
                    <a16:creationId xmlns:a16="http://schemas.microsoft.com/office/drawing/2014/main" id="{B1ECF5A4-B48E-2DEB-E85E-ABE6CC9E4174}"/>
                  </a:ext>
                </a:extLst>
              </p:cNvPr>
              <p:cNvPicPr/>
              <p:nvPr/>
            </p:nvPicPr>
            <p:blipFill>
              <a:blip r:embed="rId13"/>
              <a:stretch>
                <a:fillRect/>
              </a:stretch>
            </p:blipFill>
            <p:spPr>
              <a:xfrm>
                <a:off x="11356935" y="6225555"/>
                <a:ext cx="24840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 name="Рукописный ввод 5">
                <a:extLst>
                  <a:ext uri="{FF2B5EF4-FFF2-40B4-BE49-F238E27FC236}">
                    <a16:creationId xmlns:a16="http://schemas.microsoft.com/office/drawing/2014/main" id="{F0EF3C8F-5261-6888-EAB9-F928F0D34197}"/>
                  </a:ext>
                </a:extLst>
              </p14:cNvPr>
              <p14:cNvContentPartPr/>
              <p14:nvPr/>
            </p14:nvContentPartPr>
            <p14:xfrm>
              <a:off x="9561030" y="6060015"/>
              <a:ext cx="291240" cy="95040"/>
            </p14:xfrm>
          </p:contentPart>
        </mc:Choice>
        <mc:Fallback xmlns="">
          <p:pic>
            <p:nvPicPr>
              <p:cNvPr id="6" name="Рукописный ввод 5">
                <a:extLst>
                  <a:ext uri="{FF2B5EF4-FFF2-40B4-BE49-F238E27FC236}">
                    <a16:creationId xmlns:a16="http://schemas.microsoft.com/office/drawing/2014/main" id="{F0EF3C8F-5261-6888-EAB9-F928F0D34197}"/>
                  </a:ext>
                </a:extLst>
              </p:cNvPr>
              <p:cNvPicPr/>
              <p:nvPr/>
            </p:nvPicPr>
            <p:blipFill>
              <a:blip r:embed="rId15"/>
              <a:stretch>
                <a:fillRect/>
              </a:stretch>
            </p:blipFill>
            <p:spPr>
              <a:xfrm>
                <a:off x="9554902" y="6053895"/>
                <a:ext cx="303495"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3" name="Рукописный ввод 12">
                <a:extLst>
                  <a:ext uri="{FF2B5EF4-FFF2-40B4-BE49-F238E27FC236}">
                    <a16:creationId xmlns:a16="http://schemas.microsoft.com/office/drawing/2014/main" id="{4F5E7180-5A98-A775-5812-DB1DC3F1BD45}"/>
                  </a:ext>
                </a:extLst>
              </p14:cNvPr>
              <p14:cNvContentPartPr/>
              <p14:nvPr/>
            </p14:nvContentPartPr>
            <p14:xfrm>
              <a:off x="10037310" y="5369805"/>
              <a:ext cx="200160" cy="509040"/>
            </p14:xfrm>
          </p:contentPart>
        </mc:Choice>
        <mc:Fallback xmlns="">
          <p:pic>
            <p:nvPicPr>
              <p:cNvPr id="13" name="Рукописный ввод 12">
                <a:extLst>
                  <a:ext uri="{FF2B5EF4-FFF2-40B4-BE49-F238E27FC236}">
                    <a16:creationId xmlns:a16="http://schemas.microsoft.com/office/drawing/2014/main" id="{4F5E7180-5A98-A775-5812-DB1DC3F1BD45}"/>
                  </a:ext>
                </a:extLst>
              </p:cNvPr>
              <p:cNvPicPr/>
              <p:nvPr/>
            </p:nvPicPr>
            <p:blipFill>
              <a:blip r:embed="rId17"/>
              <a:stretch>
                <a:fillRect/>
              </a:stretch>
            </p:blipFill>
            <p:spPr>
              <a:xfrm>
                <a:off x="10031190" y="5363685"/>
                <a:ext cx="212400" cy="5212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5" name="Рукописный ввод 14">
                <a:extLst>
                  <a:ext uri="{FF2B5EF4-FFF2-40B4-BE49-F238E27FC236}">
                    <a16:creationId xmlns:a16="http://schemas.microsoft.com/office/drawing/2014/main" id="{9EABE608-7671-1842-A863-65A1488DF14A}"/>
                  </a:ext>
                </a:extLst>
              </p14:cNvPr>
              <p14:cNvContentPartPr/>
              <p14:nvPr/>
            </p14:nvContentPartPr>
            <p14:xfrm>
              <a:off x="10319190" y="6101235"/>
              <a:ext cx="451800" cy="21240"/>
            </p14:xfrm>
          </p:contentPart>
        </mc:Choice>
        <mc:Fallback xmlns="">
          <p:pic>
            <p:nvPicPr>
              <p:cNvPr id="15" name="Рукописный ввод 14">
                <a:extLst>
                  <a:ext uri="{FF2B5EF4-FFF2-40B4-BE49-F238E27FC236}">
                    <a16:creationId xmlns:a16="http://schemas.microsoft.com/office/drawing/2014/main" id="{9EABE608-7671-1842-A863-65A1488DF14A}"/>
                  </a:ext>
                </a:extLst>
              </p:cNvPr>
              <p:cNvPicPr/>
              <p:nvPr/>
            </p:nvPicPr>
            <p:blipFill>
              <a:blip r:embed="rId19"/>
              <a:stretch>
                <a:fillRect/>
              </a:stretch>
            </p:blipFill>
            <p:spPr>
              <a:xfrm>
                <a:off x="10313070" y="6095115"/>
                <a:ext cx="46404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Рукописный ввод 15">
                <a:extLst>
                  <a:ext uri="{FF2B5EF4-FFF2-40B4-BE49-F238E27FC236}">
                    <a16:creationId xmlns:a16="http://schemas.microsoft.com/office/drawing/2014/main" id="{C22AF559-EE66-692F-88B9-7961D8C4363B}"/>
                  </a:ext>
                </a:extLst>
              </p14:cNvPr>
              <p14:cNvContentPartPr/>
              <p14:nvPr/>
            </p14:nvContentPartPr>
            <p14:xfrm>
              <a:off x="10324590" y="6093495"/>
              <a:ext cx="98640" cy="74160"/>
            </p14:xfrm>
          </p:contentPart>
        </mc:Choice>
        <mc:Fallback xmlns="">
          <p:pic>
            <p:nvPicPr>
              <p:cNvPr id="16" name="Рукописный ввод 15">
                <a:extLst>
                  <a:ext uri="{FF2B5EF4-FFF2-40B4-BE49-F238E27FC236}">
                    <a16:creationId xmlns:a16="http://schemas.microsoft.com/office/drawing/2014/main" id="{C22AF559-EE66-692F-88B9-7961D8C4363B}"/>
                  </a:ext>
                </a:extLst>
              </p:cNvPr>
              <p:cNvPicPr/>
              <p:nvPr/>
            </p:nvPicPr>
            <p:blipFill>
              <a:blip r:embed="rId21"/>
              <a:stretch>
                <a:fillRect/>
              </a:stretch>
            </p:blipFill>
            <p:spPr>
              <a:xfrm>
                <a:off x="10318470" y="6087375"/>
                <a:ext cx="11088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Рукописный ввод 16">
                <a:extLst>
                  <a:ext uri="{FF2B5EF4-FFF2-40B4-BE49-F238E27FC236}">
                    <a16:creationId xmlns:a16="http://schemas.microsoft.com/office/drawing/2014/main" id="{5A2EA5E9-C95C-CFC7-37DE-FD7F02BC9B55}"/>
                  </a:ext>
                </a:extLst>
              </p14:cNvPr>
              <p14:cNvContentPartPr/>
              <p14:nvPr/>
            </p14:nvContentPartPr>
            <p14:xfrm>
              <a:off x="10271670" y="5497695"/>
              <a:ext cx="173880" cy="480240"/>
            </p14:xfrm>
          </p:contentPart>
        </mc:Choice>
        <mc:Fallback xmlns="">
          <p:pic>
            <p:nvPicPr>
              <p:cNvPr id="17" name="Рукописный ввод 16">
                <a:extLst>
                  <a:ext uri="{FF2B5EF4-FFF2-40B4-BE49-F238E27FC236}">
                    <a16:creationId xmlns:a16="http://schemas.microsoft.com/office/drawing/2014/main" id="{5A2EA5E9-C95C-CFC7-37DE-FD7F02BC9B55}"/>
                  </a:ext>
                </a:extLst>
              </p:cNvPr>
              <p:cNvPicPr/>
              <p:nvPr/>
            </p:nvPicPr>
            <p:blipFill>
              <a:blip r:embed="rId23"/>
              <a:stretch>
                <a:fillRect/>
              </a:stretch>
            </p:blipFill>
            <p:spPr>
              <a:xfrm>
                <a:off x="10265550" y="5491575"/>
                <a:ext cx="186120" cy="492480"/>
              </a:xfrm>
              <a:prstGeom prst="rect">
                <a:avLst/>
              </a:prstGeom>
            </p:spPr>
          </p:pic>
        </mc:Fallback>
      </mc:AlternateContent>
      <p:pic>
        <p:nvPicPr>
          <p:cNvPr id="18" name="Рисунок 17">
            <a:extLst>
              <a:ext uri="{FF2B5EF4-FFF2-40B4-BE49-F238E27FC236}">
                <a16:creationId xmlns:a16="http://schemas.microsoft.com/office/drawing/2014/main" id="{3A3AF5FC-A738-F6DE-7DD4-A78DAC24DC03}"/>
              </a:ext>
            </a:extLst>
          </p:cNvPr>
          <p:cNvPicPr>
            <a:picLocks noChangeAspect="1"/>
          </p:cNvPicPr>
          <p:nvPr/>
        </p:nvPicPr>
        <p:blipFill>
          <a:blip r:embed="rId24"/>
          <a:stretch>
            <a:fillRect/>
          </a:stretch>
        </p:blipFill>
        <p:spPr>
          <a:xfrm>
            <a:off x="667373" y="2203650"/>
            <a:ext cx="5205048" cy="4348065"/>
          </a:xfrm>
          <a:prstGeom prst="rect">
            <a:avLst/>
          </a:prstGeom>
        </p:spPr>
      </p:pic>
      <mc:AlternateContent xmlns:mc="http://schemas.openxmlformats.org/markup-compatibility/2006" xmlns:p14="http://schemas.microsoft.com/office/powerpoint/2010/main">
        <mc:Choice Requires="p14">
          <p:contentPart p14:bwMode="auto" r:id="rId25">
            <p14:nvContentPartPr>
              <p14:cNvPr id="20" name="Рукописный ввод 19">
                <a:extLst>
                  <a:ext uri="{FF2B5EF4-FFF2-40B4-BE49-F238E27FC236}">
                    <a16:creationId xmlns:a16="http://schemas.microsoft.com/office/drawing/2014/main" id="{4D41D25E-E079-57D0-676A-6CA2FCF74C59}"/>
                  </a:ext>
                </a:extLst>
              </p14:cNvPr>
              <p14:cNvContentPartPr/>
              <p14:nvPr/>
            </p14:nvContentPartPr>
            <p14:xfrm>
              <a:off x="8955779" y="5850132"/>
              <a:ext cx="740520" cy="504720"/>
            </p14:xfrm>
          </p:contentPart>
        </mc:Choice>
        <mc:Fallback xmlns="">
          <p:pic>
            <p:nvPicPr>
              <p:cNvPr id="20" name="Рукописный ввод 19">
                <a:extLst>
                  <a:ext uri="{FF2B5EF4-FFF2-40B4-BE49-F238E27FC236}">
                    <a16:creationId xmlns:a16="http://schemas.microsoft.com/office/drawing/2014/main" id="{4D41D25E-E079-57D0-676A-6CA2FCF74C59}"/>
                  </a:ext>
                </a:extLst>
              </p:cNvPr>
              <p:cNvPicPr/>
              <p:nvPr/>
            </p:nvPicPr>
            <p:blipFill>
              <a:blip r:embed="rId26"/>
              <a:stretch>
                <a:fillRect/>
              </a:stretch>
            </p:blipFill>
            <p:spPr>
              <a:xfrm>
                <a:off x="8949659" y="5844012"/>
                <a:ext cx="752760" cy="516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Рукописный ввод 21">
                <a:extLst>
                  <a:ext uri="{FF2B5EF4-FFF2-40B4-BE49-F238E27FC236}">
                    <a16:creationId xmlns:a16="http://schemas.microsoft.com/office/drawing/2014/main" id="{41A95AF9-568E-39F1-1370-59EC3BEA5AE6}"/>
                  </a:ext>
                </a:extLst>
              </p14:cNvPr>
              <p14:cNvContentPartPr/>
              <p14:nvPr/>
            </p14:nvContentPartPr>
            <p14:xfrm>
              <a:off x="10178339" y="5035092"/>
              <a:ext cx="834840" cy="466200"/>
            </p14:xfrm>
          </p:contentPart>
        </mc:Choice>
        <mc:Fallback xmlns="">
          <p:pic>
            <p:nvPicPr>
              <p:cNvPr id="22" name="Рукописный ввод 21">
                <a:extLst>
                  <a:ext uri="{FF2B5EF4-FFF2-40B4-BE49-F238E27FC236}">
                    <a16:creationId xmlns:a16="http://schemas.microsoft.com/office/drawing/2014/main" id="{41A95AF9-568E-39F1-1370-59EC3BEA5AE6}"/>
                  </a:ext>
                </a:extLst>
              </p:cNvPr>
              <p:cNvPicPr/>
              <p:nvPr/>
            </p:nvPicPr>
            <p:blipFill>
              <a:blip r:embed="rId28"/>
              <a:stretch>
                <a:fillRect/>
              </a:stretch>
            </p:blipFill>
            <p:spPr>
              <a:xfrm>
                <a:off x="10172219" y="5028972"/>
                <a:ext cx="847080" cy="478440"/>
              </a:xfrm>
              <a:prstGeom prst="rect">
                <a:avLst/>
              </a:prstGeom>
            </p:spPr>
          </p:pic>
        </mc:Fallback>
      </mc:AlternateContent>
    </p:spTree>
    <p:extLst>
      <p:ext uri="{BB962C8B-B14F-4D97-AF65-F5344CB8AC3E}">
        <p14:creationId xmlns:p14="http://schemas.microsoft.com/office/powerpoint/2010/main" val="1640217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E9FA"/>
        </a:solidFill>
        <a:effectLst/>
      </p:bgPr>
    </p:bg>
    <p:spTree>
      <p:nvGrpSpPr>
        <p:cNvPr id="1" name="">
          <a:extLst>
            <a:ext uri="{FF2B5EF4-FFF2-40B4-BE49-F238E27FC236}">
              <a16:creationId xmlns:a16="http://schemas.microsoft.com/office/drawing/2014/main" id="{F109D2D6-398B-2B70-36D5-85355842C62F}"/>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DA927D3F-7339-A8A4-00A1-8CAB6AC1BA87}"/>
              </a:ext>
            </a:extLst>
          </p:cNvPr>
          <p:cNvSpPr>
            <a:spLocks noGrp="1"/>
          </p:cNvSpPr>
          <p:nvPr>
            <p:ph type="title"/>
          </p:nvPr>
        </p:nvSpPr>
        <p:spPr/>
        <p:txBody>
          <a:bodyPr/>
          <a:lstStyle/>
          <a:p>
            <a:r>
              <a:rPr lang="ru-RU" dirty="0"/>
              <a:t>Нахождение минимума/максимума на отрезке</a:t>
            </a:r>
            <a:endParaRPr lang="en-US" dirty="0"/>
          </a:p>
        </p:txBody>
      </p:sp>
      <p:pic>
        <p:nvPicPr>
          <p:cNvPr id="10" name="Рисунок 9">
            <a:extLst>
              <a:ext uri="{FF2B5EF4-FFF2-40B4-BE49-F238E27FC236}">
                <a16:creationId xmlns:a16="http://schemas.microsoft.com/office/drawing/2014/main" id="{C5825E0F-BC3E-04D3-3521-10C6B4A5DE74}"/>
              </a:ext>
            </a:extLst>
          </p:cNvPr>
          <p:cNvPicPr>
            <a:picLocks noChangeAspect="1"/>
          </p:cNvPicPr>
          <p:nvPr/>
        </p:nvPicPr>
        <p:blipFill>
          <a:blip r:embed="rId2"/>
          <a:stretch>
            <a:fillRect/>
          </a:stretch>
        </p:blipFill>
        <p:spPr>
          <a:xfrm>
            <a:off x="7822618" y="1375765"/>
            <a:ext cx="3767844" cy="2485174"/>
          </a:xfrm>
          <a:prstGeom prst="rect">
            <a:avLst/>
          </a:prstGeom>
        </p:spPr>
      </p:pic>
      <p:sp>
        <p:nvSpPr>
          <p:cNvPr id="5" name="TextBox 4">
            <a:extLst>
              <a:ext uri="{FF2B5EF4-FFF2-40B4-BE49-F238E27FC236}">
                <a16:creationId xmlns:a16="http://schemas.microsoft.com/office/drawing/2014/main" id="{F126830B-42DD-5552-49BC-358CF939D927}"/>
              </a:ext>
            </a:extLst>
          </p:cNvPr>
          <p:cNvSpPr txBox="1"/>
          <p:nvPr/>
        </p:nvSpPr>
        <p:spPr>
          <a:xfrm>
            <a:off x="692097" y="2891443"/>
            <a:ext cx="6134665" cy="1938992"/>
          </a:xfrm>
          <a:prstGeom prst="rect">
            <a:avLst/>
          </a:prstGeom>
          <a:noFill/>
        </p:spPr>
        <p:txBody>
          <a:bodyPr wrap="square" rtlCol="0">
            <a:spAutoFit/>
          </a:bodyPr>
          <a:lstStyle/>
          <a:p>
            <a:r>
              <a:rPr lang="ru-RU" sz="2400" dirty="0"/>
              <a:t>Поиск минимума/максимума осуществляется по тому же принципу, что поиск суммы на отрезке. Отличие в том, что вместо суммирования проводится операция сравнения.</a:t>
            </a:r>
          </a:p>
        </p:txBody>
      </p:sp>
      <p:pic>
        <p:nvPicPr>
          <p:cNvPr id="23" name="Рисунок 22">
            <a:extLst>
              <a:ext uri="{FF2B5EF4-FFF2-40B4-BE49-F238E27FC236}">
                <a16:creationId xmlns:a16="http://schemas.microsoft.com/office/drawing/2014/main" id="{B4FBC9FF-889A-3F30-C87A-A4240630CB8B}"/>
              </a:ext>
            </a:extLst>
          </p:cNvPr>
          <p:cNvPicPr>
            <a:picLocks noChangeAspect="1"/>
          </p:cNvPicPr>
          <p:nvPr/>
        </p:nvPicPr>
        <p:blipFill>
          <a:blip r:embed="rId3"/>
          <a:stretch>
            <a:fillRect/>
          </a:stretch>
        </p:blipFill>
        <p:spPr>
          <a:xfrm>
            <a:off x="7822618" y="4066541"/>
            <a:ext cx="3768725" cy="2485174"/>
          </a:xfrm>
          <a:prstGeom prst="rect">
            <a:avLst/>
          </a:prstGeom>
        </p:spPr>
      </p:pic>
      <mc:AlternateContent xmlns:mc="http://schemas.openxmlformats.org/markup-compatibility/2006" xmlns:p14="http://schemas.microsoft.com/office/powerpoint/2010/main">
        <mc:Choice Requires="p14">
          <p:contentPart p14:bwMode="auto" r:id="rId4">
            <p14:nvContentPartPr>
              <p14:cNvPr id="25" name="Рукописный ввод 24">
                <a:extLst>
                  <a:ext uri="{FF2B5EF4-FFF2-40B4-BE49-F238E27FC236}">
                    <a16:creationId xmlns:a16="http://schemas.microsoft.com/office/drawing/2014/main" id="{2E8F547D-4D28-54AC-5D75-3735F7039F81}"/>
                  </a:ext>
                </a:extLst>
              </p14:cNvPr>
              <p14:cNvContentPartPr/>
              <p14:nvPr/>
            </p14:nvContentPartPr>
            <p14:xfrm>
              <a:off x="8985299" y="5896212"/>
              <a:ext cx="612720" cy="612720"/>
            </p14:xfrm>
          </p:contentPart>
        </mc:Choice>
        <mc:Fallback xmlns="">
          <p:pic>
            <p:nvPicPr>
              <p:cNvPr id="25" name="Рукописный ввод 24">
                <a:extLst>
                  <a:ext uri="{FF2B5EF4-FFF2-40B4-BE49-F238E27FC236}">
                    <a16:creationId xmlns:a16="http://schemas.microsoft.com/office/drawing/2014/main" id="{2E8F547D-4D28-54AC-5D75-3735F7039F81}"/>
                  </a:ext>
                </a:extLst>
              </p:cNvPr>
              <p:cNvPicPr/>
              <p:nvPr/>
            </p:nvPicPr>
            <p:blipFill>
              <a:blip r:embed="rId5"/>
              <a:stretch>
                <a:fillRect/>
              </a:stretch>
            </p:blipFill>
            <p:spPr>
              <a:xfrm>
                <a:off x="8979179" y="5890092"/>
                <a:ext cx="624960" cy="624960"/>
              </a:xfrm>
              <a:prstGeom prst="rect">
                <a:avLst/>
              </a:prstGeom>
            </p:spPr>
          </p:pic>
        </mc:Fallback>
      </mc:AlternateContent>
      <p:sp>
        <p:nvSpPr>
          <p:cNvPr id="28" name="Овал 27">
            <a:extLst>
              <a:ext uri="{FF2B5EF4-FFF2-40B4-BE49-F238E27FC236}">
                <a16:creationId xmlns:a16="http://schemas.microsoft.com/office/drawing/2014/main" id="{B100A240-FD1D-3EB3-12E0-41F3EEE9E33C}"/>
              </a:ext>
            </a:extLst>
          </p:cNvPr>
          <p:cNvSpPr/>
          <p:nvPr/>
        </p:nvSpPr>
        <p:spPr>
          <a:xfrm>
            <a:off x="10189029" y="5085184"/>
            <a:ext cx="597159" cy="550506"/>
          </a:xfrm>
          <a:prstGeom prst="ellipse">
            <a:avLst/>
          </a:prstGeom>
          <a:noFill/>
          <a:ln>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Группа 31">
            <a:extLst>
              <a:ext uri="{FF2B5EF4-FFF2-40B4-BE49-F238E27FC236}">
                <a16:creationId xmlns:a16="http://schemas.microsoft.com/office/drawing/2014/main" id="{A8AD4190-A084-15D5-9FB5-F30CB203E1AC}"/>
              </a:ext>
            </a:extLst>
          </p:cNvPr>
          <p:cNvGrpSpPr/>
          <p:nvPr/>
        </p:nvGrpSpPr>
        <p:grpSpPr>
          <a:xfrm>
            <a:off x="9509760" y="6164430"/>
            <a:ext cx="341640" cy="95400"/>
            <a:chOff x="9509760" y="6164430"/>
            <a:chExt cx="341640" cy="95400"/>
          </a:xfrm>
        </p:grpSpPr>
        <mc:AlternateContent xmlns:mc="http://schemas.openxmlformats.org/markup-compatibility/2006" xmlns:p14="http://schemas.microsoft.com/office/powerpoint/2010/main">
          <mc:Choice Requires="p14">
            <p:contentPart p14:bwMode="auto" r:id="rId6">
              <p14:nvContentPartPr>
                <p14:cNvPr id="30" name="Рукописный ввод 29">
                  <a:extLst>
                    <a:ext uri="{FF2B5EF4-FFF2-40B4-BE49-F238E27FC236}">
                      <a16:creationId xmlns:a16="http://schemas.microsoft.com/office/drawing/2014/main" id="{E205FAD8-D90A-C884-76DA-24E36D673D55}"/>
                    </a:ext>
                  </a:extLst>
                </p14:cNvPr>
                <p14:cNvContentPartPr/>
                <p14:nvPr/>
              </p14:nvContentPartPr>
              <p14:xfrm>
                <a:off x="9509760" y="6194670"/>
                <a:ext cx="289440" cy="12240"/>
              </p14:xfrm>
            </p:contentPart>
          </mc:Choice>
          <mc:Fallback xmlns="">
            <p:pic>
              <p:nvPicPr>
                <p:cNvPr id="30" name="Рукописный ввод 29">
                  <a:extLst>
                    <a:ext uri="{FF2B5EF4-FFF2-40B4-BE49-F238E27FC236}">
                      <a16:creationId xmlns:a16="http://schemas.microsoft.com/office/drawing/2014/main" id="{E205FAD8-D90A-C884-76DA-24E36D673D55}"/>
                    </a:ext>
                  </a:extLst>
                </p:cNvPr>
                <p:cNvPicPr/>
                <p:nvPr/>
              </p:nvPicPr>
              <p:blipFill>
                <a:blip r:embed="rId7"/>
                <a:stretch>
                  <a:fillRect/>
                </a:stretch>
              </p:blipFill>
              <p:spPr>
                <a:xfrm>
                  <a:off x="9503280" y="6188550"/>
                  <a:ext cx="30168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Рукописный ввод 30">
                  <a:extLst>
                    <a:ext uri="{FF2B5EF4-FFF2-40B4-BE49-F238E27FC236}">
                      <a16:creationId xmlns:a16="http://schemas.microsoft.com/office/drawing/2014/main" id="{43576552-623B-6064-B8E5-1F9B5CE59C66}"/>
                    </a:ext>
                  </a:extLst>
                </p14:cNvPr>
                <p14:cNvContentPartPr/>
                <p14:nvPr/>
              </p14:nvContentPartPr>
              <p14:xfrm>
                <a:off x="9734400" y="6164430"/>
                <a:ext cx="117000" cy="95400"/>
              </p14:xfrm>
            </p:contentPart>
          </mc:Choice>
          <mc:Fallback xmlns="">
            <p:pic>
              <p:nvPicPr>
                <p:cNvPr id="31" name="Рукописный ввод 30">
                  <a:extLst>
                    <a:ext uri="{FF2B5EF4-FFF2-40B4-BE49-F238E27FC236}">
                      <a16:creationId xmlns:a16="http://schemas.microsoft.com/office/drawing/2014/main" id="{43576552-623B-6064-B8E5-1F9B5CE59C66}"/>
                    </a:ext>
                  </a:extLst>
                </p:cNvPr>
                <p:cNvPicPr/>
                <p:nvPr/>
              </p:nvPicPr>
              <p:blipFill>
                <a:blip r:embed="rId9"/>
                <a:stretch>
                  <a:fillRect/>
                </a:stretch>
              </p:blipFill>
              <p:spPr>
                <a:xfrm>
                  <a:off x="9728280" y="6158310"/>
                  <a:ext cx="129240" cy="107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33" name="Рукописный ввод 32">
                <a:extLst>
                  <a:ext uri="{FF2B5EF4-FFF2-40B4-BE49-F238E27FC236}">
                    <a16:creationId xmlns:a16="http://schemas.microsoft.com/office/drawing/2014/main" id="{CBB4A459-8D82-E4AA-A1DD-1AF6DBC9F311}"/>
                  </a:ext>
                </a:extLst>
              </p14:cNvPr>
              <p14:cNvContentPartPr/>
              <p14:nvPr/>
            </p14:nvContentPartPr>
            <p14:xfrm>
              <a:off x="9943920" y="5488710"/>
              <a:ext cx="258120" cy="489600"/>
            </p14:xfrm>
          </p:contentPart>
        </mc:Choice>
        <mc:Fallback xmlns="">
          <p:pic>
            <p:nvPicPr>
              <p:cNvPr id="33" name="Рукописный ввод 32">
                <a:extLst>
                  <a:ext uri="{FF2B5EF4-FFF2-40B4-BE49-F238E27FC236}">
                    <a16:creationId xmlns:a16="http://schemas.microsoft.com/office/drawing/2014/main" id="{CBB4A459-8D82-E4AA-A1DD-1AF6DBC9F311}"/>
                  </a:ext>
                </a:extLst>
              </p:cNvPr>
              <p:cNvPicPr/>
              <p:nvPr/>
            </p:nvPicPr>
            <p:blipFill>
              <a:blip r:embed="rId11"/>
              <a:stretch>
                <a:fillRect/>
              </a:stretch>
            </p:blipFill>
            <p:spPr>
              <a:xfrm>
                <a:off x="9937800" y="5482590"/>
                <a:ext cx="270360" cy="501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6" name="Рукописный ввод 35">
                <a:extLst>
                  <a:ext uri="{FF2B5EF4-FFF2-40B4-BE49-F238E27FC236}">
                    <a16:creationId xmlns:a16="http://schemas.microsoft.com/office/drawing/2014/main" id="{73DE4687-CD17-82CA-6F99-C1C0F89086DA}"/>
                  </a:ext>
                </a:extLst>
              </p14:cNvPr>
              <p14:cNvContentPartPr/>
              <p14:nvPr/>
            </p14:nvContentPartPr>
            <p14:xfrm>
              <a:off x="10073520" y="5490150"/>
              <a:ext cx="129960" cy="87840"/>
            </p14:xfrm>
          </p:contentPart>
        </mc:Choice>
        <mc:Fallback xmlns="">
          <p:pic>
            <p:nvPicPr>
              <p:cNvPr id="36" name="Рукописный ввод 35">
                <a:extLst>
                  <a:ext uri="{FF2B5EF4-FFF2-40B4-BE49-F238E27FC236}">
                    <a16:creationId xmlns:a16="http://schemas.microsoft.com/office/drawing/2014/main" id="{73DE4687-CD17-82CA-6F99-C1C0F89086DA}"/>
                  </a:ext>
                </a:extLst>
              </p:cNvPr>
              <p:cNvPicPr/>
              <p:nvPr/>
            </p:nvPicPr>
            <p:blipFill>
              <a:blip r:embed="rId13"/>
              <a:stretch>
                <a:fillRect/>
              </a:stretch>
            </p:blipFill>
            <p:spPr>
              <a:xfrm>
                <a:off x="10067040" y="5484030"/>
                <a:ext cx="142200" cy="1000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7" name="Рукописный ввод 36">
                <a:extLst>
                  <a:ext uri="{FF2B5EF4-FFF2-40B4-BE49-F238E27FC236}">
                    <a16:creationId xmlns:a16="http://schemas.microsoft.com/office/drawing/2014/main" id="{97A1758C-4253-8436-7377-D9330B675BFE}"/>
                  </a:ext>
                </a:extLst>
              </p14:cNvPr>
              <p14:cNvContentPartPr/>
              <p14:nvPr/>
            </p14:nvContentPartPr>
            <p14:xfrm>
              <a:off x="10157040" y="5490150"/>
              <a:ext cx="50400" cy="125640"/>
            </p14:xfrm>
          </p:contentPart>
        </mc:Choice>
        <mc:Fallback xmlns="">
          <p:pic>
            <p:nvPicPr>
              <p:cNvPr id="37" name="Рукописный ввод 36">
                <a:extLst>
                  <a:ext uri="{FF2B5EF4-FFF2-40B4-BE49-F238E27FC236}">
                    <a16:creationId xmlns:a16="http://schemas.microsoft.com/office/drawing/2014/main" id="{97A1758C-4253-8436-7377-D9330B675BFE}"/>
                  </a:ext>
                </a:extLst>
              </p:cNvPr>
              <p:cNvPicPr/>
              <p:nvPr/>
            </p:nvPicPr>
            <p:blipFill>
              <a:blip r:embed="rId15"/>
              <a:stretch>
                <a:fillRect/>
              </a:stretch>
            </p:blipFill>
            <p:spPr>
              <a:xfrm>
                <a:off x="10150920" y="5484030"/>
                <a:ext cx="62640" cy="1378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8" name="Рукописный ввод 37">
                <a:extLst>
                  <a:ext uri="{FF2B5EF4-FFF2-40B4-BE49-F238E27FC236}">
                    <a16:creationId xmlns:a16="http://schemas.microsoft.com/office/drawing/2014/main" id="{E26ED2FA-2A1B-716C-47F6-9E7D830C2643}"/>
                  </a:ext>
                </a:extLst>
              </p14:cNvPr>
              <p14:cNvContentPartPr/>
              <p14:nvPr/>
            </p14:nvContentPartPr>
            <p14:xfrm>
              <a:off x="10306440" y="6191070"/>
              <a:ext cx="468360" cy="7920"/>
            </p14:xfrm>
          </p:contentPart>
        </mc:Choice>
        <mc:Fallback xmlns="">
          <p:pic>
            <p:nvPicPr>
              <p:cNvPr id="38" name="Рукописный ввод 37">
                <a:extLst>
                  <a:ext uri="{FF2B5EF4-FFF2-40B4-BE49-F238E27FC236}">
                    <a16:creationId xmlns:a16="http://schemas.microsoft.com/office/drawing/2014/main" id="{E26ED2FA-2A1B-716C-47F6-9E7D830C2643}"/>
                  </a:ext>
                </a:extLst>
              </p:cNvPr>
              <p:cNvPicPr/>
              <p:nvPr/>
            </p:nvPicPr>
            <p:blipFill>
              <a:blip r:embed="rId17"/>
              <a:stretch>
                <a:fillRect/>
              </a:stretch>
            </p:blipFill>
            <p:spPr>
              <a:xfrm>
                <a:off x="10300320" y="6184950"/>
                <a:ext cx="48060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40" name="Рукописный ввод 39">
                <a:extLst>
                  <a:ext uri="{FF2B5EF4-FFF2-40B4-BE49-F238E27FC236}">
                    <a16:creationId xmlns:a16="http://schemas.microsoft.com/office/drawing/2014/main" id="{CAE80E84-368B-87B2-70D3-4B73D40713E7}"/>
                  </a:ext>
                </a:extLst>
              </p14:cNvPr>
              <p14:cNvContentPartPr/>
              <p14:nvPr/>
            </p14:nvContentPartPr>
            <p14:xfrm>
              <a:off x="10295640" y="6168750"/>
              <a:ext cx="87480" cy="25920"/>
            </p14:xfrm>
          </p:contentPart>
        </mc:Choice>
        <mc:Fallback xmlns="">
          <p:pic>
            <p:nvPicPr>
              <p:cNvPr id="40" name="Рукописный ввод 39">
                <a:extLst>
                  <a:ext uri="{FF2B5EF4-FFF2-40B4-BE49-F238E27FC236}">
                    <a16:creationId xmlns:a16="http://schemas.microsoft.com/office/drawing/2014/main" id="{CAE80E84-368B-87B2-70D3-4B73D40713E7}"/>
                  </a:ext>
                </a:extLst>
              </p:cNvPr>
              <p:cNvPicPr/>
              <p:nvPr/>
            </p:nvPicPr>
            <p:blipFill>
              <a:blip r:embed="rId19"/>
              <a:stretch>
                <a:fillRect/>
              </a:stretch>
            </p:blipFill>
            <p:spPr>
              <a:xfrm>
                <a:off x="10289520" y="6162630"/>
                <a:ext cx="99720" cy="38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41" name="Рукописный ввод 40">
                <a:extLst>
                  <a:ext uri="{FF2B5EF4-FFF2-40B4-BE49-F238E27FC236}">
                    <a16:creationId xmlns:a16="http://schemas.microsoft.com/office/drawing/2014/main" id="{A111AC18-0FCD-C45E-259E-F8AF23064065}"/>
                  </a:ext>
                </a:extLst>
              </p14:cNvPr>
              <p14:cNvContentPartPr/>
              <p14:nvPr/>
            </p14:nvContentPartPr>
            <p14:xfrm>
              <a:off x="10290600" y="6198630"/>
              <a:ext cx="119520" cy="46440"/>
            </p14:xfrm>
          </p:contentPart>
        </mc:Choice>
        <mc:Fallback xmlns="">
          <p:pic>
            <p:nvPicPr>
              <p:cNvPr id="41" name="Рукописный ввод 40">
                <a:extLst>
                  <a:ext uri="{FF2B5EF4-FFF2-40B4-BE49-F238E27FC236}">
                    <a16:creationId xmlns:a16="http://schemas.microsoft.com/office/drawing/2014/main" id="{A111AC18-0FCD-C45E-259E-F8AF23064065}"/>
                  </a:ext>
                </a:extLst>
              </p:cNvPr>
              <p:cNvPicPr/>
              <p:nvPr/>
            </p:nvPicPr>
            <p:blipFill>
              <a:blip r:embed="rId21"/>
              <a:stretch>
                <a:fillRect/>
              </a:stretch>
            </p:blipFill>
            <p:spPr>
              <a:xfrm>
                <a:off x="10284480" y="6192510"/>
                <a:ext cx="13176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43" name="Рукописный ввод 42">
                <a:extLst>
                  <a:ext uri="{FF2B5EF4-FFF2-40B4-BE49-F238E27FC236}">
                    <a16:creationId xmlns:a16="http://schemas.microsoft.com/office/drawing/2014/main" id="{317AEEBC-4CB5-F5F5-A36A-59F72F5FC704}"/>
                  </a:ext>
                </a:extLst>
              </p14:cNvPr>
              <p14:cNvContentPartPr/>
              <p14:nvPr/>
            </p14:nvContentPartPr>
            <p14:xfrm>
              <a:off x="10302120" y="5626950"/>
              <a:ext cx="80280" cy="457560"/>
            </p14:xfrm>
          </p:contentPart>
        </mc:Choice>
        <mc:Fallback xmlns="">
          <p:pic>
            <p:nvPicPr>
              <p:cNvPr id="43" name="Рукописный ввод 42">
                <a:extLst>
                  <a:ext uri="{FF2B5EF4-FFF2-40B4-BE49-F238E27FC236}">
                    <a16:creationId xmlns:a16="http://schemas.microsoft.com/office/drawing/2014/main" id="{317AEEBC-4CB5-F5F5-A36A-59F72F5FC704}"/>
                  </a:ext>
                </a:extLst>
              </p:cNvPr>
              <p:cNvPicPr/>
              <p:nvPr/>
            </p:nvPicPr>
            <p:blipFill>
              <a:blip r:embed="rId23"/>
              <a:stretch>
                <a:fillRect/>
              </a:stretch>
            </p:blipFill>
            <p:spPr>
              <a:xfrm>
                <a:off x="10295640" y="5620830"/>
                <a:ext cx="92520" cy="469800"/>
              </a:xfrm>
              <a:prstGeom prst="rect">
                <a:avLst/>
              </a:prstGeom>
            </p:spPr>
          </p:pic>
        </mc:Fallback>
      </mc:AlternateContent>
      <p:grpSp>
        <p:nvGrpSpPr>
          <p:cNvPr id="46" name="Группа 45">
            <a:extLst>
              <a:ext uri="{FF2B5EF4-FFF2-40B4-BE49-F238E27FC236}">
                <a16:creationId xmlns:a16="http://schemas.microsoft.com/office/drawing/2014/main" id="{7E3AA869-25E8-787B-F0F2-0AA8353227C7}"/>
              </a:ext>
            </a:extLst>
          </p:cNvPr>
          <p:cNvGrpSpPr/>
          <p:nvPr/>
        </p:nvGrpSpPr>
        <p:grpSpPr>
          <a:xfrm>
            <a:off x="10314360" y="5627310"/>
            <a:ext cx="119160" cy="122400"/>
            <a:chOff x="10314360" y="5627310"/>
            <a:chExt cx="119160" cy="122400"/>
          </a:xfrm>
        </p:grpSpPr>
        <mc:AlternateContent xmlns:mc="http://schemas.openxmlformats.org/markup-compatibility/2006" xmlns:p14="http://schemas.microsoft.com/office/powerpoint/2010/main">
          <mc:Choice Requires="p14">
            <p:contentPart p14:bwMode="auto" r:id="rId24">
              <p14:nvContentPartPr>
                <p14:cNvPr id="44" name="Рукописный ввод 43">
                  <a:extLst>
                    <a:ext uri="{FF2B5EF4-FFF2-40B4-BE49-F238E27FC236}">
                      <a16:creationId xmlns:a16="http://schemas.microsoft.com/office/drawing/2014/main" id="{44214662-26F5-C3F6-A2B7-2088C1D984A9}"/>
                    </a:ext>
                  </a:extLst>
                </p14:cNvPr>
                <p14:cNvContentPartPr/>
                <p14:nvPr/>
              </p14:nvContentPartPr>
              <p14:xfrm>
                <a:off x="10314360" y="5627310"/>
                <a:ext cx="68040" cy="122400"/>
              </p14:xfrm>
            </p:contentPart>
          </mc:Choice>
          <mc:Fallback xmlns="">
            <p:pic>
              <p:nvPicPr>
                <p:cNvPr id="44" name="Рукописный ввод 43">
                  <a:extLst>
                    <a:ext uri="{FF2B5EF4-FFF2-40B4-BE49-F238E27FC236}">
                      <a16:creationId xmlns:a16="http://schemas.microsoft.com/office/drawing/2014/main" id="{44214662-26F5-C3F6-A2B7-2088C1D984A9}"/>
                    </a:ext>
                  </a:extLst>
                </p:cNvPr>
                <p:cNvPicPr/>
                <p:nvPr/>
              </p:nvPicPr>
              <p:blipFill>
                <a:blip r:embed="rId25"/>
                <a:stretch>
                  <a:fillRect/>
                </a:stretch>
              </p:blipFill>
              <p:spPr>
                <a:xfrm>
                  <a:off x="10308240" y="5621190"/>
                  <a:ext cx="8028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45" name="Рукописный ввод 44">
                  <a:extLst>
                    <a:ext uri="{FF2B5EF4-FFF2-40B4-BE49-F238E27FC236}">
                      <a16:creationId xmlns:a16="http://schemas.microsoft.com/office/drawing/2014/main" id="{B6FB5368-0CCB-9039-7BC3-317DD58F0502}"/>
                    </a:ext>
                  </a:extLst>
                </p14:cNvPr>
                <p14:cNvContentPartPr/>
                <p14:nvPr/>
              </p14:nvContentPartPr>
              <p14:xfrm>
                <a:off x="10378440" y="5646390"/>
                <a:ext cx="55080" cy="95400"/>
              </p14:xfrm>
            </p:contentPart>
          </mc:Choice>
          <mc:Fallback xmlns="">
            <p:pic>
              <p:nvPicPr>
                <p:cNvPr id="45" name="Рукописный ввод 44">
                  <a:extLst>
                    <a:ext uri="{FF2B5EF4-FFF2-40B4-BE49-F238E27FC236}">
                      <a16:creationId xmlns:a16="http://schemas.microsoft.com/office/drawing/2014/main" id="{B6FB5368-0CCB-9039-7BC3-317DD58F0502}"/>
                    </a:ext>
                  </a:extLst>
                </p:cNvPr>
                <p:cNvPicPr/>
                <p:nvPr/>
              </p:nvPicPr>
              <p:blipFill>
                <a:blip r:embed="rId27"/>
                <a:stretch>
                  <a:fillRect/>
                </a:stretch>
              </p:blipFill>
              <p:spPr>
                <a:xfrm>
                  <a:off x="10371960" y="5640270"/>
                  <a:ext cx="67320" cy="107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47" name="Рукописный ввод 46">
                <a:extLst>
                  <a:ext uri="{FF2B5EF4-FFF2-40B4-BE49-F238E27FC236}">
                    <a16:creationId xmlns:a16="http://schemas.microsoft.com/office/drawing/2014/main" id="{FD029170-745B-1D69-FCF2-7F60D5B17570}"/>
                  </a:ext>
                </a:extLst>
              </p14:cNvPr>
              <p14:cNvContentPartPr/>
              <p14:nvPr/>
            </p14:nvContentPartPr>
            <p14:xfrm>
              <a:off x="8938260" y="6254070"/>
              <a:ext cx="2280240" cy="216360"/>
            </p14:xfrm>
          </p:contentPart>
        </mc:Choice>
        <mc:Fallback xmlns="">
          <p:pic>
            <p:nvPicPr>
              <p:cNvPr id="47" name="Рукописный ввод 46">
                <a:extLst>
                  <a:ext uri="{FF2B5EF4-FFF2-40B4-BE49-F238E27FC236}">
                    <a16:creationId xmlns:a16="http://schemas.microsoft.com/office/drawing/2014/main" id="{FD029170-745B-1D69-FCF2-7F60D5B17570}"/>
                  </a:ext>
                </a:extLst>
              </p:cNvPr>
              <p:cNvPicPr/>
              <p:nvPr/>
            </p:nvPicPr>
            <p:blipFill>
              <a:blip r:embed="rId29"/>
              <a:stretch>
                <a:fillRect/>
              </a:stretch>
            </p:blipFill>
            <p:spPr>
              <a:xfrm>
                <a:off x="8931780" y="6247950"/>
                <a:ext cx="2292480" cy="228600"/>
              </a:xfrm>
              <a:prstGeom prst="rect">
                <a:avLst/>
              </a:prstGeom>
            </p:spPr>
          </p:pic>
        </mc:Fallback>
      </mc:AlternateContent>
      <p:grpSp>
        <p:nvGrpSpPr>
          <p:cNvPr id="50" name="Группа 49">
            <a:extLst>
              <a:ext uri="{FF2B5EF4-FFF2-40B4-BE49-F238E27FC236}">
                <a16:creationId xmlns:a16="http://schemas.microsoft.com/office/drawing/2014/main" id="{7FABD124-542D-1ABC-E959-5427D35026AE}"/>
              </a:ext>
            </a:extLst>
          </p:cNvPr>
          <p:cNvGrpSpPr/>
          <p:nvPr/>
        </p:nvGrpSpPr>
        <p:grpSpPr>
          <a:xfrm>
            <a:off x="8766540" y="6324630"/>
            <a:ext cx="162360" cy="257040"/>
            <a:chOff x="8766540" y="6324630"/>
            <a:chExt cx="162360" cy="257040"/>
          </a:xfrm>
        </p:grpSpPr>
        <mc:AlternateContent xmlns:mc="http://schemas.openxmlformats.org/markup-compatibility/2006" xmlns:p14="http://schemas.microsoft.com/office/powerpoint/2010/main">
          <mc:Choice Requires="p14">
            <p:contentPart p14:bwMode="auto" r:id="rId30">
              <p14:nvContentPartPr>
                <p14:cNvPr id="48" name="Рукописный ввод 47">
                  <a:extLst>
                    <a:ext uri="{FF2B5EF4-FFF2-40B4-BE49-F238E27FC236}">
                      <a16:creationId xmlns:a16="http://schemas.microsoft.com/office/drawing/2014/main" id="{D0A326CC-D47B-5206-B5B6-DC42A2F80DBC}"/>
                    </a:ext>
                  </a:extLst>
                </p14:cNvPr>
                <p14:cNvContentPartPr/>
                <p14:nvPr/>
              </p14:nvContentPartPr>
              <p14:xfrm>
                <a:off x="8766540" y="6324630"/>
                <a:ext cx="152640" cy="226800"/>
              </p14:xfrm>
            </p:contentPart>
          </mc:Choice>
          <mc:Fallback xmlns="">
            <p:pic>
              <p:nvPicPr>
                <p:cNvPr id="48" name="Рукописный ввод 47">
                  <a:extLst>
                    <a:ext uri="{FF2B5EF4-FFF2-40B4-BE49-F238E27FC236}">
                      <a16:creationId xmlns:a16="http://schemas.microsoft.com/office/drawing/2014/main" id="{D0A326CC-D47B-5206-B5B6-DC42A2F80DBC}"/>
                    </a:ext>
                  </a:extLst>
                </p:cNvPr>
                <p:cNvPicPr/>
                <p:nvPr/>
              </p:nvPicPr>
              <p:blipFill>
                <a:blip r:embed="rId31"/>
                <a:stretch>
                  <a:fillRect/>
                </a:stretch>
              </p:blipFill>
              <p:spPr>
                <a:xfrm>
                  <a:off x="8760420" y="6318510"/>
                  <a:ext cx="16488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9" name="Рукописный ввод 48">
                  <a:extLst>
                    <a:ext uri="{FF2B5EF4-FFF2-40B4-BE49-F238E27FC236}">
                      <a16:creationId xmlns:a16="http://schemas.microsoft.com/office/drawing/2014/main" id="{D97DC777-EE05-9712-5827-731D4DD44323}"/>
                    </a:ext>
                  </a:extLst>
                </p14:cNvPr>
                <p14:cNvContentPartPr/>
                <p14:nvPr/>
              </p14:nvContentPartPr>
              <p14:xfrm>
                <a:off x="8918100" y="6507510"/>
                <a:ext cx="10800" cy="74160"/>
              </p14:xfrm>
            </p:contentPart>
          </mc:Choice>
          <mc:Fallback xmlns="">
            <p:pic>
              <p:nvPicPr>
                <p:cNvPr id="49" name="Рукописный ввод 48">
                  <a:extLst>
                    <a:ext uri="{FF2B5EF4-FFF2-40B4-BE49-F238E27FC236}">
                      <a16:creationId xmlns:a16="http://schemas.microsoft.com/office/drawing/2014/main" id="{D97DC777-EE05-9712-5827-731D4DD44323}"/>
                    </a:ext>
                  </a:extLst>
                </p:cNvPr>
                <p:cNvPicPr/>
                <p:nvPr/>
              </p:nvPicPr>
              <p:blipFill>
                <a:blip r:embed="rId33"/>
                <a:stretch>
                  <a:fillRect/>
                </a:stretch>
              </p:blipFill>
              <p:spPr>
                <a:xfrm>
                  <a:off x="8911980" y="6501390"/>
                  <a:ext cx="23040" cy="86400"/>
                </a:xfrm>
                <a:prstGeom prst="rect">
                  <a:avLst/>
                </a:prstGeom>
              </p:spPr>
            </p:pic>
          </mc:Fallback>
        </mc:AlternateContent>
      </p:grpSp>
      <p:grpSp>
        <p:nvGrpSpPr>
          <p:cNvPr id="53" name="Группа 52">
            <a:extLst>
              <a:ext uri="{FF2B5EF4-FFF2-40B4-BE49-F238E27FC236}">
                <a16:creationId xmlns:a16="http://schemas.microsoft.com/office/drawing/2014/main" id="{1C160AF4-97E6-650A-6EA6-2B90E3EDDA4C}"/>
              </a:ext>
            </a:extLst>
          </p:cNvPr>
          <p:cNvGrpSpPr/>
          <p:nvPr/>
        </p:nvGrpSpPr>
        <p:grpSpPr>
          <a:xfrm>
            <a:off x="11353860" y="6168030"/>
            <a:ext cx="270720" cy="320400"/>
            <a:chOff x="11353860" y="6168030"/>
            <a:chExt cx="270720" cy="320400"/>
          </a:xfrm>
        </p:grpSpPr>
        <mc:AlternateContent xmlns:mc="http://schemas.openxmlformats.org/markup-compatibility/2006" xmlns:p14="http://schemas.microsoft.com/office/powerpoint/2010/main">
          <mc:Choice Requires="p14">
            <p:contentPart p14:bwMode="auto" r:id="rId34">
              <p14:nvContentPartPr>
                <p14:cNvPr id="51" name="Рукописный ввод 50">
                  <a:extLst>
                    <a:ext uri="{FF2B5EF4-FFF2-40B4-BE49-F238E27FC236}">
                      <a16:creationId xmlns:a16="http://schemas.microsoft.com/office/drawing/2014/main" id="{0700FBE8-3E77-F875-5233-EA043D831CD0}"/>
                    </a:ext>
                  </a:extLst>
                </p14:cNvPr>
                <p14:cNvContentPartPr/>
                <p14:nvPr/>
              </p14:nvContentPartPr>
              <p14:xfrm>
                <a:off x="11353860" y="6202590"/>
                <a:ext cx="94680" cy="285840"/>
              </p14:xfrm>
            </p:contentPart>
          </mc:Choice>
          <mc:Fallback xmlns="">
            <p:pic>
              <p:nvPicPr>
                <p:cNvPr id="51" name="Рукописный ввод 50">
                  <a:extLst>
                    <a:ext uri="{FF2B5EF4-FFF2-40B4-BE49-F238E27FC236}">
                      <a16:creationId xmlns:a16="http://schemas.microsoft.com/office/drawing/2014/main" id="{0700FBE8-3E77-F875-5233-EA043D831CD0}"/>
                    </a:ext>
                  </a:extLst>
                </p:cNvPr>
                <p:cNvPicPr/>
                <p:nvPr/>
              </p:nvPicPr>
              <p:blipFill>
                <a:blip r:embed="rId35"/>
                <a:stretch>
                  <a:fillRect/>
                </a:stretch>
              </p:blipFill>
              <p:spPr>
                <a:xfrm>
                  <a:off x="11347380" y="6196470"/>
                  <a:ext cx="10692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2" name="Рукописный ввод 51">
                  <a:extLst>
                    <a:ext uri="{FF2B5EF4-FFF2-40B4-BE49-F238E27FC236}">
                      <a16:creationId xmlns:a16="http://schemas.microsoft.com/office/drawing/2014/main" id="{A187ED48-551C-71E3-1F83-AFA76DED6CF8}"/>
                    </a:ext>
                  </a:extLst>
                </p14:cNvPr>
                <p14:cNvContentPartPr/>
                <p14:nvPr/>
              </p14:nvContentPartPr>
              <p14:xfrm>
                <a:off x="11368980" y="6168030"/>
                <a:ext cx="255600" cy="313560"/>
              </p14:xfrm>
            </p:contentPart>
          </mc:Choice>
          <mc:Fallback xmlns="">
            <p:pic>
              <p:nvPicPr>
                <p:cNvPr id="52" name="Рукописный ввод 51">
                  <a:extLst>
                    <a:ext uri="{FF2B5EF4-FFF2-40B4-BE49-F238E27FC236}">
                      <a16:creationId xmlns:a16="http://schemas.microsoft.com/office/drawing/2014/main" id="{A187ED48-551C-71E3-1F83-AFA76DED6CF8}"/>
                    </a:ext>
                  </a:extLst>
                </p:cNvPr>
                <p:cNvPicPr/>
                <p:nvPr/>
              </p:nvPicPr>
              <p:blipFill>
                <a:blip r:embed="rId37"/>
                <a:stretch>
                  <a:fillRect/>
                </a:stretch>
              </p:blipFill>
              <p:spPr>
                <a:xfrm>
                  <a:off x="11362500" y="6161910"/>
                  <a:ext cx="267840" cy="325800"/>
                </a:xfrm>
                <a:prstGeom prst="rect">
                  <a:avLst/>
                </a:prstGeom>
              </p:spPr>
            </p:pic>
          </mc:Fallback>
        </mc:AlternateContent>
      </p:grpSp>
    </p:spTree>
    <p:extLst>
      <p:ext uri="{BB962C8B-B14F-4D97-AF65-F5344CB8AC3E}">
        <p14:creationId xmlns:p14="http://schemas.microsoft.com/office/powerpoint/2010/main" val="368217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144</TotalTime>
  <Words>664</Words>
  <Application>Microsoft Office PowerPoint</Application>
  <PresentationFormat>Широкоэкранный</PresentationFormat>
  <Paragraphs>53</Paragraphs>
  <Slides>12</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12</vt:i4>
      </vt:variant>
    </vt:vector>
  </HeadingPairs>
  <TitlesOfParts>
    <vt:vector size="20" baseType="lpstr">
      <vt:lpstr>Aptos</vt:lpstr>
      <vt:lpstr>Aptos Display</vt:lpstr>
      <vt:lpstr>Arial</vt:lpstr>
      <vt:lpstr>KaTeX_Main</vt:lpstr>
      <vt:lpstr>KaTeX_Math</vt:lpstr>
      <vt:lpstr>Lora</vt:lpstr>
      <vt:lpstr>Source Sans Pro</vt:lpstr>
      <vt:lpstr>Тема Office</vt:lpstr>
      <vt:lpstr>Дерево отрезков</vt:lpstr>
      <vt:lpstr>Введение</vt:lpstr>
      <vt:lpstr>Построение дерева</vt:lpstr>
      <vt:lpstr>Построение дерева</vt:lpstr>
      <vt:lpstr>Построение дерева</vt:lpstr>
      <vt:lpstr>Нахождение суммы на отрезке</vt:lpstr>
      <vt:lpstr>Нахождение суммы на отрезке</vt:lpstr>
      <vt:lpstr>Нахождение суммы на отрезке</vt:lpstr>
      <vt:lpstr>Нахождение минимума/максимума на отрезке</vt:lpstr>
      <vt:lpstr>Изменение значения элемента</vt:lpstr>
      <vt:lpstr>Преимущества использования дерева отрезков</vt:lpstr>
      <vt:lpstr>Применение дерева отрезков</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Сергей Чекуров</dc:creator>
  <cp:lastModifiedBy>Сергей Чекуров</cp:lastModifiedBy>
  <cp:revision>1</cp:revision>
  <dcterms:created xsi:type="dcterms:W3CDTF">2025-05-22T16:18:02Z</dcterms:created>
  <dcterms:modified xsi:type="dcterms:W3CDTF">2025-05-23T19:00:34Z</dcterms:modified>
</cp:coreProperties>
</file>