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Дерево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Фенвика</a:t>
            </a:r>
            <a:br>
              <a:rPr lang="ru-RU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Fenwick tree, BIT)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85255" y="6275070"/>
            <a:ext cx="5638800" cy="582930"/>
          </a:xfrm>
        </p:spPr>
        <p:txBody>
          <a:bodyPr/>
          <a:lstStyle/>
          <a:p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Выполнила Рясина Полина 11-401 </a:t>
            </a:r>
            <a:endParaRPr lang="ru-RU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p>
            <a:pPr algn="ctr"/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Введение</a:t>
            </a:r>
            <a:endParaRPr lang="en-US" altLang="en-US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или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двоичное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индексированное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(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англ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binary indexed tree) —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структура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данных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которая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многих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задачах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заменяет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собой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работает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3-4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раза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быстрее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занимает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минимально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возможное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количество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памяти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(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столько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же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сколько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массив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той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же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длины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).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Впервые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описана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Питером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Фенвиком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1994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году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altLang="ru-RU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p>
            <a:pPr algn="ctr"/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Алгоритм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построения</a:t>
            </a:r>
            <a:r>
              <a:rPr lang="en-US" altLang="ru-RU">
                <a:solidFill>
                  <a:srgbClr val="990000"/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endParaRPr lang="en-US" altLang="ru-RU">
              <a:solidFill>
                <a:srgbClr val="990000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704975"/>
            <a:ext cx="10515600" cy="2680970"/>
          </a:xfrm>
        </p:spPr>
        <p:txBody>
          <a:bodyPr/>
          <a:p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представляется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виде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массива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f,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котором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f[i] -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сумма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элементов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F(i)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i. F(i)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задается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формулой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: F(i) = i &amp; (i+1),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где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&amp; —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операция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побитового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логического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AND.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При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побитовой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конъюнкции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числа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его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значения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увеличенного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единицу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мы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получаем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число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без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последних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подряд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идущих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единиц</a:t>
            </a:r>
            <a:r>
              <a:rPr lang="en-US" altLang="ru-RU" sz="2600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altLang="ru-RU" sz="2600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3126740" y="4012565"/>
            <a:ext cx="593788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Особенности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дерева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:</a:t>
            </a:r>
            <a:endParaRPr lang="en-US" altLang="ru-RU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Имеет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схожую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структуру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деревом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;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Занимает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такое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же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количество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места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как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массив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n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элементов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;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Можно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использовать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работе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обратимыми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операциями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(XOR,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сумма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.)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;</a:t>
            </a:r>
            <a:endParaRPr lang="en-US" altLang="ru-RU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Существует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k-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мерный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вариант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структуры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ru-RU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Сравнение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endParaRPr lang="en-US" altLang="en-US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занимает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константное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значение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раз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меньше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памяти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чем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следует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из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того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хранит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только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значение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для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каких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-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элементов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хранит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сами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элементы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частичные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результаты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подотрезках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поэтому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оно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занимает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как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минимум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два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раза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больше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памяти</a:t>
            </a:r>
            <a:r>
              <a:rPr lang="ru-RU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;</a:t>
            </a:r>
            <a:endParaRPr lang="en-US" altLang="ru-RU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проще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реализации</a:t>
            </a:r>
            <a:r>
              <a:rPr lang="ru-RU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;</a:t>
            </a:r>
            <a:endParaRPr lang="en-US" altLang="ru-RU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для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которой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строится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должна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быть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обратимой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значит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минимум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(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как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максимум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)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считать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может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отличие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если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требуется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найти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минимум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префиксе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справится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этой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задачей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Такое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поддерживает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операцию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уменьшения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элементов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массива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Пересчёт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минимума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происходит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быстрее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чем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обновление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массива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минимумов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префиксе</a:t>
            </a:r>
            <a:r>
              <a:rPr lang="en-US" altLang="ru-RU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altLang="ru-RU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Применение</a:t>
            </a:r>
            <a:endParaRPr lang="ru-RU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5928360" cy="4351655"/>
          </a:xfrm>
        </p:spPr>
        <p:txBody>
          <a:bodyPr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Данный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алгоритм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имеет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множество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применений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может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помочь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во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всех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задачах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где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надо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быстро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изменять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определять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результат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операции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например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:</a:t>
            </a:r>
            <a:endParaRPr lang="en-US" altLang="ru-RU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Динамические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префиксные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суммы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;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Обработка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запросов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суммы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отрезке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[L..R]</a:t>
            </a:r>
            <a:r>
              <a:rPr lang="ru-RU" altLang="en-US">
                <a:solidFill>
                  <a:schemeClr val="accent1">
                    <a:lumMod val="75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ru-RU" altLang="en-US">
              <a:solidFill>
                <a:schemeClr val="accent1">
                  <a:lumMod val="75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825" y="2702560"/>
            <a:ext cx="5145405" cy="2597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p>
            <a:pPr algn="ctr"/>
            <a:r>
              <a:rPr lang="ru-RU" altLang="en-US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Заключение</a:t>
            </a:r>
            <a:endParaRPr lang="ru-RU" altLang="en-US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заключение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представляет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собой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эффективную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компактную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структуру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данных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для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работы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префиксными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суммами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обратимыми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операциями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Благодаря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своей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простоте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реализации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меньшему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потреблению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памяти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сравнению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деревом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отрезков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оно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широко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применяется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задачах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где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важна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высокая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производительность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экономия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ресурсов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Однако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ограничения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типу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поддерживаемых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операций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накладывают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определённые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условия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на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область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его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применения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Тем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менее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благодаря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своей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универсальности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возможности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расширения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многомерных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вариантов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,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дерево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Фенвика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остаётся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незаменимым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инструментом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арсенале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разработчиков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исследователей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алгоритмов</a:t>
            </a:r>
            <a:r>
              <a:rPr lang="en-US" altLang="ru-RU" sz="2400">
                <a:solidFill>
                  <a:schemeClr val="tx2">
                    <a:lumMod val="90000"/>
                    <a:lumOff val="10000"/>
                  </a:schemeClr>
                </a:solidFill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altLang="ru-RU" sz="2400">
              <a:solidFill>
                <a:schemeClr val="tx2">
                  <a:lumMod val="90000"/>
                  <a:lumOff val="10000"/>
                </a:schemeClr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Presentation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Trebuchet MS</vt:lpstr>
      <vt:lpstr>Wingdings</vt:lpstr>
      <vt:lpstr>Microsoft YaHei</vt:lpstr>
      <vt:lpstr>Arial Unicode MS</vt:lpstr>
      <vt:lpstr>Calibri</vt:lpstr>
      <vt:lpstr>Office Theme</vt:lpstr>
      <vt:lpstr>Дерево Фенвика (Fenwick tree, BIT)</vt:lpstr>
      <vt:lpstr>Введение</vt:lpstr>
      <vt:lpstr>Алгоритм построения </vt:lpstr>
      <vt:lpstr>Особенности дерева:</vt:lpstr>
      <vt:lpstr>Сравнение дерева Фенвика и дерева отрезков</vt:lpstr>
      <vt:lpstr>Применение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дикий murlo</cp:lastModifiedBy>
  <cp:revision>3</cp:revision>
  <dcterms:created xsi:type="dcterms:W3CDTF">2025-05-23T17:20:00Z</dcterms:created>
  <dcterms:modified xsi:type="dcterms:W3CDTF">2025-05-23T19:54:53Z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1049-12.2.0.21183</vt:lpwstr>
  </property>
  <property fmtid="{D5CDD505-2E9C-101B-9397-08002B2CF9AE}" pid="3" name="ICV">
    <vt:lpwstr>E11DFE0DE80E432FAB1BA329ECD09A67_11</vt:lpwstr>
  </property>
</Properties>
</file>