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Дерево Фенвика (Fenwick Tree)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Как это работает? Пример на C++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такое Fenwick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Структура данных для быстрого подсчета префиксных сумм</a:t>
            </a:r>
          </a:p>
          <a:p>
            <a:r>
              <a:t>✔ Обновление и запрос выполняются за O(log N)</a:t>
            </a:r>
          </a:p>
          <a:p>
            <a:r>
              <a:t>✔ Использует двоичное представление индексов</a:t>
            </a:r>
          </a:p>
          <a:p>
            <a:r>
              <a:t>✔ Идеально подходит для онлайн-задач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Структура узла (FenvickNode)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struct FenvickNode {</a:t>
            </a:r>
          </a:p>
          <a:p>
            <a:r>
              <a:t>    int value;</a:t>
            </a:r>
          </a:p>
          <a:p>
            <a:r>
              <a:t>    int index;</a:t>
            </a:r>
          </a:p>
          <a:p>
            <a:r>
              <a:t>    vector&lt;FenvickNode*&gt; children;</a:t>
            </a:r>
          </a:p>
          <a:p>
            <a:r>
              <a:t>    FenvickNode* parent;</a:t>
            </a:r>
          </a:p>
          <a:p>
            <a:r>
              <a:t>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Построение дерева (Конструктор)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(int i = 1; i &lt;= size; i++) {</a:t>
            </a:r>
          </a:p>
          <a:p>
            <a:r>
              <a:t>    nodes[i] = new FenvickNode(i);</a:t>
            </a:r>
          </a:p>
          <a:p>
            <a:r>
              <a:t>    int p = i + (i &amp; -i);</a:t>
            </a:r>
          </a:p>
          <a:p>
            <a:r>
              <a:t>    if (p &lt;= size) {</a:t>
            </a:r>
          </a:p>
          <a:p>
            <a:r>
              <a:t>        nodes[i]-&gt;parent = nodes[p];</a:t>
            </a:r>
          </a:p>
          <a:p>
            <a:r>
              <a:t>        nodes[p]-&gt;children.push_back(nodes[i]);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Метод update(i, 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FenvickNode* cur = nodes[i];</a:t>
            </a:r>
          </a:p>
          <a:p>
            <a:r>
              <a:t>while (cur != nullptr) {</a:t>
            </a:r>
          </a:p>
          <a:p>
            <a:r>
              <a:t>    cur-&gt;value += d;</a:t>
            </a:r>
          </a:p>
          <a:p>
            <a:r>
              <a:t>    cur = cur-&gt;parent;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Метод query(i)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 sum = 0;</a:t>
            </a:r>
          </a:p>
          <a:p>
            <a:r>
              <a:t>FenvickNode* cur = nodes[i];</a:t>
            </a:r>
          </a:p>
          <a:p>
            <a:r>
              <a:t>while (cur != nullptr) {</a:t>
            </a:r>
          </a:p>
          <a:p>
            <a:r>
              <a:t>    sum += cur-&gt;value;</a:t>
            </a:r>
          </a:p>
          <a:p>
            <a:r>
              <a:t>    cur = nodes[cur-&gt;index - (cur-&gt;index &amp; -cur-&gt;index)];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Где применяется Fenwick Tree?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Подсчет префиксных сумм</a:t>
            </a:r>
          </a:p>
          <a:p>
            <a:r>
              <a:t>📌 Частотные таблицы</a:t>
            </a:r>
          </a:p>
          <a:p>
            <a:r>
              <a:t>📌 Онлайн-задачи</a:t>
            </a:r>
          </a:p>
          <a:p>
            <a:r>
              <a:t>📌 Сжатие координат</a:t>
            </a:r>
          </a:p>
          <a:p>
            <a:r>
              <a:t>📌 Игровая разработка, финансы, аналитика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Плюсы и Минусы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Простой и быстрый</a:t>
            </a:r>
          </a:p>
          <a:p>
            <a:r>
              <a:t>✅ Обновление и запрос: O(log N)</a:t>
            </a:r>
          </a:p>
          <a:p>
            <a:r>
              <a:t>❌ Не поддерживает все операции (только ассоциативные)</a:t>
            </a:r>
          </a:p>
          <a:p>
            <a:r>
              <a:t>❌ Не самый гибкий (в сравнении с Segment Tree)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Спасибо за внимание!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Анвар 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312</Words>
  <Application>Microsoft Office PowerPoint</Application>
  <PresentationFormat>Экран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Дерево Фенвика (Fenwick Tree)</vt:lpstr>
      <vt:lpstr>Что такое Fenwick Tree?</vt:lpstr>
      <vt:lpstr>Структура узла (FenvickNode)</vt:lpstr>
      <vt:lpstr>Построение дерева (Конструктор)</vt:lpstr>
      <vt:lpstr>Метод update(i, d)</vt:lpstr>
      <vt:lpstr>Метод query(i)</vt:lpstr>
      <vt:lpstr>Где применяется Fenwick Tree?</vt:lpstr>
      <vt:lpstr>Плюсы и Минусы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Фенвика (Fenwick Tree)</dc:title>
  <dc:subject/>
  <dc:creator>Berserk</dc:creator>
  <cp:keywords/>
  <dc:description>generated using python-pptx</dc:description>
  <cp:lastModifiedBy>ivan petrov</cp:lastModifiedBy>
  <cp:revision>1</cp:revision>
  <dcterms:created xsi:type="dcterms:W3CDTF">2013-01-27T09:14:16Z</dcterms:created>
  <dcterms:modified xsi:type="dcterms:W3CDTF">2025-05-23T17:24:34Z</dcterms:modified>
  <cp:category/>
</cp:coreProperties>
</file>