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dae4ef4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dae4ef4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dae4ef4a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dae4ef4a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dae4ef4a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dae4ef4a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dae4ef4a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dae4ef4a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dae4ef4a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dae4ef4a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dae4ef4a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dae4ef4a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85275" y="173052"/>
            <a:ext cx="8347200" cy="151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Segment tree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3400"/>
              <a:t>(Дерево отрезков)</a:t>
            </a:r>
            <a:endParaRPr i="1" sz="34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469525" y="3985100"/>
            <a:ext cx="85206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Гильманов Р. В.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11-402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26.05.2025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дерево отрезков?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Дерево отрезков — это структура данных, которая позволяет эффективно выполнять запросы на отрезке (например, поиск суммы, минимума, максимума) и обновлять элементы в массиве.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Все операции на дереве отрезков выполняются за log(N).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дерева отрезков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19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Листья дерева хранят исходные элементы массива.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Внутренние узлы хранят результат некоторой операции                           (сумма, минимум и т. д.) на соответствующем отрезке. В моем коде хранится префиксная сумма.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Пример: (для суммы)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           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75" y="2785600"/>
            <a:ext cx="3652566" cy="16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Плюсы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Быстрые запросы: O(log N) для поиска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Быстрое обновление: O(log N) для изменения элемента.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Гибкость: Можно адаптировать под разные операции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Поддержка сложных запросов: Можно модифицировать для работы с обновлениями на отрезке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63" y="-1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Минусы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Сложность реализации относительно других структур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Из-за сложности построения для некоторых запросов предпочтительны другие структуры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Требует много памяти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2875" y="0"/>
            <a:ext cx="1511125" cy="15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Практическое применение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Запросы на отрезке (сумма, минимум, максимум).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🔹 Динамические задачи, где массив меняется.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🔹 Обработка массивов в олимпиадном программировании.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🔹 Геометрические задачи (например, поиск пересечений).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🔹 Задачи на графы, где нужно быстро работать с путями.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863" y="-12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Отличия от других структур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Fenwick Tree: имеет идентичную сложность запроса, но основное применение - точечные обновления и префиксные запросы.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Sparse Table: имеет более длительное время запроса, работает только со статическими данными.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8247" y="-3"/>
            <a:ext cx="1964525" cy="13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