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3"/>
  </p:normalViewPr>
  <p:slideViewPr>
    <p:cSldViewPr snapToGrid="0">
      <p:cViewPr varScale="1">
        <p:scale>
          <a:sx n="116" d="100"/>
          <a:sy n="116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53B6C-8F63-C785-8806-83D7B77D9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95119C-2343-5404-E558-EDB49A29E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20E305-BD5A-9418-5492-A9581650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AB3-E7D1-F043-AF0F-9CB2CB2DDE52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1930FD-91DA-629F-6060-C168BBAA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6EC2A8-F80B-E644-2A13-6643A5B8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DBE7-A079-264A-A256-4D63F3E2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86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F6EFD-E71B-5B44-7CAF-2E77A088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F02329-3463-E51A-3042-57EB3BE4A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8F62B5-057E-091D-10BA-1AB158F3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AB3-E7D1-F043-AF0F-9CB2CB2DDE52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CFA75B-C3F7-CBA7-DF10-8FC1E23B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7B3CFB-05C7-3D22-3B6C-CE33CBCF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DBE7-A079-264A-A256-4D63F3E2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19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674130-3FA7-029D-DBD4-F88AEB303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81FC51-2E10-70B4-E0AE-047138842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231B51-BFA2-4CCC-05E1-D4D98281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AB3-E7D1-F043-AF0F-9CB2CB2DDE52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B7C67D-B5C0-4C36-FD77-0DC4368E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8657E7-039A-EA1A-7830-913FD7BC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DBE7-A079-264A-A256-4D63F3E2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86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0C64D-3B72-3799-3426-2ACD8860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6ED5A-C2BC-BC22-D66D-6CA8CE215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135922-D69F-324E-2621-9C38A261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AB3-E7D1-F043-AF0F-9CB2CB2DDE52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727BBE-5FDF-7C44-62B0-928EEC06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03866C-6DFA-D748-C9C9-7DBF986B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DBE7-A079-264A-A256-4D63F3E2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30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087CB-7147-08CA-D962-28E2E1AF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4F3BAC-B097-B85F-06EA-5615453AA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4F83F2-5BBE-7BA7-8343-58EC0D5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AB3-E7D1-F043-AF0F-9CB2CB2DDE52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8C9FBA-9FF3-C966-2168-3E060160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AC6203-A33A-BAA8-1E5C-73D29EE3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DBE7-A079-264A-A256-4D63F3E2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3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79781-C356-AC70-C15A-C2539C57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9FE35-5351-CA92-39B0-08E950037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56DF88-9B96-3276-4C7D-03F37C8DB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EAC35C-4936-0687-A1A9-6A90A104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AB3-E7D1-F043-AF0F-9CB2CB2DDE52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37813B-C0D1-C72D-20E5-E6E76B17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94B7A0-B8AC-848A-5AB7-58426895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DBE7-A079-264A-A256-4D63F3E2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12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52A81-B2EC-21F4-F975-01AE1940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B2B6CE-D35C-EE71-A116-D29EEF27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19953C-FE25-C392-7417-24FB84990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7EA4CF-FE02-3350-0B20-F6AA6AABF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3D543F-FE23-0314-CFA8-10303598C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661E948-8E85-B52A-7861-0D0664F9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AB3-E7D1-F043-AF0F-9CB2CB2DDE52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54881D-E5BC-8CB6-35DB-A8406C90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B95197-4ADF-BA82-8ECB-241AA5E0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DBE7-A079-264A-A256-4D63F3E2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0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E63B6-759B-1B1E-27FF-7AE81F28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C2089F-B0EF-AF34-E41C-F01265F6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AB3-E7D1-F043-AF0F-9CB2CB2DDE52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FB59EC-5B83-69A8-00FF-176671CE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A30F60-2DA6-21A0-13A4-4FC1C6B9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DBE7-A079-264A-A256-4D63F3E2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30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CEB896-F99F-49E0-1CE1-EEF403BF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AB3-E7D1-F043-AF0F-9CB2CB2DDE52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E9EA1D-FA3F-5506-4F23-6684DB37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BD78B1-2460-1240-18C8-E575E1B3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DBE7-A079-264A-A256-4D63F3E2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6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C7D46-CFAD-0DC7-22F8-A689F96D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644187-63E8-3D3C-258E-F90EF0988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C54E65-F4D3-43A1-A336-A2B079260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1DD17F-4BE3-29EA-49B4-8A720A70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AB3-E7D1-F043-AF0F-9CB2CB2DDE52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AC4AAD-7F44-EF9C-5740-7A9F385E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A23BB6-51F7-EB87-F5F0-B46CA44A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DBE7-A079-264A-A256-4D63F3E2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8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8FCB1-CB0F-84DE-791C-1606C63C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0A02A7-1A6A-D999-84E1-D1B4FC45B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7D65B4-D611-EFEF-8192-CA7F362F6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F47D56-CD44-AA52-4D2B-B0AC2BB5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AB3-E7D1-F043-AF0F-9CB2CB2DDE52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43DC3B-5F77-B710-9E31-654E767B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93D406-A1A3-9A72-98A3-1F3CD58E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DBE7-A079-264A-A256-4D63F3E2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6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5BDCC-5834-6192-3EF7-F6D8FE24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AE2495-3CD1-D2AD-9F32-0C87D5A3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49DC6-C03C-3A58-73C7-246ECC47C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E5AB3-E7D1-F043-AF0F-9CB2CB2DDE52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8E501B-FA71-D09F-CD2B-FC1B62F5E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47CE86-CC3B-C905-197F-436F24862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DDBE7-A079-264A-A256-4D63F3E22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5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81329-2472-EC4D-1305-45C5C6C16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Декартово дерево</a:t>
            </a:r>
            <a:br>
              <a:rPr lang="en-US" dirty="0"/>
            </a:br>
            <a:r>
              <a:rPr lang="en-US" dirty="0"/>
              <a:t>(Cartesian Tree)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D5267A-D2C1-3274-BB97-A5EC58841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Марданов Самир, гр. 11-401</a:t>
            </a:r>
          </a:p>
        </p:txBody>
      </p:sp>
      <p:pic>
        <p:nvPicPr>
          <p:cNvPr id="1028" name="Picture 4" descr="Дерево Пнг Изображения – скачать бесплатно на Freepik">
            <a:extLst>
              <a:ext uri="{FF2B5EF4-FFF2-40B4-BE49-F238E27FC236}">
                <a16:creationId xmlns:a16="http://schemas.microsoft.com/office/drawing/2014/main" id="{CD1E7E84-118E-1DE9-90C3-281220596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71" y="4025396"/>
            <a:ext cx="3604658" cy="246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Декартова система координат – Бесплатные иконки: образование">
            <a:extLst>
              <a:ext uri="{FF2B5EF4-FFF2-40B4-BE49-F238E27FC236}">
                <a16:creationId xmlns:a16="http://schemas.microsoft.com/office/drawing/2014/main" id="{DFFFBFDB-581E-9706-8489-FE71AD220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40" y="4272049"/>
            <a:ext cx="2447320" cy="24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45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B6502-D88E-2C9A-F4B7-F0CFFC9D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858000"/>
            <a:ext cx="10515600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E7EC83-C0A6-6837-2419-E3E5A033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348"/>
            <a:ext cx="10515600" cy="4351338"/>
          </a:xfrm>
        </p:spPr>
        <p:txBody>
          <a:bodyPr/>
          <a:lstStyle/>
          <a:p>
            <a:r>
              <a:rPr lang="ru-RU" dirty="0"/>
              <a:t>Декартово дерево - структура данных, объединяющая свойства бинарного дерева поиска и двоичной кучи: </a:t>
            </a:r>
            <a:r>
              <a:rPr lang="en-US" dirty="0" err="1"/>
              <a:t>Treap</a:t>
            </a:r>
            <a:r>
              <a:rPr lang="en-US" dirty="0"/>
              <a:t> (Tree + Heap)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Является бинарным деревом поиска по ключам.</a:t>
            </a:r>
          </a:p>
          <a:p>
            <a:r>
              <a:rPr lang="ru-RU" dirty="0"/>
              <a:t>Обладает свойствами двоичной кучи по приоритетам.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983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CFBEE-D682-2ED3-EF17-EB48A35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свойства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3F315-236E-A79B-C1BD-50B47D52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Левый ребёнок имеет ключ ≤ родителя.</a:t>
            </a:r>
          </a:p>
          <a:p>
            <a:r>
              <a:rPr lang="ru-RU" dirty="0"/>
              <a:t>Правый ребёнок имеет ключ &gt; родителя.</a:t>
            </a:r>
          </a:p>
          <a:p>
            <a:r>
              <a:rPr lang="ru-RU" dirty="0"/>
              <a:t>Приоритет каждого ребёнка ≤ приоритета родителя.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10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059A3-92BE-C04B-AE3A-A21E2384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декартова 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FB3A6B-9287-C44C-DA67-0B1789568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Сортируем узлы по ключу (если не отсортированы).</a:t>
            </a:r>
          </a:p>
          <a:p>
            <a:r>
              <a:rPr lang="ru-RU" dirty="0"/>
              <a:t>Рекурсивно выбираем узел с максимальным приоритетом как корень.</a:t>
            </a:r>
          </a:p>
          <a:p>
            <a:r>
              <a:rPr lang="ru-RU" dirty="0"/>
              <a:t>Левые и правые поддеревья строим аналогично.</a:t>
            </a:r>
          </a:p>
          <a:p>
            <a:endParaRPr lang="ru-RU" dirty="0"/>
          </a:p>
        </p:txBody>
      </p:sp>
      <p:pic>
        <p:nvPicPr>
          <p:cNvPr id="2050" name="Picture 2" descr="Декартово дерево - Структуры данных">
            <a:extLst>
              <a:ext uri="{FF2B5EF4-FFF2-40B4-BE49-F238E27FC236}">
                <a16:creationId xmlns:a16="http://schemas.microsoft.com/office/drawing/2014/main" id="{CB02A2E4-E5DA-82DA-E995-98EA4E7CA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161" y="3583235"/>
            <a:ext cx="3778174" cy="315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E6285-F55A-3B30-FAAC-E264D324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в декартовом дереве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D0671D6-F7A8-DB7B-4149-0989CCC8C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495669"/>
              </p:ext>
            </p:extLst>
          </p:nvPr>
        </p:nvGraphicFramePr>
        <p:xfrm>
          <a:off x="838200" y="2019064"/>
          <a:ext cx="8030378" cy="3643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1898">
                  <a:extLst>
                    <a:ext uri="{9D8B030D-6E8A-4147-A177-3AD203B41FA5}">
                      <a16:colId xmlns:a16="http://schemas.microsoft.com/office/drawing/2014/main" val="2440969245"/>
                    </a:ext>
                  </a:extLst>
                </a:gridCol>
                <a:gridCol w="3064240">
                  <a:extLst>
                    <a:ext uri="{9D8B030D-6E8A-4147-A177-3AD203B41FA5}">
                      <a16:colId xmlns:a16="http://schemas.microsoft.com/office/drawing/2014/main" val="1375990683"/>
                    </a:ext>
                  </a:extLst>
                </a:gridCol>
                <a:gridCol w="3064240">
                  <a:extLst>
                    <a:ext uri="{9D8B030D-6E8A-4147-A177-3AD203B41FA5}">
                      <a16:colId xmlns:a16="http://schemas.microsoft.com/office/drawing/2014/main" val="337780813"/>
                    </a:ext>
                  </a:extLst>
                </a:gridCol>
              </a:tblGrid>
              <a:tr h="13137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Операции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</a:rPr>
                        <a:t>Среднее значение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В худшем случае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775967"/>
                  </a:ext>
                </a:extLst>
              </a:tr>
              <a:tr h="8001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Поиск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O(logn)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O(n)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064990"/>
                  </a:ext>
                </a:extLst>
              </a:tr>
              <a:tr h="764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Вставка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O(logn)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O(n)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7370277"/>
                  </a:ext>
                </a:extLst>
              </a:tr>
              <a:tr h="7648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>
                          <a:effectLst/>
                        </a:rPr>
                        <a:t>Удаление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O(logn)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O(n)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8579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00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6A265-D9CD-3943-BD8C-61C240AC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777EE9-79EE-BF41-29C3-7A03ADB86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343602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141</Words>
  <Application>Microsoft Macintosh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Тема Office</vt:lpstr>
      <vt:lpstr>Декартово дерево (Cartesian Tree)</vt:lpstr>
      <vt:lpstr>Презентация PowerPoint</vt:lpstr>
      <vt:lpstr>Основные свойства</vt:lpstr>
      <vt:lpstr>Построение декартова дерева</vt:lpstr>
      <vt:lpstr>Операции в декартовом дереве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Samir Mardanov</dc:creator>
  <cp:lastModifiedBy>Samir Mardanov</cp:lastModifiedBy>
  <cp:revision>2</cp:revision>
  <dcterms:created xsi:type="dcterms:W3CDTF">2025-06-10T13:31:05Z</dcterms:created>
  <dcterms:modified xsi:type="dcterms:W3CDTF">2025-06-11T11:24:35Z</dcterms:modified>
</cp:coreProperties>
</file>