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CE438-50CA-2C06-A8E5-AAA7AE9D9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4886D-DBCD-30AB-B8BE-241B359B2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657D9B-E2C7-69E2-68C1-E6262B40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5BD60-E4A2-0286-6056-91271808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23C23-1D63-E3A7-0127-1F42E5B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01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7FB2A-D04E-2A4C-4366-484CC411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BD1B4C-DEB7-FDA8-D471-1770814FD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FEE7C-799A-4674-42A1-B66B4076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0A08DE-7105-6D28-72BD-5415C1CC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149A8-9CFB-9D2B-2600-34CBF181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56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1D3CBDB-6F28-78D4-DE7D-703298290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6AD486-90C2-2EA9-81C7-3596694EA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A0F6BB-72E3-E70B-5AED-91B3A1C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4F4F95-1FB3-0E9C-65F5-12E1836A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75D59-E0A2-CA80-69EF-509FABB1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6A33D-C282-BF14-FCDD-B6C6DDF6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F87F1-F493-FED4-F6A9-1CB4402F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444C5-572F-721E-4581-5A179AE2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D6200-50E4-8777-3BA5-5CA1F115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14E2F-82B4-BBF8-B97C-96B800F9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7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65B97-40EB-17C2-930D-84798150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B0B23-6983-A3D0-B9F4-0EC7C97E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C1CEF5-D20C-A1B2-C22F-F9C3AD00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B22007-6627-0164-4060-962D4FEE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3E81D-6503-27DF-BEAF-560F0C39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677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A4463-5406-4351-5371-6C01335C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B18D4B-1A9B-E0AB-F0C9-BF2728E3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9E3030-EC56-3DAC-BFCB-66062B1C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657F06-2F18-C2D0-4EB9-60E69C7F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01D41D-B9B3-2F49-82B5-680E75F9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CE3BD-20AA-5C8C-1EBB-19C6DCFB2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67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DF09D-CCD5-6A03-062A-0B6FB9521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6D5C72-F0D4-8B22-76B9-A4F1117C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E790D7-B8D9-4BA3-B10A-D23193D0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F3BA1F-C88E-E4F7-0250-BC116E90B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BE99E4-3FAD-9D7F-BDBD-A9A492A38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1FB26F-7398-6E8B-61ED-480139C8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0E83AF-99E7-92B7-4D55-C4DD2AE2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726D34-BB99-B705-ED57-3F7D2DE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97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20074-CEE2-A141-4506-2B71C66D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89A21-AE14-6BF2-F03A-21EBC278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AF3D44-213A-4762-58A8-DC4E128C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39923A-AB60-9D9C-E3AA-7FDA55AA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45303B-F795-A111-32C0-69C519EF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F5BF98-43C2-002D-4B02-B780E392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7164B3-0BBD-F438-7A0D-C79A1E2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CEDAA-AD91-ADA1-F405-C65969B4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88BCC-9032-A35F-AF5A-871DBCE9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49A125-0A13-18CA-E6DA-FD8B7CE58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95ADC3-AD00-95B3-42A0-36D6CC4A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B78AC4-D20E-00E9-2327-D91C28B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87B7C-5DE0-309A-E8AB-288D02F5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2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7AE6E6-72A7-64A4-6009-86009083B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1D00DC0-24A9-168C-3D15-8784147E2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D679AB-0826-EEDF-17FD-61B7ED79B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DA1F26-D53E-4E43-D7E4-36F8EB61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ED16D7-5231-3698-61CD-1A75773E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8B899-2665-FB6D-1C7C-51178FB5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16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D1D6E-6BE2-E29F-56EC-D8529E2B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DE3481-D08D-132D-2F1C-603B74706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D69264-AF54-08AB-2226-AA837183C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EC78C1-FFF6-400B-841C-9F5055F79F3C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BEB3F0-BFC0-007A-75C2-AC7AD9A2C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F591C-87AC-D73F-A086-D9269EDB3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B62A6-BBE0-46BB-B3DA-6466B6C66B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5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64AC6-461E-E55D-E639-0434EAC83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315"/>
            <a:ext cx="9144000" cy="2045111"/>
          </a:xfrm>
        </p:spPr>
        <p:txBody>
          <a:bodyPr/>
          <a:lstStyle/>
          <a:p>
            <a:r>
              <a:rPr lang="ru-RU" dirty="0"/>
              <a:t>СОРТИРОВКА ШЕЛЛА</a:t>
            </a:r>
            <a:br>
              <a:rPr lang="ru-RU" dirty="0"/>
            </a:br>
            <a:r>
              <a:rPr lang="en-US" dirty="0"/>
              <a:t>SHELLSORT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6F811E-D612-58BD-DD8F-088C517D3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0994"/>
            <a:ext cx="9144000" cy="545692"/>
          </a:xfrm>
        </p:spPr>
        <p:txBody>
          <a:bodyPr>
            <a:normAutofit/>
          </a:bodyPr>
          <a:lstStyle/>
          <a:p>
            <a:r>
              <a:rPr lang="ru-RU" dirty="0"/>
              <a:t>Яруллин А</a:t>
            </a:r>
            <a:r>
              <a:rPr lang="en-US" dirty="0"/>
              <a:t>.</a:t>
            </a:r>
            <a:r>
              <a:rPr lang="ru-RU" dirty="0"/>
              <a:t>Ф</a:t>
            </a:r>
            <a:r>
              <a:rPr lang="en-US" dirty="0"/>
              <a:t>.</a:t>
            </a:r>
            <a:r>
              <a:rPr lang="ru-RU" dirty="0"/>
              <a:t>11-401</a:t>
            </a:r>
          </a:p>
        </p:txBody>
      </p:sp>
    </p:spTree>
    <p:extLst>
      <p:ext uri="{BB962C8B-B14F-4D97-AF65-F5344CB8AC3E}">
        <p14:creationId xmlns:p14="http://schemas.microsoft.com/office/powerpoint/2010/main" val="1977113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E7E22-D846-7B40-7EAC-4B0D1945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57" y="2447656"/>
            <a:ext cx="681132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E70E2-2794-0CA8-5562-B436CEB8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901" y="2434896"/>
            <a:ext cx="693516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3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BB27C6-2889-3CA7-7E86-8C6017EF3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959" y="2407498"/>
            <a:ext cx="689706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57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ABD87-1DA5-C3BC-D936-387428212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56" y="2445909"/>
            <a:ext cx="6820852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1A31A-8298-5535-19E4-87411310E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867" y="2455739"/>
            <a:ext cx="683990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05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7C6091-27DA-B73C-2657-B977D9D5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34" y="2445605"/>
            <a:ext cx="684943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0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D9AFDB-24B6-C08F-AFE3-8FEE5A228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25" y="2436690"/>
            <a:ext cx="681132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4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1FA12-4D52-83C6-0E78-8F059AFC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658" y="2355714"/>
            <a:ext cx="703995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43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483975-22EF-918A-0C78-24A1BD70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2947920"/>
            <a:ext cx="6868484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00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C48024-5E18-8629-BE21-EE8428E6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63" y="2943157"/>
            <a:ext cx="697327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7CF3DC-FBF1-2F1B-1AE1-8154A32E4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54" y="1445342"/>
            <a:ext cx="10756491" cy="473162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sz="3500" b="1" dirty="0"/>
              <a:t>Сортировка Шелла </a:t>
            </a:r>
            <a:r>
              <a:rPr lang="ru-RU" sz="3500" dirty="0"/>
              <a:t>– это алгоритм сортировки</a:t>
            </a:r>
            <a:r>
              <a:rPr lang="en-US" sz="3500" dirty="0"/>
              <a:t>, </a:t>
            </a:r>
            <a:r>
              <a:rPr lang="ru-RU" sz="3500" dirty="0"/>
              <a:t>который является усовершенствованной версией сортировки вставками </a:t>
            </a:r>
            <a:r>
              <a:rPr lang="en-US" sz="3500" dirty="0"/>
              <a:t>(Insertion Sort), </a:t>
            </a:r>
            <a:r>
              <a:rPr lang="ru-RU" sz="3500" dirty="0"/>
              <a:t>разбивая массив на подмассивы с определённым шагом (</a:t>
            </a:r>
            <a:r>
              <a:rPr lang="en-US" sz="3500" dirty="0"/>
              <a:t>gap).</a:t>
            </a:r>
          </a:p>
          <a:p>
            <a:pPr marL="0" indent="0">
              <a:buNone/>
            </a:pPr>
            <a:r>
              <a:rPr lang="ru-RU" sz="3500" dirty="0"/>
              <a:t>	Алгоритм был разработан Дональдом Шеллом в 1959 году</a:t>
            </a:r>
            <a:r>
              <a:rPr lang="en-US" sz="3500" dirty="0"/>
              <a:t>.</a:t>
            </a:r>
            <a:endParaRPr lang="ru-RU" sz="3500" dirty="0"/>
          </a:p>
        </p:txBody>
      </p:sp>
    </p:spTree>
    <p:extLst>
      <p:ext uri="{BB962C8B-B14F-4D97-AF65-F5344CB8AC3E}">
        <p14:creationId xmlns:p14="http://schemas.microsoft.com/office/powerpoint/2010/main" val="81883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E0E42A-C2A4-777C-5E04-C112D5E47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2897231"/>
            <a:ext cx="6839905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14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7E65FB-AA42-98DE-30A8-B7FB2693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63" y="2845446"/>
            <a:ext cx="6792273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DA7BA-41DC-52C7-34C0-BE49907A1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18" y="791689"/>
            <a:ext cx="10423500" cy="57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2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124923-0778-5271-3607-22730C06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6" y="1484670"/>
            <a:ext cx="11690554" cy="5279923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Шелла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Первый интервал между элементами равен длине массива. На каждом следующем шаге интервал уменьшается вдвое. Вычислительная сложность в худшем случае — 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Хиббарда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Берутся конкретные расстояния между элементами, вычисляемые по формуле 2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k</a:t>
            </a:r>
            <a:r>
              <a:rPr lang="ru-RU" b="0" i="0" dirty="0">
                <a:solidFill>
                  <a:srgbClr val="000000"/>
                </a:solidFill>
                <a:effectLst/>
              </a:rPr>
              <a:t>-1. В худшем случае получаем 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1.5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Седжвика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Вычислительная сложность в худшем случае — 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4/3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Последовательность Пратта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Все произведения степеней двойки и тройки. Вычислительная сложность в худшем случае — O(n log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2</a:t>
            </a:r>
            <a:r>
              <a:rPr lang="ru-RU" b="0" i="0" dirty="0">
                <a:solidFill>
                  <a:srgbClr val="000000"/>
                </a:solidFill>
                <a:effectLst/>
              </a:rPr>
              <a:t>n).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8A062-EDC6-06F7-EE0A-4690004E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565"/>
          </a:xfrm>
        </p:spPr>
        <p:txBody>
          <a:bodyPr/>
          <a:lstStyle/>
          <a:p>
            <a:pPr algn="ctr"/>
            <a:r>
              <a:rPr lang="ru-RU" dirty="0"/>
              <a:t>Различные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57332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469A-618B-988F-E31B-0652F82C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pPr algn="ctr"/>
            <a:r>
              <a:rPr lang="ru-RU" dirty="0"/>
              <a:t>Недостатки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CA995-BC43-CD18-342A-4E1F021B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553498"/>
            <a:ext cx="10515600" cy="5211096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</a:rPr>
              <a:t>Непредсказуемая временная сложность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Для плохих последовательностей сложность деградирует до </a:t>
            </a:r>
            <a:r>
              <a:rPr lang="en-US" dirty="0">
                <a:solidFill>
                  <a:srgbClr val="000000"/>
                </a:solidFill>
              </a:rPr>
              <a:t>O(n</a:t>
            </a:r>
            <a:r>
              <a:rPr lang="ru-RU" b="0" i="0" baseline="30000" dirty="0">
                <a:solidFill>
                  <a:srgbClr val="34384A"/>
                </a:solidFill>
                <a:effectLst/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).</a:t>
            </a:r>
            <a:r>
              <a:rPr lang="ru-RU" dirty="0">
                <a:solidFill>
                  <a:srgbClr val="000000"/>
                </a:solidFill>
              </a:rPr>
              <a:t> Даже для хороших последовательностей точная оценка сложности – проблема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b="0" i="0" baseline="30000" dirty="0">
                <a:solidFill>
                  <a:srgbClr val="34384A"/>
                </a:solidFill>
                <a:effectLst/>
              </a:rPr>
              <a:t> 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Эффективность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Часто уступает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QuickSort, MergeSort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ru-RU" dirty="0">
                <a:solidFill>
                  <a:srgbClr val="000000"/>
                </a:solidFill>
              </a:rPr>
              <a:t> у которых сложность по времени </a:t>
            </a:r>
            <a:r>
              <a:rPr lang="en-US" dirty="0">
                <a:solidFill>
                  <a:srgbClr val="000000"/>
                </a:solidFill>
              </a:rPr>
              <a:t>O(nlogn) </a:t>
            </a:r>
            <a:r>
              <a:rPr lang="ru-RU" dirty="0">
                <a:solidFill>
                  <a:srgbClr val="000000"/>
                </a:solidFill>
              </a:rPr>
              <a:t>в среднем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</a:rPr>
              <a:t>Сложность выбора оптимального разделения</a:t>
            </a:r>
            <a:endParaRPr lang="ru-RU" b="1" i="0" dirty="0">
              <a:solidFill>
                <a:srgbClr val="191F3D"/>
              </a:solidFill>
              <a:effectLst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</a:rPr>
              <a:t>	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Не существует универсально лучшей последовательности шагов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для разных данных подходят разные вариации (Хиббарда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Седжвика и т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  <a:r>
              <a:rPr lang="ru-RU" b="0" i="0" dirty="0">
                <a:solidFill>
                  <a:srgbClr val="000000"/>
                </a:solidFill>
                <a:effectLst/>
              </a:rPr>
              <a:t>д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.)</a:t>
            </a:r>
            <a:endParaRPr lang="ru-RU" b="0" i="0" dirty="0">
              <a:solidFill>
                <a:srgbClr val="34384A"/>
              </a:solidFill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349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96CCB1-D7DA-F1AB-0BF3-C67837EB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40" y="1813409"/>
            <a:ext cx="835459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03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EF78B4-C568-AA11-F3A2-71EF2AB2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042" y="2071981"/>
            <a:ext cx="720190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D6AA40-64B7-825E-ABDA-73BEC1CF3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0" y="2351870"/>
            <a:ext cx="7430537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56F843-B89D-2D0B-1968-E82D9FCD9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764" y="2245551"/>
            <a:ext cx="6801799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6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FE8992-81DC-642B-770A-99F6269F4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123" y="2408505"/>
            <a:ext cx="7078063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C6D6E1-045C-D08B-1B42-3A6DAF19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847" y="2291742"/>
            <a:ext cx="7335274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4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3A9852-C153-ED8D-7E65-64836D39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22" y="2271767"/>
            <a:ext cx="689706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08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209</Words>
  <Application>Microsoft Office PowerPoint</Application>
  <PresentationFormat>Широкоэкранный</PresentationFormat>
  <Paragraphs>20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Тема Office</vt:lpstr>
      <vt:lpstr>СОРТИРОВКА ШЕЛЛА SHELLSORT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Различные последовательности</vt:lpstr>
      <vt:lpstr>Недостатки алгоритма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Адель Яруллин</dc:creator>
  <cp:lastModifiedBy>Адель Яруллин</cp:lastModifiedBy>
  <cp:revision>9</cp:revision>
  <dcterms:created xsi:type="dcterms:W3CDTF">2025-06-09T06:54:00Z</dcterms:created>
  <dcterms:modified xsi:type="dcterms:W3CDTF">2025-06-09T08:02:13Z</dcterms:modified>
</cp:coreProperties>
</file>