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ED55FF6-3271-4213-B52E-10D0A5C73E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F43F2AC-2465-454E-AAEF-BCC14B923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55A5988-7A25-46D2-94FA-D70C98D762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EB07E73-D147-49C3-9443-8A1DB6204C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40DF1DC-8FAC-4DA9-80D3-B3D581FB3D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615555" y="1412286"/>
            <a:ext cx="9144000" cy="2387600"/>
          </a:xfrm>
        </p:spPr>
        <p:txBody>
          <a:bodyPr/>
          <a:lstStyle/>
          <a:p>
            <a:r>
              <a:rPr lang="ru-RU"/>
              <a:t>Пасьянсная сортировка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357539" y="0"/>
            <a:ext cx="10515600" cy="1325563"/>
          </a:xfrm>
        </p:spPr>
        <p:txBody>
          <a:bodyPr/>
          <a:lstStyle/>
          <a:p>
            <a:r>
              <a:rPr lang="ru-RU"/>
              <a:t>Особенности реализации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357539" y="1325563"/>
            <a:ext cx="7624006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>
                <a:latin typeface="Calibri" panose="020F0502020204030204"/>
                <a:ea typeface="Calibri" panose="020F0502020204030204"/>
                <a:cs typeface="Calibri" panose="020F0502020204030204"/>
              </a:rPr>
              <a:t>1. Раскладываем элементы по стопкам, а именно - проходимся по исходному массиву и распределяем элементы в стопки по правилу:</a:t>
            </a:r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en-US" sz="2400">
                <a:latin typeface="Calibri" panose="020F0502020204030204"/>
                <a:ea typeface="Calibri" panose="020F0502020204030204"/>
                <a:cs typeface="Calibri" panose="020F0502020204030204"/>
              </a:rPr>
              <a:t>a) 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</a:rPr>
              <a:t>Каждый новый элемент кладётся на самую левую стопку, у которой верхний элемент ≥ текущего.</a:t>
            </a:r>
            <a:endParaRPr lang="en-US" sz="24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spcBef>
                <a:spcPts val="0"/>
              </a:spcBef>
              <a:buFont typeface="+mj-lt"/>
              <a:buNone/>
            </a:pPr>
            <a:r>
              <a:rPr lang="ru-RU" sz="2400">
                <a:latin typeface="Calibri" panose="020F0502020204030204"/>
                <a:ea typeface="Calibri" panose="020F0502020204030204"/>
                <a:cs typeface="Calibri" panose="020F0502020204030204"/>
              </a:rPr>
              <a:t>б) </a:t>
            </a:r>
            <a:r>
              <a:rPr sz="2400">
                <a:latin typeface="Calibri" panose="020F0502020204030204"/>
                <a:ea typeface="Calibri" panose="020F0502020204030204"/>
                <a:cs typeface="Calibri" panose="020F0502020204030204"/>
              </a:rPr>
              <a:t>Если такой стопки нет, создаётся новая стопка справа.</a:t>
            </a:r>
            <a:endParaRPr lang="ru-RU" sz="24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ru-RU" sz="2400">
                <a:latin typeface="Calibri" panose="020F0502020204030204"/>
                <a:ea typeface="Calibri" panose="020F0502020204030204"/>
                <a:cs typeface="Calibri" panose="020F0502020204030204"/>
              </a:rPr>
              <a:t>2. На каждом шаге выбираем наименьший верхний элемент из всех стопок и добавляем в массив. При это если после извлечения элемента из стопки, она становится пустой, она удаляется. Повторяем, пока стопки не опустеют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50530" y="0"/>
            <a:ext cx="40414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143868"/>
            <a:ext cx="10515600" cy="1325563"/>
          </a:xfrm>
        </p:spPr>
        <p:txBody>
          <a:bodyPr/>
          <a:lstStyle/>
          <a:p>
            <a:r>
              <a:rPr lang="ru-RU"/>
              <a:t>Плюсы 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700868" y="1690688"/>
            <a:ext cx="7097568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/>
              <a:t>1. Эффективность на частично упорядоченных данных: если массив уже почти отсортирован или содержит упорядоченные подпоследовательности, patience sort работает быстрее многих других алгоритмов </a:t>
            </a:r>
          </a:p>
          <a:p>
            <a:pPr marL="0" indent="0">
              <a:buNone/>
            </a:pPr>
            <a:r>
              <a:rPr lang="ru-RU" sz="2400"/>
              <a:t>2. Естественная параллелизация: этап разложения элементов в стопки можно выполнять параллельно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98435" y="0"/>
            <a:ext cx="443438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1013679" y="67573"/>
            <a:ext cx="10515600" cy="1325563"/>
          </a:xfrm>
        </p:spPr>
        <p:txBody>
          <a:bodyPr/>
          <a:lstStyle/>
          <a:p>
            <a:r>
              <a:rPr lang="ru-RU"/>
              <a:t>Минусы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723757" y="1520444"/>
            <a:ext cx="6349872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/>
              <a:t>1. Высокие накладные расходы по памяти: требует дополнительной памяти для хранения стопок (в худшем случае O(n))</a:t>
            </a:r>
          </a:p>
          <a:p>
            <a:pPr marL="0" indent="0">
              <a:buNone/>
            </a:pPr>
            <a:r>
              <a:rPr lang="ru-RU" sz="2400"/>
              <a:t>2. На случайно перемешанных массивах проигрывает по скорости другим стандартным сортировкам, т.к. из-за двухэтапной работы (разложение + слияние) имеет большую константу в O(n log n)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44185" y="0"/>
            <a:ext cx="44478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281244" y="105720"/>
            <a:ext cx="10515600" cy="1325563"/>
          </a:xfrm>
        </p:spPr>
        <p:txBody>
          <a:bodyPr/>
          <a:lstStyle/>
          <a:p>
            <a:r>
              <a:rPr lang="ru-RU"/>
              <a:t>Практическое использование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531970" y="1535703"/>
            <a:ext cx="6365131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/>
              <a:t>1. Поиск наибольшей возрастающей подпоследовательности (LIS)</a:t>
            </a:r>
          </a:p>
          <a:p>
            <a:pPr marL="0" indent="0">
              <a:buNone/>
            </a:pPr>
            <a:r>
              <a:rPr lang="ru-RU" sz="2400"/>
              <a:t>2. Обработка частично упорядоченных данных(логи событий с временными метками, почти отсортированные массивы)</a:t>
            </a:r>
          </a:p>
          <a:p>
            <a:pPr marL="0" indent="0">
              <a:buNone/>
            </a:pPr>
            <a:endParaRPr 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134133" y="0"/>
            <a:ext cx="4057867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Салахов Айдар Айратович</cp:lastModifiedBy>
  <cp:revision>1</cp:revision>
  <dcterms:created xsi:type="dcterms:W3CDTF">2017-06-21T13:57:27Z</dcterms:created>
  <dcterms:modified xsi:type="dcterms:W3CDTF">2025-06-01T09:41:46Z</dcterms:modified>
</cp:coreProperties>
</file>