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B9C1A-3DA4-471B-9084-65E5FE56C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6D164E-DDAB-47DD-AFFC-29DCAF428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AFA2BA-94F7-494F-AE13-DC8D994A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45B8BE-B1D4-41B1-AB45-87AC9AB4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A8D2E3-3459-4449-88A8-1B54F617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13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E7BF0-2B28-4DD9-A0A3-E0B99294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921A80-929D-48CF-8231-37060C212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6CE7A7-38EC-4C7C-B6F9-474C0C29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14C7A3-AF58-4960-A2C0-7DAB20D4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AC6F02-1DB7-4E98-BBFC-ECB050B9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36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A89ED46-AB55-435A-983C-39264797F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3F7B48-F53E-4B56-85DB-F39EE09AD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D27B72-D38F-4A06-ADB9-DB6139F0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D92D7B-5C3F-42A3-9E2C-2A046C00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CFAD60-D9A3-491D-8C31-42552FF9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14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3B09D-F92F-4707-A44A-CE686433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BA4F04-A20F-4096-BB52-44B871533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ADD7DD-C40E-472F-BD61-3D21874A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7540F0-D0ED-4670-9E6F-5239BE25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E2192C-F0DB-419C-9700-7556F66D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2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C687F-D9A5-4318-8A6B-B827FE95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38FDB7-ABCD-46EA-B91A-4C76AF767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32FBD1-0D68-4BB9-B96D-4CC7F8B0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28E1D6-DF47-4BD3-AF2E-557DA7F2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B7E6B0-EFA2-466F-A7DE-60A77F39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33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7DF20-B0A4-4B3E-8AF1-2B59697D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130AEA-DC1F-4289-AFCC-AFD1A580A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7A0D7E-E4AC-4C94-AEE5-C81507F65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69899E-ABE3-4DC6-B966-681B28DA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C3C292-8E88-44EE-86AB-ABA5AC7A1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8E990D-408A-4B74-862F-CA3CE4B8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55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66840-326F-443E-92A3-7C50CFD6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75989B-616C-45B2-A32E-FDD02E5EB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26E800-88A0-40D4-8F22-B05001B84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33B6CF-8866-41E5-A513-1BB70F790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9531D7-1B8F-4954-B468-AB739624F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781FFB-DA87-42ED-B2C3-479D4121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E828F6-FC69-43FE-BFFE-30079F41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64B2CD-6C39-40F9-9531-5C56DC6C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36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69758-1ABA-40E0-9975-A45354E13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971E6D-7A05-47D3-96DE-069CC6A4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6EC1C20-F4C9-49B4-965B-04BB1E33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F4E4A7-E14F-4E75-ACEC-9280CF95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36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74C1875-E22B-44B7-9FE3-A465B398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2BA966-C886-4166-9D46-D29A5DFC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6B9C11-8D6B-446F-8809-5220E131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97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7834E-3B47-4492-8C5D-D8676404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00BDF-E3C0-46BF-ADA5-9DDBFC921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22DCA4-E644-4258-B88D-DEF950D92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906CC0-99F7-4202-9378-AB4078816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E4B720-1BCD-4B92-8FF9-27D4F0BA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8D1A2C-5D94-4791-9F4F-CD72C44F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78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E0E3C-4770-4DC4-8986-5191B439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4C9096-011F-48AA-B680-B0BB2E7CC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80B4CF-2070-4E9D-A12E-CBB5B7AD2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639FD5-70C7-445A-9F4D-5C95459C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8C01F7-76F2-47E7-8996-B0B234F9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290F7B-1D6F-4ACB-9AC2-38734BCE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03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A3465-EAD9-41BB-AB8C-ABE7FC84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CC18DE-D4F4-4181-8B4A-E9B611689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7A872F-BFFA-4BE5-A1F6-A222DCAD5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C430B-2A04-4E06-B8B4-2ECF85F43CC3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8F3048-AD8A-4515-9827-6A77F3F11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315D4B-6C4E-4F7F-BA7E-127270D8F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77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BCAE9-FC10-4D5D-AE4D-A0FC9F0615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Bucket Sort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83C080-F698-4DD4-8B04-5A1A73D98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408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090097E-3043-4B9B-9429-3E6697C3D6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885871"/>
            <a:ext cx="8903010" cy="4356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Принцип работы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Для карманной сортировки нужно разбить элементы массива входных данных на k блоков (карманов, корзин). Далее каждый из таких блоков сортируется либо другой сортировкой, либо рекурсивно тем же методом разбиения. После сортировок внутри каждых блоков данные записываются в массив в порядке разбиения на блоки. При этом нужно учитывать, что данная сортировка работает только в том случае, если разбиение на блоки производится таким образом, чтобы элементы каждого следующего блока были больше предыдущего.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Карманная сортировка сильно деградирует при большом количестве мало отличных элементов (большинство элементов попадёт в одну корзину). Поэтому такой тип сортировки использовать, когда велика вероятность того, что числа редко повторяются (например, последовательность случайных чисел).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569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0B543-1A99-460F-B078-267E5210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297" y="-41564"/>
            <a:ext cx="10515600" cy="1325563"/>
          </a:xfrm>
        </p:spPr>
        <p:txBody>
          <a:bodyPr/>
          <a:lstStyle/>
          <a:p>
            <a:r>
              <a:rPr lang="ru-RU" b="1" dirty="0"/>
              <a:t>Реализация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96FBB165-CA74-4DF6-A3B8-DDD1EE5DE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6096000" cy="4351338"/>
          </a:xfrm>
        </p:spPr>
        <p:txBody>
          <a:bodyPr/>
          <a:lstStyle/>
          <a:p>
            <a:r>
              <a:rPr lang="ru-RU" dirty="0"/>
              <a:t>Создаем </a:t>
            </a:r>
            <a:r>
              <a:rPr lang="en-US" dirty="0"/>
              <a:t>n </a:t>
            </a:r>
            <a:r>
              <a:rPr lang="ru-RU" dirty="0"/>
              <a:t>карманов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8120F3-545F-4885-838E-B71D04491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48237"/>
            <a:ext cx="5993476" cy="576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9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A5A82-7EB7-4C47-A7CB-E335D502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72"/>
            <a:ext cx="10515600" cy="1325563"/>
          </a:xfrm>
        </p:spPr>
        <p:txBody>
          <a:bodyPr/>
          <a:lstStyle/>
          <a:p>
            <a:r>
              <a:rPr lang="ru-RU" b="1" dirty="0"/>
              <a:t>Вспомогательная сортировка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6667B8C-9C4E-4522-BFE4-E3DA0F38D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86535"/>
            <a:ext cx="8011643" cy="3334215"/>
          </a:xfrm>
        </p:spPr>
      </p:pic>
    </p:spTree>
    <p:extLst>
      <p:ext uri="{BB962C8B-B14F-4D97-AF65-F5344CB8AC3E}">
        <p14:creationId xmlns:p14="http://schemas.microsoft.com/office/powerpoint/2010/main" val="25806319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130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Bucket Sort</vt:lpstr>
      <vt:lpstr>Презентация PowerPoint</vt:lpstr>
      <vt:lpstr>Реализация</vt:lpstr>
      <vt:lpstr>Вспомогательная сортировка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Bucket Sort</dc:title>
  <dc:creator>Тимур Гафаров</dc:creator>
  <cp:lastModifiedBy>Тимур Гафаров</cp:lastModifiedBy>
  <cp:revision>3</cp:revision>
  <dcterms:created xsi:type="dcterms:W3CDTF">2025-06-04T10:00:03Z</dcterms:created>
  <dcterms:modified xsi:type="dcterms:W3CDTF">2025-06-04T12:00:50Z</dcterms:modified>
</cp:coreProperties>
</file>