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2" y="-5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89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55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80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4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6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90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0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64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4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42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6E92-AA7F-42BC-BFED-81B06993F0CE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B2956-51F8-4A74-88B2-D9315FA43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5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Shell sort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3212976"/>
            <a:ext cx="6400800" cy="1752600"/>
          </a:xfrm>
        </p:spPr>
        <p:txBody>
          <a:bodyPr/>
          <a:lstStyle/>
          <a:p>
            <a:r>
              <a:rPr lang="ru-RU" dirty="0" smtClean="0"/>
              <a:t>Сарычева Е., 11-402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75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ru-RU" b="1" dirty="0"/>
              <a:t>Сортировка Шелла</a:t>
            </a:r>
            <a:r>
              <a:rPr lang="ru-RU" dirty="0"/>
              <a:t> — это алгоритм сортировки, который является обобщением </a:t>
            </a:r>
            <a:r>
              <a:rPr lang="ru-RU" b="1" dirty="0"/>
              <a:t>сортировки вставками</a:t>
            </a:r>
            <a:r>
              <a:rPr lang="ru-RU" dirty="0"/>
              <a:t>. </a:t>
            </a:r>
            <a:r>
              <a:rPr lang="ru-RU" dirty="0" smtClean="0"/>
              <a:t>Основная </a:t>
            </a:r>
            <a:r>
              <a:rPr lang="ru-RU" dirty="0"/>
              <a:t>идея заключается в том, чтобы сначала сортировать элементы, находящиеся на большом расстоянии друг от друга, постепенно уменьшая это расстояние, пока не будет выполнена обычная сортировка вставками (с шагом 1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50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Особенности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Групповую сортировку</a:t>
            </a:r>
            <a:r>
              <a:rPr lang="ru-RU" dirty="0"/>
              <a:t> с переменным </a:t>
            </a:r>
            <a:r>
              <a:rPr lang="ru-RU" dirty="0" smtClean="0"/>
              <a:t>шагом (</a:t>
            </a:r>
            <a:r>
              <a:rPr lang="en-US" dirty="0" smtClean="0"/>
              <a:t>gap, </a:t>
            </a:r>
            <a:r>
              <a:rPr lang="ru-RU" dirty="0" smtClean="0"/>
              <a:t>обычно размер массива/2):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-   Элементы сравниваются не с соседями, а с теми, что находятся на расстоянии </a:t>
            </a:r>
            <a:r>
              <a:rPr lang="ru-RU" dirty="0" err="1" smtClean="0"/>
              <a:t>gap</a:t>
            </a:r>
            <a:r>
              <a:rPr lang="ru-RU" dirty="0" smtClean="0"/>
              <a:t>. Это </a:t>
            </a:r>
            <a:r>
              <a:rPr lang="ru-RU" dirty="0"/>
              <a:t>позволяет быстрее перемещать элементы на нужные </a:t>
            </a:r>
            <a:r>
              <a:rPr lang="ru-RU" dirty="0" smtClean="0"/>
              <a:t>позиции.</a:t>
            </a:r>
          </a:p>
          <a:p>
            <a:r>
              <a:rPr lang="ru-RU" dirty="0" smtClean="0"/>
              <a:t>Когда</a:t>
            </a:r>
            <a:r>
              <a:rPr lang="ru-RU" dirty="0"/>
              <a:t> </a:t>
            </a:r>
            <a:r>
              <a:rPr lang="ru-RU" dirty="0" err="1"/>
              <a:t>gap</a:t>
            </a:r>
            <a:r>
              <a:rPr lang="ru-RU" dirty="0"/>
              <a:t> достигает 1, алгоритм становится обычной сортировкой вставками, но массив уже частично упорядочен</a:t>
            </a:r>
            <a:r>
              <a:rPr lang="ru-RU" dirty="0" smtClean="0"/>
              <a:t>.</a:t>
            </a:r>
          </a:p>
          <a:p>
            <a:r>
              <a:rPr lang="ru-RU" b="1" dirty="0"/>
              <a:t> </a:t>
            </a:r>
            <a:r>
              <a:rPr lang="ru-RU" b="1" dirty="0" err="1"/>
              <a:t>In-place</a:t>
            </a:r>
            <a:r>
              <a:rPr lang="ru-RU" b="1" dirty="0"/>
              <a:t> </a:t>
            </a:r>
            <a:r>
              <a:rPr lang="ru-RU" b="1" dirty="0" smtClean="0"/>
              <a:t>обработка:</a:t>
            </a:r>
          </a:p>
          <a:p>
            <a:pPr marL="0" indent="0">
              <a:buNone/>
            </a:pPr>
            <a:r>
              <a:rPr lang="ru-RU" dirty="0" smtClean="0"/>
              <a:t>-    Алгоритм</a:t>
            </a:r>
            <a:r>
              <a:rPr lang="ru-RU" dirty="0"/>
              <a:t> </a:t>
            </a:r>
            <a:r>
              <a:rPr lang="ru-RU" b="1" dirty="0"/>
              <a:t>не использует дополнительную память</a:t>
            </a:r>
            <a:r>
              <a:rPr lang="ru-RU" dirty="0"/>
              <a:t> </a:t>
            </a:r>
            <a:r>
              <a:rPr lang="ru-RU" dirty="0" smtClean="0"/>
              <a:t>(Все </a:t>
            </a:r>
            <a:r>
              <a:rPr lang="ru-RU" dirty="0"/>
              <a:t>операции выполняются внутри исходного </a:t>
            </a:r>
            <a:r>
              <a:rPr lang="ru-RU" dirty="0" smtClean="0"/>
              <a:t>массива).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2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Эффективнее обычной сортировки </a:t>
            </a:r>
            <a:r>
              <a:rPr lang="ru-RU" dirty="0" smtClean="0"/>
              <a:t>вставками.</a:t>
            </a:r>
            <a:endParaRPr lang="ru-RU" dirty="0"/>
          </a:p>
          <a:p>
            <a:r>
              <a:rPr lang="ru-RU" dirty="0" smtClean="0"/>
              <a:t>Не требует </a:t>
            </a:r>
            <a:r>
              <a:rPr lang="ru-RU" dirty="0"/>
              <a:t>дополнительной </a:t>
            </a:r>
            <a:r>
              <a:rPr lang="ru-RU" dirty="0" smtClean="0"/>
              <a:t>памяти.</a:t>
            </a:r>
            <a:endParaRPr lang="ru-RU" dirty="0"/>
          </a:p>
          <a:p>
            <a:r>
              <a:rPr lang="ru-RU" dirty="0" smtClean="0"/>
              <a:t>Хорошо </a:t>
            </a:r>
            <a:r>
              <a:rPr lang="ru-RU" dirty="0"/>
              <a:t>подходит для небольших и частично упорядоченных массивов.</a:t>
            </a:r>
          </a:p>
        </p:txBody>
      </p:sp>
    </p:spTree>
    <p:extLst>
      <p:ext uri="{BB962C8B-B14F-4D97-AF65-F5344CB8AC3E}">
        <p14:creationId xmlns:p14="http://schemas.microsoft.com/office/powerpoint/2010/main" val="338106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Медленнее, чем быстрая сортировка (</a:t>
            </a:r>
            <a:r>
              <a:rPr lang="ru-RU" dirty="0" err="1" smtClean="0"/>
              <a:t>QuickSort</a:t>
            </a:r>
            <a:r>
              <a:rPr lang="ru-RU" dirty="0"/>
              <a:t>) и сортировка слиянием (</a:t>
            </a:r>
            <a:r>
              <a:rPr lang="ru-RU" dirty="0" err="1" smtClean="0"/>
              <a:t>MergeSort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Эффективность </a:t>
            </a:r>
            <a:r>
              <a:rPr lang="ru-RU" dirty="0"/>
              <a:t>зависит от выбора </a:t>
            </a:r>
            <a:r>
              <a:rPr lang="ru-RU" dirty="0" smtClean="0"/>
              <a:t>шага</a:t>
            </a:r>
            <a:r>
              <a:rPr lang="ru-RU" dirty="0"/>
              <a:t> </a:t>
            </a:r>
            <a:r>
              <a:rPr lang="ru-RU" dirty="0" smtClean="0"/>
              <a:t>(</a:t>
            </a:r>
            <a:r>
              <a:rPr lang="ru-RU" dirty="0" err="1" smtClean="0"/>
              <a:t>gap</a:t>
            </a:r>
            <a:r>
              <a:rPr lang="ru-RU" dirty="0" smtClean="0"/>
              <a:t>), которого нет какого-то оптимального для любого типа задач.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94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Примеры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embedded</a:t>
            </a:r>
            <a:r>
              <a:rPr lang="ru-RU" dirty="0" smtClean="0"/>
              <a:t>-системах, где важна простота реализации и малый расход памяти.</a:t>
            </a:r>
          </a:p>
          <a:p>
            <a:r>
              <a:rPr lang="ru-RU" b="1" dirty="0" smtClean="0"/>
              <a:t>Средние </a:t>
            </a:r>
            <a:r>
              <a:rPr lang="ru-RU" b="1" dirty="0"/>
              <a:t>массивы (10³–10⁴ элементов</a:t>
            </a:r>
            <a:r>
              <a:rPr lang="ru-RU" b="1" dirty="0" smtClean="0"/>
              <a:t>):</a:t>
            </a:r>
            <a:r>
              <a:rPr lang="ru-RU" dirty="0" smtClean="0"/>
              <a:t> Когда </a:t>
            </a:r>
            <a:r>
              <a:rPr lang="ru-RU" dirty="0" err="1" smtClean="0"/>
              <a:t>QuickSort</a:t>
            </a:r>
            <a:r>
              <a:rPr lang="ru-RU" dirty="0" smtClean="0"/>
              <a:t> избыточен.</a:t>
            </a:r>
          </a:p>
          <a:p>
            <a:r>
              <a:rPr lang="ru-RU" dirty="0" smtClean="0"/>
              <a:t>Как </a:t>
            </a:r>
            <a:r>
              <a:rPr lang="ru-RU" dirty="0" err="1" smtClean="0"/>
              <a:t>подалгоритм</a:t>
            </a:r>
            <a:r>
              <a:rPr lang="ru-RU" dirty="0" smtClean="0"/>
              <a:t> в более сложных сортировках (например, </a:t>
            </a:r>
            <a:r>
              <a:rPr lang="ru-RU" dirty="0" err="1" smtClean="0"/>
              <a:t>TimSort</a:t>
            </a:r>
            <a:r>
              <a:rPr lang="ru-RU" dirty="0" smtClean="0"/>
              <a:t> использует вставки для маленьких </a:t>
            </a:r>
            <a:r>
              <a:rPr lang="ru-RU" dirty="0" err="1" smtClean="0"/>
              <a:t>подмассивов</a:t>
            </a:r>
            <a:r>
              <a:rPr lang="ru-RU" dirty="0" smtClean="0"/>
              <a:t>).</a:t>
            </a:r>
            <a:endParaRPr lang="ru-RU" dirty="0"/>
          </a:p>
          <a:p>
            <a:r>
              <a:rPr lang="ru-RU" dirty="0" smtClean="0"/>
              <a:t>Для </a:t>
            </a:r>
            <a:r>
              <a:rPr lang="ru-RU" dirty="0"/>
              <a:t>демонстрации оптимизации сортировки вставками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473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73</Words>
  <Application>Microsoft Office PowerPoint</Application>
  <PresentationFormat>Экран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Shell sort</vt:lpstr>
      <vt:lpstr>Презентация PowerPoint</vt:lpstr>
      <vt:lpstr>Особенности структуры</vt:lpstr>
      <vt:lpstr>ПЛЮСЫ</vt:lpstr>
      <vt:lpstr>МИНУСЫ</vt:lpstr>
      <vt:lpstr>Примеры использования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sort</dc:title>
  <dc:creator>Asus</dc:creator>
  <cp:lastModifiedBy>Asus</cp:lastModifiedBy>
  <cp:revision>5</cp:revision>
  <dcterms:created xsi:type="dcterms:W3CDTF">2025-06-02T15:41:14Z</dcterms:created>
  <dcterms:modified xsi:type="dcterms:W3CDTF">2025-06-02T16:40:07Z</dcterms:modified>
</cp:coreProperties>
</file>