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B4B541-071B-4829-BCCC-760B0FF9B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3C1854A-676E-4E99-B50D-A2090079CB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4A3691-2259-4E6D-A8B6-8A61EE52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A198-3F82-4C82-A2FE-C75D08C0E572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2BD19F-D977-49B4-A05B-D9FE6C56C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FCD7C2-38B6-4EC9-A10F-0705E5CB5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2F3D-68BF-4BA4-B490-1A7DD9DC35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183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1D4C8-740A-47D0-8C40-F2BB0D9B2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622300-C370-4C87-999C-35E8E0BD1D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28357B0-338B-4850-9AA2-3108DA881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A198-3F82-4C82-A2FE-C75D08C0E572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8D0717-36F0-404A-AB99-D24A49972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B611FDF-E930-4B1D-A2C3-749636CFE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2F3D-68BF-4BA4-B490-1A7DD9DC35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6002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76C2BB1-35DF-4CA1-A57A-9446BEC19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4E3E22-BE99-42E0-B287-31119A884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3837B3-18C4-4D9C-B887-CA78D4DC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A198-3F82-4C82-A2FE-C75D08C0E572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360E59-5DFA-414F-80A0-EA7D3E56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B578FA-3182-49E9-A060-4E3A390B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2F3D-68BF-4BA4-B490-1A7DD9DC35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9633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A28BC-49B0-4C59-AC03-AA11D7348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B9BE34-900C-467C-9DAD-0D5CB24B9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0A4910C-043B-466A-A773-310E7054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A198-3F82-4C82-A2FE-C75D08C0E572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BB6F814-903C-42E0-B440-915AFDDC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5263CA-67FC-4BFC-A7C8-030A833F7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2F3D-68BF-4BA4-B490-1A7DD9DC35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384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863985-BD62-4B3F-AC8F-FA10E8901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D46140-FC84-47F6-8171-859E5699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E86D95-93B4-4E97-AB3C-B16BCC4E6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A198-3F82-4C82-A2FE-C75D08C0E572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7929A3-8595-45BA-B7BE-834381CF5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B55713-D28D-4F6B-B159-20F9664E5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2F3D-68BF-4BA4-B490-1A7DD9DC35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8101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8BE320-562D-47D3-808C-3322D616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0087B4-FAC7-4E9E-8923-73E78C27E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97AA9FB-455B-4D22-AF5E-5B8B2A1BFD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6CEFF0-CF43-41CA-AFDC-153267CF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A198-3F82-4C82-A2FE-C75D08C0E572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1CAA3CD-1DE6-4EC8-8372-C4BF8A92B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EFEB13-753B-4B49-B591-75B1B6EC7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2F3D-68BF-4BA4-B490-1A7DD9DC35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7595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EA3BEB-0B13-4915-B620-F7421E164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783784-C825-46C8-916E-561F21891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DC9A71-8A6C-45B4-BE4F-A8FFD93F9A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AA0E95F-B370-4FDE-88B5-A2E24D672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E6ECC3C-8C8A-4267-91BC-90F1A7D5DB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3D1CFA4-2757-4FF6-9D27-3F8068EC5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A198-3F82-4C82-A2FE-C75D08C0E572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823D606-F0C0-44B3-9790-564604BEB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A136585-765F-4631-B088-6B5A0F15B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2F3D-68BF-4BA4-B490-1A7DD9DC35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02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3BE850-B436-4EF8-8D94-13942364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F717F3-F29B-423E-A5C5-04511383E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A198-3F82-4C82-A2FE-C75D08C0E572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B56D6C-60F9-4F44-B313-67329E469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1934711-2220-490A-B3B7-7A6503B45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2F3D-68BF-4BA4-B490-1A7DD9DC35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698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173E4C3-5C58-4262-AA11-4859AAF21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A198-3F82-4C82-A2FE-C75D08C0E572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AB03205-80B8-4976-9730-68F66D066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4A9CDC-5EF4-4F97-9AC7-0E58160E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2F3D-68BF-4BA4-B490-1A7DD9DC35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092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A57C04-B2B8-4265-820B-6712992FE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39001C-4AF7-4741-B7CF-6FE3FAAA1E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722F9B-19EE-4092-941F-817E00AF4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E29D963-C1E2-4252-826D-89CF6DE35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A198-3F82-4C82-A2FE-C75D08C0E572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B6A6C5-FBDD-41C3-A60B-5174C9C7E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46DAF40-CDC6-4E2E-9654-F8678E31B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2F3D-68BF-4BA4-B490-1A7DD9DC35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1222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32C76-F9B5-4A01-9E36-00FDC090C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0E03842-037A-4F96-9F13-E234460BD5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302DC08-B342-41A2-9D98-2C0778CB9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B60157-B000-4225-9207-CF92E3A2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AA198-3F82-4C82-A2FE-C75D08C0E572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2B09F1-3FA3-4286-A039-1CCE2BD6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D65849-D7A3-4710-AE3E-8DD7E91A0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702F3D-68BF-4BA4-B490-1A7DD9DC35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05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BC07E2-DE66-4A41-B789-BD94ED2DB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72253F3-77AF-4552-9C28-F092C7BBD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6C461F-CA9E-4FB5-BC2C-3FC5A34E83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AA198-3F82-4C82-A2FE-C75D08C0E572}" type="datetimeFigureOut">
              <a:rPr lang="ru-RU" smtClean="0"/>
              <a:t>14.06.2025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84FC96-7F60-40F5-BFA8-CEF048AC70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C48D81-F425-4163-A6D4-7511A022C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702F3D-68BF-4BA4-B490-1A7DD9DC35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962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051580-AB06-4404-BA25-0F4EB27D9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4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Stooge Sort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5A97D2-F853-4483-9612-122253EC3D1D}"/>
              </a:ext>
            </a:extLst>
          </p:cNvPr>
          <p:cNvSpPr txBox="1"/>
          <p:nvPr/>
        </p:nvSpPr>
        <p:spPr>
          <a:xfrm>
            <a:off x="838200" y="2413337"/>
            <a:ext cx="699468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Что это? </a:t>
            </a:r>
          </a:p>
          <a:p>
            <a:r>
              <a:rPr lang="ru-RU" sz="2400" dirty="0"/>
              <a:t>	Медленный рекурсивный алгоритм сортировки.</a:t>
            </a:r>
          </a:p>
          <a:p>
            <a:endParaRPr lang="ru-RU" sz="2400" dirty="0"/>
          </a:p>
          <a:p>
            <a:endParaRPr lang="ru-RU" sz="2400" dirty="0"/>
          </a:p>
          <a:p>
            <a:r>
              <a:rPr lang="ru-RU" sz="2400" dirty="0"/>
              <a:t>Название происходит от "</a:t>
            </a:r>
            <a:r>
              <a:rPr lang="ru-RU" sz="2400" dirty="0" err="1"/>
              <a:t>The</a:t>
            </a:r>
            <a:r>
              <a:rPr lang="ru-RU" sz="2400" dirty="0"/>
              <a:t> </a:t>
            </a:r>
            <a:r>
              <a:rPr lang="ru-RU" sz="2400" dirty="0" err="1"/>
              <a:t>Three</a:t>
            </a:r>
            <a:r>
              <a:rPr lang="ru-RU" sz="2400" dirty="0"/>
              <a:t> </a:t>
            </a:r>
            <a:r>
              <a:rPr lang="ru-RU" sz="2400" dirty="0" err="1"/>
              <a:t>Stooges</a:t>
            </a:r>
            <a:r>
              <a:rPr lang="ru-RU" sz="2400" dirty="0"/>
              <a:t>" (комедийный дуэт).</a:t>
            </a:r>
          </a:p>
          <a:p>
            <a:endParaRPr lang="ru-RU" sz="2400" dirty="0"/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02294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684EF-4A5E-44FE-BF2C-393F15EDB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 работает?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D08FA-4556-4065-ACBB-6F79BA139F11}"/>
              </a:ext>
            </a:extLst>
          </p:cNvPr>
          <p:cNvSpPr txBox="1"/>
          <p:nvPr/>
        </p:nvSpPr>
        <p:spPr>
          <a:xfrm flipH="1">
            <a:off x="838200" y="2345556"/>
            <a:ext cx="630936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/>
              <a:t>Если первый элемент больше последнего — меняем местами.</a:t>
            </a:r>
          </a:p>
          <a:p>
            <a:pPr marL="342900" indent="-342900">
              <a:buAutoNum type="arabicParenR"/>
            </a:pPr>
            <a:endParaRPr lang="ru-RU" sz="2400" dirty="0"/>
          </a:p>
          <a:p>
            <a:r>
              <a:rPr lang="ru-RU" sz="2400" dirty="0"/>
              <a:t>2) Если количество элементов &gt; 2:</a:t>
            </a:r>
          </a:p>
          <a:p>
            <a:pPr lvl="1"/>
            <a:r>
              <a:rPr lang="ru-RU" sz="2400" dirty="0"/>
              <a:t>Сортируем первые 2/3 массива.</a:t>
            </a:r>
          </a:p>
          <a:p>
            <a:pPr lvl="1"/>
            <a:r>
              <a:rPr lang="ru-RU" sz="2400" dirty="0"/>
              <a:t>Затем последние 2/3.</a:t>
            </a:r>
          </a:p>
          <a:p>
            <a:pPr lvl="1"/>
            <a:r>
              <a:rPr lang="ru-RU" sz="2400" dirty="0"/>
              <a:t>И снова первые 2/3.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85962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48CDB-5217-4FEC-A6F7-5A9C500BF6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1340"/>
            <a:ext cx="9144000" cy="1118860"/>
          </a:xfrm>
        </p:spPr>
        <p:txBody>
          <a:bodyPr/>
          <a:lstStyle/>
          <a:p>
            <a:r>
              <a:rPr lang="ru-RU" dirty="0"/>
              <a:t>Плюсы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FF40F9-1173-43D0-8A0B-9A16DFD8C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806" y="2716687"/>
            <a:ext cx="9144000" cy="1424626"/>
          </a:xfrm>
        </p:spPr>
        <p:txBody>
          <a:bodyPr/>
          <a:lstStyle/>
          <a:p>
            <a:pPr marL="457200" indent="-457200" algn="l">
              <a:buAutoNum type="arabicParenR"/>
            </a:pPr>
            <a:r>
              <a:rPr lang="ru-RU" dirty="0"/>
              <a:t>Простая реализация</a:t>
            </a:r>
          </a:p>
          <a:p>
            <a:pPr marL="457200" indent="-457200" algn="l">
              <a:buAutoNum type="arabicParenR"/>
            </a:pPr>
            <a:r>
              <a:rPr lang="ru-RU" dirty="0"/>
              <a:t>Интересен с теоретической точки зрения</a:t>
            </a:r>
          </a:p>
          <a:p>
            <a:pPr marL="457200" indent="-457200" algn="l">
              <a:buAutoNum type="arabicParenR"/>
            </a:pPr>
            <a:r>
              <a:rPr lang="ru-RU" dirty="0"/>
              <a:t>Подходит для обучения рекурсии</a:t>
            </a:r>
          </a:p>
          <a:p>
            <a:pPr marL="457200" indent="-457200" algn="l">
              <a:buAutoNum type="arabicParenR"/>
            </a:pPr>
            <a:endParaRPr lang="ru-RU" dirty="0"/>
          </a:p>
          <a:p>
            <a:pPr marL="457200" indent="-457200" algn="l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6632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4C3313-089B-4772-A884-A7F5C1CD5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Минусы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6A716C-2683-4E92-A225-4D1BF4DBC949}"/>
              </a:ext>
            </a:extLst>
          </p:cNvPr>
          <p:cNvSpPr txBox="1"/>
          <p:nvPr/>
        </p:nvSpPr>
        <p:spPr>
          <a:xfrm>
            <a:off x="838200" y="2644170"/>
            <a:ext cx="81070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 err="1"/>
              <a:t>Ооочень</a:t>
            </a:r>
            <a:r>
              <a:rPr lang="ru-RU" sz="2400" dirty="0"/>
              <a:t> низкая скорость(худшая, чем у пузырьковой О(</a:t>
            </a:r>
            <a:r>
              <a:rPr lang="en-US" sz="2400" dirty="0"/>
              <a:t>n^2.709)</a:t>
            </a:r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/>
              <a:t>Не подходит для реальных задач</a:t>
            </a:r>
            <a:endParaRPr lang="en-US" sz="2400" dirty="0"/>
          </a:p>
          <a:p>
            <a:pPr marL="342900" indent="-342900">
              <a:buAutoNum type="arabicParenR"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087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C82E21-6CDE-49BC-8402-899BC3A0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Comb Sort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3066C9-74AD-49FB-9295-9A18AB5D31D0}"/>
              </a:ext>
            </a:extLst>
          </p:cNvPr>
          <p:cNvSpPr txBox="1"/>
          <p:nvPr/>
        </p:nvSpPr>
        <p:spPr>
          <a:xfrm>
            <a:off x="942679" y="2856322"/>
            <a:ext cx="92948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Что это?</a:t>
            </a:r>
          </a:p>
          <a:p>
            <a:r>
              <a:rPr lang="ru-RU" sz="2400" dirty="0"/>
              <a:t>	Улучшенная пузырьковая сортировки</a:t>
            </a:r>
          </a:p>
          <a:p>
            <a:endParaRPr lang="ru-RU" sz="2400" dirty="0"/>
          </a:p>
          <a:p>
            <a:r>
              <a:rPr lang="ru-RU" sz="2400" dirty="0"/>
              <a:t>Основная идея: сравнение элементов на определённом расстоянии </a:t>
            </a:r>
            <a:r>
              <a:rPr lang="en-US" sz="2400" dirty="0"/>
              <a:t>gap, </a:t>
            </a:r>
            <a:r>
              <a:rPr lang="ru-RU" sz="2400" dirty="0"/>
              <a:t>которое постепенно уменьшается</a:t>
            </a:r>
          </a:p>
          <a:p>
            <a:endParaRPr lang="ru-RU" sz="2400" dirty="0"/>
          </a:p>
          <a:p>
            <a:r>
              <a:rPr lang="ru-RU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16664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D7C4A7-3B8C-4F44-84CC-40B43B57B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 работает?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D9ACBE-5090-465B-9617-9CC227402BC1}"/>
              </a:ext>
            </a:extLst>
          </p:cNvPr>
          <p:cNvSpPr txBox="1"/>
          <p:nvPr/>
        </p:nvSpPr>
        <p:spPr>
          <a:xfrm>
            <a:off x="838200" y="2274838"/>
            <a:ext cx="93985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/>
              <a:t>Начинаем с большого шага (</a:t>
            </a:r>
            <a:r>
              <a:rPr lang="ru-RU" sz="2400" dirty="0" err="1"/>
              <a:t>gap</a:t>
            </a:r>
            <a:r>
              <a:rPr lang="ru-RU" sz="2400" dirty="0"/>
              <a:t>).</a:t>
            </a:r>
          </a:p>
          <a:p>
            <a:pPr marL="342900" indent="-342900">
              <a:buAutoNum type="arabicParenR"/>
            </a:pPr>
            <a:endParaRPr lang="ru-RU" sz="2400" dirty="0"/>
          </a:p>
          <a:p>
            <a:r>
              <a:rPr lang="ru-RU" sz="2400" dirty="0"/>
              <a:t>2) Уменьшаем </a:t>
            </a:r>
            <a:r>
              <a:rPr lang="ru-RU" sz="2400" dirty="0" err="1"/>
              <a:t>gap</a:t>
            </a:r>
            <a:r>
              <a:rPr lang="ru-RU" sz="2400" dirty="0"/>
              <a:t> (обычно в 1.3 раза).</a:t>
            </a:r>
          </a:p>
          <a:p>
            <a:endParaRPr lang="ru-RU" sz="2400" dirty="0"/>
          </a:p>
          <a:p>
            <a:r>
              <a:rPr lang="ru-RU" sz="2400" dirty="0"/>
              <a:t>3) Когда </a:t>
            </a:r>
            <a:r>
              <a:rPr lang="ru-RU" sz="2400" dirty="0" err="1"/>
              <a:t>gap</a:t>
            </a:r>
            <a:r>
              <a:rPr lang="ru-RU" sz="2400" dirty="0"/>
              <a:t> = 1 — переходим к обычной пузырьковой сортировке.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004752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1BF6C-AEA4-413A-8CA4-2F295212E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Плюсы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8389E5-BBB7-4369-B766-A46F4D07A5D0}"/>
              </a:ext>
            </a:extLst>
          </p:cNvPr>
          <p:cNvSpPr txBox="1"/>
          <p:nvPr/>
        </p:nvSpPr>
        <p:spPr>
          <a:xfrm>
            <a:off x="838200" y="2274838"/>
            <a:ext cx="848412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/>
              <a:t>Быстрее пузырьковой сортировки</a:t>
            </a:r>
          </a:p>
          <a:p>
            <a:pPr marL="342900" indent="-342900">
              <a:buAutoNum type="arabicParenR"/>
            </a:pPr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/>
              <a:t>Хорошо справляется с черепахами(медленными элементами в конце)</a:t>
            </a:r>
          </a:p>
          <a:p>
            <a:pPr marL="342900" indent="-342900">
              <a:buAutoNum type="arabicParenR"/>
            </a:pPr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/>
              <a:t>Простая 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3604552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EB1331-4322-49F7-9EA9-58B34B93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Минусы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CC4D3-05E0-4640-88C4-93E0E3AD2E36}"/>
              </a:ext>
            </a:extLst>
          </p:cNvPr>
          <p:cNvSpPr txBox="1"/>
          <p:nvPr/>
        </p:nvSpPr>
        <p:spPr>
          <a:xfrm>
            <a:off x="838200" y="2459504"/>
            <a:ext cx="789966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ru-RU" sz="2400" dirty="0"/>
              <a:t>Сложнее понять, чем простейшие алгоритмы</a:t>
            </a:r>
          </a:p>
          <a:p>
            <a:pPr marL="342900" indent="-342900">
              <a:buAutoNum type="arabicParenR"/>
            </a:pPr>
            <a:endParaRPr lang="ru-RU" sz="2400" dirty="0"/>
          </a:p>
          <a:p>
            <a:pPr marL="342900" indent="-342900">
              <a:buAutoNum type="arabicParenR"/>
            </a:pPr>
            <a:r>
              <a:rPr lang="ru-RU" sz="2400" dirty="0"/>
              <a:t>В худшем случае скорость все еще О(</a:t>
            </a:r>
            <a:r>
              <a:rPr lang="en-US" sz="2400" dirty="0"/>
              <a:t>n^2)</a:t>
            </a:r>
          </a:p>
          <a:p>
            <a:pPr marL="342900" indent="-342900">
              <a:buAutoNum type="arabicParenR"/>
            </a:pPr>
            <a:endParaRPr lang="en-US" sz="2400" dirty="0"/>
          </a:p>
          <a:p>
            <a:pPr marL="342900" indent="-342900">
              <a:buAutoNum type="arabicParenR"/>
            </a:pPr>
            <a:r>
              <a:rPr lang="ru-RU" sz="2400" dirty="0"/>
              <a:t>Не самый эффективный среди сортировок</a:t>
            </a:r>
          </a:p>
        </p:txBody>
      </p:sp>
    </p:spTree>
    <p:extLst>
      <p:ext uri="{BB962C8B-B14F-4D97-AF65-F5344CB8AC3E}">
        <p14:creationId xmlns:p14="http://schemas.microsoft.com/office/powerpoint/2010/main" val="291698650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186</Words>
  <Application>Microsoft Office PowerPoint</Application>
  <PresentationFormat>Широкоэкранный</PresentationFormat>
  <Paragraphs>45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Stooge Sort</vt:lpstr>
      <vt:lpstr>Как работает?</vt:lpstr>
      <vt:lpstr>Плюсы</vt:lpstr>
      <vt:lpstr>Минусы</vt:lpstr>
      <vt:lpstr>Comb Sort</vt:lpstr>
      <vt:lpstr>Как работает?</vt:lpstr>
      <vt:lpstr>Плюсы</vt:lpstr>
      <vt:lpstr>Минусы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Stooge Sort</dc:title>
  <dc:creator>lord00alm@gmail.com</dc:creator>
  <cp:lastModifiedBy>lord00alm@gmail.com</cp:lastModifiedBy>
  <cp:revision>1</cp:revision>
  <dcterms:created xsi:type="dcterms:W3CDTF">2025-06-14T06:45:23Z</dcterms:created>
  <dcterms:modified xsi:type="dcterms:W3CDTF">2025-06-14T07:00:29Z</dcterms:modified>
</cp:coreProperties>
</file>