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65" r:id="rId7"/>
    <p:sldId id="260" r:id="rId8"/>
    <p:sldId id="261" r:id="rId9"/>
    <p:sldId id="266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556B0-DE69-49CB-A46E-A917D97DE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6ED100-1979-41B9-9062-EB05284A9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7CEB16-4117-4EEC-B4CB-0F166626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185261-E8EA-4016-AD62-62A103B2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9AEF32-3327-4504-890C-9D6101AB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19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499AC-568D-4EDE-926C-5EDF1ACD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F97FB2-44F6-4534-9CD4-C92A636E3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78944F-453B-482C-9D8C-503F83E2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2B76A8-15EE-47BE-8C66-1A9D3189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51701-0522-459C-83F7-050802C8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4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AC7A561-9D1D-43A9-9E18-927199C07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4A7D8F-51FE-4C26-9F9B-11031AA3D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F8DF32-E6C9-44C4-9BD9-37242A7E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11C34B-9D3B-406F-8646-BDF27617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308ED-105A-4BD3-BABE-70E150DB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76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0A74F-1EEF-4F24-AC4E-7A19AB33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A8A233-0947-4A8D-81DD-FDB97CE0B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F5908C-A3BB-4D47-8769-F1F3B7AA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A49C10-F0EF-4AE5-8EF2-6574A525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4165A1-4C67-417D-AE82-65F4FE6B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34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A4E30-5899-4D65-BCB6-2508F041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96EA2D-3ED8-4D1F-B034-01D1ECCFA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544363-1614-40C9-ADFC-59DD12A8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335B2-5988-4FF8-9604-2F8DFA96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B94702-6BE6-4110-93F5-1B5638D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09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A2B29-1BB8-4047-A808-4785CEFD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BA5AF-8880-46AA-8D31-BD2F0D5A8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B3C8D7-0249-4C65-B690-E71FE1C2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74875-3F89-4302-AEEB-1E9E603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A75383-A8C4-49D9-A8A2-3EE99F6C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298B8E-2C45-45E4-82B7-ACD3509B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07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9CF0-582F-4A54-A269-44C6B33D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CBCC85-4396-4082-B855-83671BD0E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CC4CB2-F2BA-460F-8A05-7B6B997F7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712F65-3D6E-4C21-BE21-64A03555E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A29E8F-6CB5-4D08-8A21-964CF9DBD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577780-853B-4C86-BCEE-25C0F07B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A1E32A-B749-4412-AB1D-374740FE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2AED0F-BA08-4591-A66C-81ED6E49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56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FF2EB-C9A7-441C-93D1-CB0291C0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279746-E663-4D01-B81C-A138BC4A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3D12B2-43ED-4C63-8761-4BDC08FE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92BD7B-0C99-48D2-8D9C-8AF72BDD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9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A69525-211D-4C8E-AB32-7771A557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79995D-874F-4DFE-ACEB-9051BE5E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F0BE2-3D28-4844-9B66-75117332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37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20CDB-F25E-4CAC-B2BE-394C198F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676E5-6D5A-42CC-B48B-CFADFDA92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852BDB-E95E-46E9-9E06-4F84840B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296BE0-6F0F-4CBA-8A94-5DECA697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1E3EE4-D2C8-4492-90FA-EC22DBB7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B887BA-DE17-4713-9D12-4E18F963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42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D5936-702A-4873-88BE-1D0980D3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B2E078-04A5-4476-BC46-519FC36C9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FB1069-4B63-4607-AF67-74F6A09DB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7298FB-6ABF-458A-B97D-EB0A763F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903E0-21A9-494D-8E69-1D8D99CE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87C9B0-3A3E-4E4C-9500-9539E47F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5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BC1DC-1C05-4103-9505-E3B70E12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3EBA87-2C8F-46F3-989A-619411921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A971AC-DB7D-4F5B-9669-CE67888AF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9DF9-103F-43BE-AAEB-631A29FEA27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C3F8F8-477F-447A-A85F-AC31BE101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445203-2218-427A-9F0A-2C6CE331F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55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AA379-0FC2-4B6D-9979-A1F22FBEF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Patience sort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EA89EB-C9AB-4B24-B423-2300755A2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ru-RU" dirty="0"/>
              <a:t>Сортировка пасьянсом</a:t>
            </a:r>
          </a:p>
        </p:txBody>
      </p:sp>
    </p:spTree>
    <p:extLst>
      <p:ext uri="{BB962C8B-B14F-4D97-AF65-F5344CB8AC3E}">
        <p14:creationId xmlns:p14="http://schemas.microsoft.com/office/powerpoint/2010/main" val="387002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orting algorithm blocks pt2 | Fandom">
            <a:extLst>
              <a:ext uri="{FF2B5EF4-FFF2-40B4-BE49-F238E27FC236}">
                <a16:creationId xmlns:a16="http://schemas.microsoft.com/office/drawing/2014/main" id="{F7E9A5C9-8CEF-4FF8-910E-AF0867B1850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Sorting algorithm blocks pt2 | Fandom">
            <a:extLst>
              <a:ext uri="{FF2B5EF4-FFF2-40B4-BE49-F238E27FC236}">
                <a16:creationId xmlns:a16="http://schemas.microsoft.com/office/drawing/2014/main" id="{FCC166FC-DFA0-4E22-97E4-91D1455712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5378824" cy="53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Sorting Algorithm Iceberg : r/ProgrammerHumor">
            <a:extLst>
              <a:ext uri="{FF2B5EF4-FFF2-40B4-BE49-F238E27FC236}">
                <a16:creationId xmlns:a16="http://schemas.microsoft.com/office/drawing/2014/main" id="{6D341AFF-B536-4BDF-B01F-FE1B9448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0"/>
            <a:ext cx="4845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2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C727-6755-4E74-86A1-F52F1E3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— это алгоритм сортировки, вдохновленный игрой пасьянс и названный в ее честь. Данный вариант алгоритма сортировки наиболее эффективно вычисляет длину самой длинной возрастающей подпоследовательности в заданном массиве.</a:t>
            </a:r>
          </a:p>
        </p:txBody>
      </p:sp>
      <p:pic>
        <p:nvPicPr>
          <p:cNvPr id="5122" name="Picture 2" descr="Behavioral Skills - Why Patience Is Important - Make Me Better">
            <a:extLst>
              <a:ext uri="{FF2B5EF4-FFF2-40B4-BE49-F238E27FC236}">
                <a16:creationId xmlns:a16="http://schemas.microsoft.com/office/drawing/2014/main" id="{0DC1B4C5-8ED9-4E17-9E48-5C6B513A1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1" y="3710793"/>
            <a:ext cx="4369120" cy="24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A826D33-BF17-4893-BFDD-026E9076FF9D}"/>
              </a:ext>
            </a:extLst>
          </p:cNvPr>
          <p:cNvSpPr/>
          <p:nvPr/>
        </p:nvSpPr>
        <p:spPr>
          <a:xfrm>
            <a:off x="838200" y="347984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800" dirty="0"/>
              <a:t>Впервые описан в 1962 году Дональдом Кнутом в его работе по компьютерным алгоритмам. В 1999 году алгоритм был </a:t>
            </a:r>
            <a:r>
              <a:rPr lang="ru-RU" sz="2800" dirty="0" err="1"/>
              <a:t>переоткрыт</a:t>
            </a:r>
            <a:r>
              <a:rPr lang="ru-RU" sz="2800" dirty="0"/>
              <a:t> и детально проанализирован Робертом Седжвиком и Роджером Уэйном.</a:t>
            </a:r>
          </a:p>
        </p:txBody>
      </p:sp>
    </p:spTree>
    <p:extLst>
      <p:ext uri="{BB962C8B-B14F-4D97-AF65-F5344CB8AC3E}">
        <p14:creationId xmlns:p14="http://schemas.microsoft.com/office/powerpoint/2010/main" val="309981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C727-6755-4E74-86A1-F52F1E3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Алгоритм. Этап 1. Разложение на стопки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Шаг 1: Берём первый элемент массива и кладём его в новую стопку.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Шаг 2: Для каждого следующего элемента: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Находим самую левую стопку, где верхний элемент больше или равен текущему.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Если такая стопка есть — кладём элемент в неё. Если нет — создаём новую стопку справа.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Итог: Каждая стопка представляет собой неубывающую последовательность.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298308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C727-6755-4E74-86A1-F52F1E3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Алгоритм. Этап 2: Слияние стопок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44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Шаг 3: Пока есть непустые стопки: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Извлекаем минимальный верхний элемент среди всех стопок.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Добавляем его в результирующий массив.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Итог: Результирующий массив отсортирован.</a:t>
            </a:r>
          </a:p>
        </p:txBody>
      </p:sp>
      <p:pic>
        <p:nvPicPr>
          <p:cNvPr id="3074" name="Picture 2" descr="Patience Sort Algorithm | Baeldung on Computer Science">
            <a:extLst>
              <a:ext uri="{FF2B5EF4-FFF2-40B4-BE49-F238E27FC236}">
                <a16:creationId xmlns:a16="http://schemas.microsoft.com/office/drawing/2014/main" id="{D7A1497C-8E82-4F45-B905-AABECED98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56" y="3833938"/>
            <a:ext cx="8702488" cy="277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85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C727-6755-4E74-86A1-F52F1E3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Сложность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Этап 1. Проход по исходному массиву размера n – O(n)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Для каждого элемента поиск подходящей стопки – O(</a:t>
            </a:r>
            <a:r>
              <a:rPr lang="ru-RU" dirty="0" err="1"/>
              <a:t>log</a:t>
            </a:r>
            <a:r>
              <a:rPr lang="ru-RU" dirty="0"/>
              <a:t>⁡</a:t>
            </a:r>
            <a:r>
              <a:rPr lang="en-US" dirty="0"/>
              <a:t>(p)</a:t>
            </a:r>
            <a:r>
              <a:rPr lang="ru-RU" dirty="0"/>
              <a:t>), p – количество стопок (</a:t>
            </a:r>
            <a:r>
              <a:rPr lang="ru-RU" dirty="0" err="1"/>
              <a:t>p≤n</a:t>
            </a:r>
            <a:r>
              <a:rPr lang="ru-RU" dirty="0"/>
              <a:t>).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Добавление элемента в стопку - O(1)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Итоговая сложность этапа: O(n </a:t>
            </a:r>
            <a:r>
              <a:rPr lang="ru-RU" dirty="0" err="1"/>
              <a:t>log</a:t>
            </a:r>
            <a:r>
              <a:rPr lang="ru-RU" dirty="0"/>
              <a:t>⁡</a:t>
            </a:r>
            <a:r>
              <a:rPr lang="en-US" dirty="0"/>
              <a:t>(n))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02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C727-6755-4E74-86A1-F52F1E3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Сложность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Этап 2: Слияние стопок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Выполняется ровно n раз (по количеству элементов исходного массива):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Извлечение из кучи размера p (</a:t>
            </a:r>
            <a:r>
              <a:rPr lang="ru-RU" dirty="0" err="1"/>
              <a:t>p≤n</a:t>
            </a:r>
            <a:r>
              <a:rPr lang="ru-RU" dirty="0"/>
              <a:t>) стека с минимальной вершиной - O(</a:t>
            </a:r>
            <a:r>
              <a:rPr lang="ru-RU" dirty="0" err="1"/>
              <a:t>log</a:t>
            </a:r>
            <a:r>
              <a:rPr lang="ru-RU" dirty="0"/>
              <a:t>⁡</a:t>
            </a:r>
            <a:r>
              <a:rPr lang="en-US" dirty="0"/>
              <a:t>(p)</a:t>
            </a:r>
            <a:r>
              <a:rPr lang="ru-RU" dirty="0"/>
              <a:t>)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Извлечение из стека элемента с вершины - O(1)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Если стек не пуст – добавление стека обратно в кучу - O(</a:t>
            </a:r>
            <a:r>
              <a:rPr lang="ru-RU" dirty="0" err="1"/>
              <a:t>log</a:t>
            </a:r>
            <a:r>
              <a:rPr lang="ru-RU" dirty="0"/>
              <a:t>⁡</a:t>
            </a:r>
            <a:r>
              <a:rPr lang="en-US" dirty="0"/>
              <a:t>(p)</a:t>
            </a:r>
            <a:r>
              <a:rPr lang="ru-RU" dirty="0"/>
              <a:t>).</a:t>
            </a:r>
            <a:endParaRPr lang="en-US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Итоговая сложность этапа: O(n </a:t>
            </a:r>
            <a:r>
              <a:rPr lang="ru-RU" dirty="0" err="1"/>
              <a:t>log</a:t>
            </a:r>
            <a:r>
              <a:rPr lang="ru-RU" dirty="0"/>
              <a:t>⁡(</a:t>
            </a:r>
            <a:r>
              <a:rPr lang="en-US" dirty="0"/>
              <a:t>n</a:t>
            </a:r>
            <a:r>
              <a:rPr lang="ru-RU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4116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C727-6755-4E74-86A1-F52F1E3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Сложность алгоритма по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Алгоритм всегда требует O(n) дополнительной памяти для размещения элементов массива в стеках. Также требуется O(n) дополнительной памяти для бинарной кучи (в худшем случае).</a:t>
            </a:r>
            <a:r>
              <a:rPr lang="en-US" dirty="0"/>
              <a:t> </a:t>
            </a:r>
            <a:r>
              <a:rPr lang="ru-RU" dirty="0"/>
              <a:t>Итоговая сложность алгоритма по памяти: O(n)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FA24F7-45C8-44AF-85B5-9146769B7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32413"/>
            <a:ext cx="9761964" cy="225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0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C727-6755-4E74-86A1-F52F1E3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Плюсы</a:t>
            </a:r>
            <a:r>
              <a:rPr lang="ru-RU" dirty="0">
                <a:latin typeface="+mn-lt"/>
              </a:rPr>
              <a:t> и минусы сортировки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2671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Простая и наглядная идея - алгоритм легко визуализировать и интуитивно понять.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Помимо сортировки позволяет эффективно находить наибольшую возрастающую последовательность (LIS) за O(n </a:t>
            </a:r>
            <a:r>
              <a:rPr lang="ru-RU" dirty="0" err="1"/>
              <a:t>log⁡n</a:t>
            </a:r>
            <a:r>
              <a:rPr lang="ru-RU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42CAE7-7AB9-489C-8C76-56B8E3F7D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31" y="1410891"/>
            <a:ext cx="5168119" cy="508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3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C727-6755-4E74-86A1-F52F1E3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Плюсы и </a:t>
            </a:r>
            <a:r>
              <a:rPr lang="ru-RU" b="1" dirty="0">
                <a:latin typeface="+mn-lt"/>
              </a:rPr>
              <a:t>минусы</a:t>
            </a:r>
            <a:r>
              <a:rPr lang="ru-RU" dirty="0">
                <a:latin typeface="+mn-lt"/>
              </a:rPr>
              <a:t> сортировки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На практике </a:t>
            </a:r>
            <a:r>
              <a:rPr lang="ru-RU" dirty="0" err="1"/>
              <a:t>Patience</a:t>
            </a:r>
            <a:r>
              <a:rPr lang="ru-RU" dirty="0"/>
              <a:t> </a:t>
            </a:r>
            <a:r>
              <a:rPr lang="ru-RU" dirty="0" err="1"/>
              <a:t>Sort</a:t>
            </a:r>
            <a:r>
              <a:rPr lang="ru-RU" dirty="0"/>
              <a:t> медленнее, чем, например, </a:t>
            </a:r>
            <a:r>
              <a:rPr lang="ru-RU" dirty="0" err="1"/>
              <a:t>Quick</a:t>
            </a:r>
            <a:r>
              <a:rPr lang="ru-RU" dirty="0"/>
              <a:t> </a:t>
            </a:r>
            <a:r>
              <a:rPr lang="ru-RU" dirty="0" err="1"/>
              <a:t>Sort</a:t>
            </a:r>
            <a:r>
              <a:rPr lang="ru-RU" dirty="0"/>
              <a:t> или </a:t>
            </a:r>
            <a:r>
              <a:rPr lang="ru-RU" dirty="0" err="1"/>
              <a:t>Merge</a:t>
            </a:r>
            <a:r>
              <a:rPr lang="ru-RU" dirty="0"/>
              <a:t> </a:t>
            </a:r>
            <a:r>
              <a:rPr lang="ru-RU" dirty="0" err="1"/>
              <a:t>Sort</a:t>
            </a:r>
            <a:r>
              <a:rPr lang="ru-RU" dirty="0"/>
              <a:t>, не смотря на ту же асимптотику. 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Зависит от дополнительных структур (стеки, куча) — увеличивается сложность реализации и затраты по памяти.</a:t>
            </a:r>
          </a:p>
        </p:txBody>
      </p:sp>
    </p:spTree>
    <p:extLst>
      <p:ext uri="{BB962C8B-B14F-4D97-AF65-F5344CB8AC3E}">
        <p14:creationId xmlns:p14="http://schemas.microsoft.com/office/powerpoint/2010/main" val="409433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rgbClr val="C2DFFD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440</Words>
  <Application>Microsoft Office PowerPoint</Application>
  <PresentationFormat>Широкоэкранный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Patience sort</vt:lpstr>
      <vt:lpstr>Определение</vt:lpstr>
      <vt:lpstr>Алгоритм. Этап 1. Разложение на стопки</vt:lpstr>
      <vt:lpstr>Алгоритм. Этап 2: Слияние стопок</vt:lpstr>
      <vt:lpstr>Сложность алгоритма</vt:lpstr>
      <vt:lpstr>Сложность алгоритма</vt:lpstr>
      <vt:lpstr>Сложность алгоритма по памяти</vt:lpstr>
      <vt:lpstr>Плюсы и минусы сортировки</vt:lpstr>
      <vt:lpstr>Плюсы и минусы сортировки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 Фенвика</dc:title>
  <dc:creator>User</dc:creator>
  <cp:lastModifiedBy>User</cp:lastModifiedBy>
  <cp:revision>19</cp:revision>
  <dcterms:created xsi:type="dcterms:W3CDTF">2025-05-22T11:20:59Z</dcterms:created>
  <dcterms:modified xsi:type="dcterms:W3CDTF">2025-06-04T12:31:23Z</dcterms:modified>
</cp:coreProperties>
</file>