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960B30-3846-DC22-5899-4D68339D4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DF4E19-2676-6794-165C-BB9B95BDD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E97B43-A616-A1DE-A85D-E3E657A5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6AE7-338F-431E-A7AF-3061CE534250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AD7234-20AC-3C87-5165-CA4458B9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5F3A71-BB32-1577-FA07-E0ED3AD8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454-45A1-44E2-B8E3-A3718BA31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79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09250-E99A-D3F7-78D7-878976FF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B2DB7E-C3EE-5DED-EC04-222D7C1AA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EC0986-6CC9-A37B-4034-65E5E73F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6AE7-338F-431E-A7AF-3061CE534250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62ADF0-5169-B1C3-67B7-0AB28504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EA6AA1-1162-7E33-DD8A-5B68DA32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454-45A1-44E2-B8E3-A3718BA31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86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5A0710-3150-59A6-6309-90BD8EAD3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3715BB-C140-9BF4-AB77-9E3AB170C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1455AF-6730-82BE-04D2-15D46439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6AE7-338F-431E-A7AF-3061CE534250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62FBD8-5E62-F03E-4D6D-6DFBA2D59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E1AC16-50BA-0781-91C8-9A1E517F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454-45A1-44E2-B8E3-A3718BA31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73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29C4C-64A1-F3BF-2D90-689D5C56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F72F01-30E3-3D07-8BFC-C9F122A62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3C6462-AACC-D0AB-56DD-AE629671A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6AE7-338F-431E-A7AF-3061CE534250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E9B700-5031-22C6-8833-A21E0C54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14AAF9-E738-4451-26DC-80DBF99D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454-45A1-44E2-B8E3-A3718BA31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91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179E1D-27E5-2DFF-7C4B-59920BA8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C83299-247C-3BE0-CE38-3FF793C16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E6D373-354B-1390-DC61-0C514AAD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6AE7-338F-431E-A7AF-3061CE534250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8D1BCA-E3AC-B5FE-4588-7653A4CB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9D6B30-804C-6439-D343-44113F65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454-45A1-44E2-B8E3-A3718BA31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50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AE2DE-B06C-6850-88FD-E443B59B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C32A43-9B87-2595-E34D-908160A64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A8938A-E2A7-0B0D-8ED7-B8961F562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D60FFA-12AE-0B1A-28BB-CC1136C4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6AE7-338F-431E-A7AF-3061CE534250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600454-2922-86F0-42F3-A0A27B54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A4465A-45B8-69B9-ABA4-2A4576C6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454-45A1-44E2-B8E3-A3718BA31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15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5D95CB-77E3-3371-4457-D200E5479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165718-D68D-70AC-F06F-0FC803F4D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3A362F5-75E2-0AC6-BC8D-EA6A26249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B05F69-E69F-F24A-8613-138B6BAEA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24B2CF6-EF81-5728-6F71-076272B6B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FD9B976-ABE2-9AE5-479B-2FB277DFE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6AE7-338F-431E-A7AF-3061CE534250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96BA710-2A00-45F3-094E-97D90928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2D5DB7-B855-5C45-A3A3-18C59A1D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454-45A1-44E2-B8E3-A3718BA31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01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725231-FF31-4F1F-1BE1-B2FDB9F9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D54BDA8-B1F3-FB50-CD34-CA58528C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6AE7-338F-431E-A7AF-3061CE534250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99A9E3-AEF9-8FDC-BA90-7D893EB2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0042D3-7C08-BAFE-33BA-1F9C3B8E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454-45A1-44E2-B8E3-A3718BA31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87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45ECDF-080F-0F87-243C-4F7C2901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6AE7-338F-431E-A7AF-3061CE534250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127D3A1-2875-1E8E-4D13-7791D4AED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B8F07F-972A-B026-E1AF-4EDA01E2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454-45A1-44E2-B8E3-A3718BA31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2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F6E4B2-2E4E-B770-819F-7EAC61E4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B55BFC-E7A0-3FE3-7E59-A71A186A6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CB011C-762E-5BCD-9869-59EFD0F44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87464B-7005-2F8A-056A-34786563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6AE7-338F-431E-A7AF-3061CE534250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A7478E-7E79-103E-9C75-6F97D626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CA4310-DF94-EA2D-7C20-21D0B8A2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454-45A1-44E2-B8E3-A3718BA31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01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93C25-9C2A-CC50-3B7C-D1386208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16425F-7CE3-2949-95FA-4A8AD8077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7528F2-A769-B68D-5B1A-CE705A321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2BCC0E-8F37-6C11-9435-6A0251CC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6AE7-338F-431E-A7AF-3061CE534250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1BE6D8-1001-7587-13D4-F09AE9DB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C18621-AF42-867D-7624-F607FDD1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454-45A1-44E2-B8E3-A3718BA31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20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49A56-05BA-55E9-6B42-1DEDD830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3CBE01-91F1-F7FE-2CE8-ABA437B64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B32EA0-9CBF-85FA-46D5-3C19C6A03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8C6AE7-338F-431E-A7AF-3061CE534250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A27632-D6C2-2ADA-AAB3-DD534C64E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22438E-816D-A34A-D0FF-A8DBBF56C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91454-45A1-44E2-B8E3-A3718BA31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79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4ED0E-0A4E-A26D-1F5E-17A9EF4DB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Comb sort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D201D0-7818-2E49-87E0-A96ED80F9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85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4ED0E-0A4E-A26D-1F5E-17A9EF4DB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D201D0-7818-2E49-87E0-A96ED80F9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1" name="Рисунок 10" descr="Изображение выглядит как текст, Шрифт, снимок экрана">
            <a:extLst>
              <a:ext uri="{FF2B5EF4-FFF2-40B4-BE49-F238E27FC236}">
                <a16:creationId xmlns:a16="http://schemas.microsoft.com/office/drawing/2014/main" id="{F57A9D9D-038D-66E0-F48C-08052060F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041" y="402131"/>
            <a:ext cx="9195917" cy="605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13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4ED0E-0A4E-A26D-1F5E-17A9EF4DB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D201D0-7818-2E49-87E0-A96ED80F9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CE4256-80CC-D7FF-88BC-BF11DE4BA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95" y="815364"/>
            <a:ext cx="10648010" cy="538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7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4ED0E-0A4E-A26D-1F5E-17A9EF4DB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D201D0-7818-2E49-87E0-A96ED80F9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317E0A-70E2-B3AF-8869-E12E6295C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072"/>
            <a:ext cx="12192000" cy="40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7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4ED0E-0A4E-A26D-1F5E-17A9EF4DB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D201D0-7818-2E49-87E0-A96ED80F9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317E0A-70E2-B3AF-8869-E12E6295C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072"/>
            <a:ext cx="12192000" cy="4078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203FA3-C736-993D-C2B9-AC73B1371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2171"/>
            <a:ext cx="12192000" cy="41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0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4ED0E-0A4E-A26D-1F5E-17A9EF4DB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D201D0-7818-2E49-87E0-A96ED80F9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317E0A-70E2-B3AF-8869-E12E6295C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072"/>
            <a:ext cx="12192000" cy="4078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203FA3-C736-993D-C2B9-AC73B1371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2171"/>
            <a:ext cx="12192000" cy="4136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FBF152-474B-5FCE-4C2D-8D43BE749F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8713"/>
            <a:ext cx="12192000" cy="40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8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4ED0E-0A4E-A26D-1F5E-17A9EF4DB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D201D0-7818-2E49-87E0-A96ED80F9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317E0A-70E2-B3AF-8869-E12E6295C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072"/>
            <a:ext cx="12192000" cy="4078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203FA3-C736-993D-C2B9-AC73B1371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2171"/>
            <a:ext cx="12192000" cy="4136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FBF152-474B-5FCE-4C2D-8D43BE749F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8713"/>
            <a:ext cx="12192000" cy="40057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ADC1FC-8FDB-0F87-147C-4EA8F622A6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8713"/>
            <a:ext cx="12192000" cy="40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4ED0E-0A4E-A26D-1F5E-17A9EF4DB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D201D0-7818-2E49-87E0-A96ED80F9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317E0A-70E2-B3AF-8869-E12E6295C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072"/>
            <a:ext cx="12192000" cy="4078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203FA3-C736-993D-C2B9-AC73B1371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2171"/>
            <a:ext cx="12192000" cy="4136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FBF152-474B-5FCE-4C2D-8D43BE749F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8713"/>
            <a:ext cx="12192000" cy="40057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ADC1FC-8FDB-0F87-147C-4EA8F622A6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8713"/>
            <a:ext cx="12192000" cy="40057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E64DFE6-6910-5A51-A884-E1D77E6213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072"/>
            <a:ext cx="12192000" cy="40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6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4ED0E-0A4E-A26D-1F5E-17A9EF4DB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D201D0-7818-2E49-87E0-A96ED80F9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317E0A-70E2-B3AF-8869-E12E6295C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072"/>
            <a:ext cx="12192000" cy="4078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203FA3-C736-993D-C2B9-AC73B1371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2171"/>
            <a:ext cx="12192000" cy="4136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FBF152-474B-5FCE-4C2D-8D43BE749F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8713"/>
            <a:ext cx="12192000" cy="40057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ADC1FC-8FDB-0F87-147C-4EA8F622A6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8713"/>
            <a:ext cx="12192000" cy="40057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E64DFE6-6910-5A51-A884-E1D77E6213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072"/>
            <a:ext cx="12192000" cy="40785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22E06EF-BC52-A57D-1E0B-8271F32618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436"/>
            <a:ext cx="12192000" cy="40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4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4ED0E-0A4E-A26D-1F5E-17A9EF4DB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199"/>
            <a:ext cx="9144000" cy="2387600"/>
          </a:xfrm>
        </p:spPr>
        <p:txBody>
          <a:bodyPr>
            <a:noAutofit/>
          </a:bodyPr>
          <a:lstStyle/>
          <a:p>
            <a:r>
              <a:rPr lang="en-US" sz="30000" dirty="0"/>
              <a:t>…</a:t>
            </a:r>
            <a:endParaRPr lang="ru-RU" sz="30000" dirty="0"/>
          </a:p>
        </p:txBody>
      </p:sp>
    </p:spTree>
    <p:extLst>
      <p:ext uri="{BB962C8B-B14F-4D97-AF65-F5344CB8AC3E}">
        <p14:creationId xmlns:p14="http://schemas.microsoft.com/office/powerpoint/2010/main" val="200778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4ED0E-0A4E-A26D-1F5E-17A9EF4DB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D201D0-7818-2E49-87E0-A96ED80F9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317E0A-70E2-B3AF-8869-E12E6295C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072"/>
            <a:ext cx="12192000" cy="4078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203FA3-C736-993D-C2B9-AC73B1371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2171"/>
            <a:ext cx="12192000" cy="4136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FBF152-474B-5FCE-4C2D-8D43BE749F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8713"/>
            <a:ext cx="12192000" cy="40057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ADC1FC-8FDB-0F87-147C-4EA8F622A6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8713"/>
            <a:ext cx="12192000" cy="40057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E64DFE6-6910-5A51-A884-E1D77E6213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072"/>
            <a:ext cx="12192000" cy="40785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22E06EF-BC52-A57D-1E0B-8271F32618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436"/>
            <a:ext cx="12192000" cy="40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30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</Words>
  <Application>Microsoft Office PowerPoint</Application>
  <PresentationFormat>Широкоэкранный</PresentationFormat>
  <Paragraphs>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Тема Office</vt:lpstr>
      <vt:lpstr>Comb sort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…</vt:lpstr>
      <vt:lpstr>Презентация PowerPoint</vt:lpstr>
      <vt:lpstr>Презентация PowerPoint</vt:lpstr>
      <vt:lpstr>Презентация PowerPoint</vt:lpstr>
    </vt:vector>
  </TitlesOfParts>
  <Company>RePack by SPecialiST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Эльмира Хуззятова</dc:creator>
  <cp:lastModifiedBy>Эльмира Хуззятова</cp:lastModifiedBy>
  <cp:revision>3</cp:revision>
  <dcterms:created xsi:type="dcterms:W3CDTF">2025-06-08T13:59:03Z</dcterms:created>
  <dcterms:modified xsi:type="dcterms:W3CDTF">2025-06-08T14:53:55Z</dcterms:modified>
</cp:coreProperties>
</file>