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99"/>
  </p:notesMasterIdLst>
  <p:sldIdLst>
    <p:sldId id="256" r:id="rId2"/>
    <p:sldId id="258" r:id="rId3"/>
    <p:sldId id="280" r:id="rId4"/>
    <p:sldId id="257" r:id="rId5"/>
    <p:sldId id="259" r:id="rId6"/>
    <p:sldId id="260" r:id="rId7"/>
    <p:sldId id="261" r:id="rId8"/>
    <p:sldId id="262" r:id="rId9"/>
    <p:sldId id="263" r:id="rId10"/>
    <p:sldId id="264" r:id="rId11"/>
    <p:sldId id="265" r:id="rId12"/>
    <p:sldId id="266" r:id="rId13"/>
    <p:sldId id="267" r:id="rId14"/>
    <p:sldId id="268" r:id="rId15"/>
    <p:sldId id="277" r:id="rId16"/>
    <p:sldId id="269" r:id="rId17"/>
    <p:sldId id="271" r:id="rId18"/>
    <p:sldId id="275" r:id="rId19"/>
    <p:sldId id="276" r:id="rId20"/>
    <p:sldId id="272" r:id="rId21"/>
    <p:sldId id="278" r:id="rId22"/>
    <p:sldId id="273" r:id="rId23"/>
    <p:sldId id="279" r:id="rId24"/>
    <p:sldId id="274" r:id="rId25"/>
    <p:sldId id="282" r:id="rId26"/>
    <p:sldId id="281" r:id="rId27"/>
    <p:sldId id="284" r:id="rId28"/>
    <p:sldId id="285" r:id="rId29"/>
    <p:sldId id="270" r:id="rId30"/>
    <p:sldId id="286" r:id="rId31"/>
    <p:sldId id="287" r:id="rId32"/>
    <p:sldId id="288" r:id="rId33"/>
    <p:sldId id="289" r:id="rId34"/>
    <p:sldId id="290" r:id="rId35"/>
    <p:sldId id="371" r:id="rId36"/>
    <p:sldId id="372" r:id="rId37"/>
    <p:sldId id="297" r:id="rId38"/>
    <p:sldId id="298" r:id="rId39"/>
    <p:sldId id="300" r:id="rId40"/>
    <p:sldId id="301" r:id="rId41"/>
    <p:sldId id="302" r:id="rId42"/>
    <p:sldId id="303" r:id="rId43"/>
    <p:sldId id="304" r:id="rId44"/>
    <p:sldId id="305" r:id="rId45"/>
    <p:sldId id="310" r:id="rId46"/>
    <p:sldId id="309" r:id="rId47"/>
    <p:sldId id="311" r:id="rId48"/>
    <p:sldId id="312" r:id="rId49"/>
    <p:sldId id="313" r:id="rId50"/>
    <p:sldId id="314" r:id="rId51"/>
    <p:sldId id="308" r:id="rId52"/>
    <p:sldId id="315" r:id="rId53"/>
    <p:sldId id="317" r:id="rId54"/>
    <p:sldId id="318" r:id="rId55"/>
    <p:sldId id="321" r:id="rId56"/>
    <p:sldId id="329" r:id="rId57"/>
    <p:sldId id="330" r:id="rId58"/>
    <p:sldId id="322" r:id="rId59"/>
    <p:sldId id="326" r:id="rId60"/>
    <p:sldId id="327" r:id="rId61"/>
    <p:sldId id="328" r:id="rId62"/>
    <p:sldId id="331" r:id="rId63"/>
    <p:sldId id="336" r:id="rId64"/>
    <p:sldId id="332" r:id="rId65"/>
    <p:sldId id="333" r:id="rId66"/>
    <p:sldId id="334" r:id="rId67"/>
    <p:sldId id="335" r:id="rId68"/>
    <p:sldId id="337" r:id="rId69"/>
    <p:sldId id="338" r:id="rId70"/>
    <p:sldId id="339" r:id="rId71"/>
    <p:sldId id="340" r:id="rId72"/>
    <p:sldId id="341" r:id="rId73"/>
    <p:sldId id="342" r:id="rId74"/>
    <p:sldId id="343" r:id="rId75"/>
    <p:sldId id="344" r:id="rId76"/>
    <p:sldId id="316" r:id="rId77"/>
    <p:sldId id="346" r:id="rId78"/>
    <p:sldId id="347" r:id="rId79"/>
    <p:sldId id="348" r:id="rId80"/>
    <p:sldId id="349" r:id="rId81"/>
    <p:sldId id="350" r:id="rId82"/>
    <p:sldId id="351" r:id="rId83"/>
    <p:sldId id="352" r:id="rId84"/>
    <p:sldId id="353" r:id="rId85"/>
    <p:sldId id="354" r:id="rId86"/>
    <p:sldId id="355" r:id="rId87"/>
    <p:sldId id="356" r:id="rId88"/>
    <p:sldId id="357" r:id="rId89"/>
    <p:sldId id="358" r:id="rId90"/>
    <p:sldId id="362" r:id="rId91"/>
    <p:sldId id="363" r:id="rId92"/>
    <p:sldId id="364" r:id="rId93"/>
    <p:sldId id="365" r:id="rId94"/>
    <p:sldId id="366" r:id="rId95"/>
    <p:sldId id="367" r:id="rId96"/>
    <p:sldId id="368" r:id="rId97"/>
    <p:sldId id="370" r:id="rId98"/>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511087-2D53-45C7-ACE4-708BEEB1B319}" v="1269" dt="2022-04-12T12:01:44.852"/>
  </p1510:revLst>
</p1510:revInfo>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49" autoAdjust="0"/>
    <p:restoredTop sz="81064" autoAdjust="0"/>
  </p:normalViewPr>
  <p:slideViewPr>
    <p:cSldViewPr snapToGrid="0">
      <p:cViewPr varScale="1">
        <p:scale>
          <a:sx n="72" d="100"/>
          <a:sy n="72" d="100"/>
        </p:scale>
        <p:origin x="801"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microsoft.com/office/2016/11/relationships/changesInfo" Target="changesInfos/changesInfo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8" Type="http://schemas.microsoft.com/office/2015/10/relationships/revisionInfo" Target="revisionInfo.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notesMaster" Target="notesMasters/notesMaster1.xml"/><Relationship Id="rId10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lat Khafizov" userId="966595a5de23d278" providerId="LiveId" clId="{5F511087-2D53-45C7-ACE4-708BEEB1B319}"/>
    <pc:docChg chg="undo custSel addSld modSld">
      <pc:chgData name="Bulat Khafizov" userId="966595a5de23d278" providerId="LiveId" clId="{5F511087-2D53-45C7-ACE4-708BEEB1B319}" dt="2022-04-12T12:01:44.850" v="1772"/>
      <pc:docMkLst>
        <pc:docMk/>
      </pc:docMkLst>
      <pc:sldChg chg="modSp mod">
        <pc:chgData name="Bulat Khafizov" userId="966595a5de23d278" providerId="LiveId" clId="{5F511087-2D53-45C7-ACE4-708BEEB1B319}" dt="2022-04-10T19:47:38.309" v="1771" actId="20577"/>
        <pc:sldMkLst>
          <pc:docMk/>
          <pc:sldMk cId="1579719746" sldId="256"/>
        </pc:sldMkLst>
        <pc:spChg chg="mod">
          <ac:chgData name="Bulat Khafizov" userId="966595a5de23d278" providerId="LiveId" clId="{5F511087-2D53-45C7-ACE4-708BEEB1B319}" dt="2022-04-07T07:18:58.001" v="3"/>
          <ac:spMkLst>
            <pc:docMk/>
            <pc:sldMk cId="1579719746" sldId="256"/>
            <ac:spMk id="2" creationId="{ACFD000A-5983-4BBB-9812-A7ACD39F376A}"/>
          </ac:spMkLst>
        </pc:spChg>
        <pc:spChg chg="mod">
          <ac:chgData name="Bulat Khafizov" userId="966595a5de23d278" providerId="LiveId" clId="{5F511087-2D53-45C7-ACE4-708BEEB1B319}" dt="2022-04-10T19:47:38.309" v="1771" actId="20577"/>
          <ac:spMkLst>
            <pc:docMk/>
            <pc:sldMk cId="1579719746" sldId="256"/>
            <ac:spMk id="3" creationId="{DE5327AA-B5B2-461B-941E-EC80DD4EAE4E}"/>
          </ac:spMkLst>
        </pc:spChg>
      </pc:sldChg>
      <pc:sldChg chg="addSp delSp modSp">
        <pc:chgData name="Bulat Khafizov" userId="966595a5de23d278" providerId="LiveId" clId="{5F511087-2D53-45C7-ACE4-708BEEB1B319}" dt="2022-04-12T12:01:44.850" v="1772"/>
        <pc:sldMkLst>
          <pc:docMk/>
          <pc:sldMk cId="1246213999" sldId="257"/>
        </pc:sldMkLst>
        <pc:spChg chg="mod">
          <ac:chgData name="Bulat Khafizov" userId="966595a5de23d278" providerId="LiveId" clId="{5F511087-2D53-45C7-ACE4-708BEEB1B319}" dt="2022-04-12T12:01:44.850" v="1772"/>
          <ac:spMkLst>
            <pc:docMk/>
            <pc:sldMk cId="1246213999" sldId="257"/>
            <ac:spMk id="2" creationId="{F122F64A-5D0E-4FFE-B1A0-F1838A7613D5}"/>
          </ac:spMkLst>
        </pc:spChg>
        <pc:spChg chg="add del mod">
          <ac:chgData name="Bulat Khafizov" userId="966595a5de23d278" providerId="LiveId" clId="{5F511087-2D53-45C7-ACE4-708BEEB1B319}" dt="2022-04-12T12:01:44.850" v="1772"/>
          <ac:spMkLst>
            <pc:docMk/>
            <pc:sldMk cId="1246213999" sldId="257"/>
            <ac:spMk id="3" creationId="{2B516725-24CB-4BA8-B273-DE757348A06B}"/>
          </ac:spMkLst>
        </pc:spChg>
        <pc:spChg chg="add mod">
          <ac:chgData name="Bulat Khafizov" userId="966595a5de23d278" providerId="LiveId" clId="{5F511087-2D53-45C7-ACE4-708BEEB1B319}" dt="2022-04-12T12:01:44.850" v="1772"/>
          <ac:spMkLst>
            <pc:docMk/>
            <pc:sldMk cId="1246213999" sldId="257"/>
            <ac:spMk id="10" creationId="{6C10C005-06A7-4A5E-B290-647FD0A7ABDE}"/>
          </ac:spMkLst>
        </pc:spChg>
      </pc:sldChg>
      <pc:sldChg chg="modSp">
        <pc:chgData name="Bulat Khafizov" userId="966595a5de23d278" providerId="LiveId" clId="{5F511087-2D53-45C7-ACE4-708BEEB1B319}" dt="2022-04-07T07:18:58.001" v="3"/>
        <pc:sldMkLst>
          <pc:docMk/>
          <pc:sldMk cId="2831090133" sldId="258"/>
        </pc:sldMkLst>
        <pc:spChg chg="mod">
          <ac:chgData name="Bulat Khafizov" userId="966595a5de23d278" providerId="LiveId" clId="{5F511087-2D53-45C7-ACE4-708BEEB1B319}" dt="2022-04-07T07:18:58.001" v="3"/>
          <ac:spMkLst>
            <pc:docMk/>
            <pc:sldMk cId="2831090133" sldId="258"/>
            <ac:spMk id="2" creationId="{C0B57834-A555-4E88-B3B4-61542B6FFCD9}"/>
          </ac:spMkLst>
        </pc:spChg>
        <pc:spChg chg="mod">
          <ac:chgData name="Bulat Khafizov" userId="966595a5de23d278" providerId="LiveId" clId="{5F511087-2D53-45C7-ACE4-708BEEB1B319}" dt="2022-04-07T07:18:58.001" v="3"/>
          <ac:spMkLst>
            <pc:docMk/>
            <pc:sldMk cId="2831090133" sldId="258"/>
            <ac:spMk id="9" creationId="{24A35397-AFB8-486F-93BD-195F4E2AB805}"/>
          </ac:spMkLst>
        </pc:spChg>
      </pc:sldChg>
      <pc:sldChg chg="modSp">
        <pc:chgData name="Bulat Khafizov" userId="966595a5de23d278" providerId="LiveId" clId="{5F511087-2D53-45C7-ACE4-708BEEB1B319}" dt="2022-04-07T07:18:58.001" v="3"/>
        <pc:sldMkLst>
          <pc:docMk/>
          <pc:sldMk cId="4190965164" sldId="259"/>
        </pc:sldMkLst>
        <pc:spChg chg="mod">
          <ac:chgData name="Bulat Khafizov" userId="966595a5de23d278" providerId="LiveId" clId="{5F511087-2D53-45C7-ACE4-708BEEB1B319}" dt="2022-04-07T07:18:58.001" v="3"/>
          <ac:spMkLst>
            <pc:docMk/>
            <pc:sldMk cId="4190965164" sldId="259"/>
            <ac:spMk id="2" creationId="{F122F64A-5D0E-4FFE-B1A0-F1838A7613D5}"/>
          </ac:spMkLst>
        </pc:spChg>
      </pc:sldChg>
      <pc:sldChg chg="modSp">
        <pc:chgData name="Bulat Khafizov" userId="966595a5de23d278" providerId="LiveId" clId="{5F511087-2D53-45C7-ACE4-708BEEB1B319}" dt="2022-04-07T07:18:58.001" v="3"/>
        <pc:sldMkLst>
          <pc:docMk/>
          <pc:sldMk cId="2217421617" sldId="260"/>
        </pc:sldMkLst>
        <pc:spChg chg="mod">
          <ac:chgData name="Bulat Khafizov" userId="966595a5de23d278" providerId="LiveId" clId="{5F511087-2D53-45C7-ACE4-708BEEB1B319}" dt="2022-04-07T07:18:58.001" v="3"/>
          <ac:spMkLst>
            <pc:docMk/>
            <pc:sldMk cId="2217421617" sldId="260"/>
            <ac:spMk id="2" creationId="{F122F64A-5D0E-4FFE-B1A0-F1838A7613D5}"/>
          </ac:spMkLst>
        </pc:spChg>
      </pc:sldChg>
      <pc:sldChg chg="modSp">
        <pc:chgData name="Bulat Khafizov" userId="966595a5de23d278" providerId="LiveId" clId="{5F511087-2D53-45C7-ACE4-708BEEB1B319}" dt="2022-04-07T07:18:58.001" v="3"/>
        <pc:sldMkLst>
          <pc:docMk/>
          <pc:sldMk cId="1333576743" sldId="261"/>
        </pc:sldMkLst>
        <pc:spChg chg="mod">
          <ac:chgData name="Bulat Khafizov" userId="966595a5de23d278" providerId="LiveId" clId="{5F511087-2D53-45C7-ACE4-708BEEB1B319}" dt="2022-04-07T07:18:58.001" v="3"/>
          <ac:spMkLst>
            <pc:docMk/>
            <pc:sldMk cId="1333576743" sldId="261"/>
            <ac:spMk id="2" creationId="{F122F64A-5D0E-4FFE-B1A0-F1838A7613D5}"/>
          </ac:spMkLst>
        </pc:spChg>
      </pc:sldChg>
      <pc:sldChg chg="modSp">
        <pc:chgData name="Bulat Khafizov" userId="966595a5de23d278" providerId="LiveId" clId="{5F511087-2D53-45C7-ACE4-708BEEB1B319}" dt="2022-04-07T07:18:58.001" v="3"/>
        <pc:sldMkLst>
          <pc:docMk/>
          <pc:sldMk cId="3639921694" sldId="262"/>
        </pc:sldMkLst>
        <pc:spChg chg="mod">
          <ac:chgData name="Bulat Khafizov" userId="966595a5de23d278" providerId="LiveId" clId="{5F511087-2D53-45C7-ACE4-708BEEB1B319}" dt="2022-04-07T07:18:58.001" v="3"/>
          <ac:spMkLst>
            <pc:docMk/>
            <pc:sldMk cId="3639921694" sldId="262"/>
            <ac:spMk id="2" creationId="{F122F64A-5D0E-4FFE-B1A0-F1838A7613D5}"/>
          </ac:spMkLst>
        </pc:spChg>
      </pc:sldChg>
      <pc:sldChg chg="addSp delSp modSp mod">
        <pc:chgData name="Bulat Khafizov" userId="966595a5de23d278" providerId="LiveId" clId="{5F511087-2D53-45C7-ACE4-708BEEB1B319}" dt="2022-04-10T15:44:28.680" v="1712" actId="21"/>
        <pc:sldMkLst>
          <pc:docMk/>
          <pc:sldMk cId="1822888842" sldId="263"/>
        </pc:sldMkLst>
        <pc:spChg chg="mod">
          <ac:chgData name="Bulat Khafizov" userId="966595a5de23d278" providerId="LiveId" clId="{5F511087-2D53-45C7-ACE4-708BEEB1B319}" dt="2022-04-07T07:18:58.001" v="3"/>
          <ac:spMkLst>
            <pc:docMk/>
            <pc:sldMk cId="1822888842" sldId="263"/>
            <ac:spMk id="2" creationId="{F122F64A-5D0E-4FFE-B1A0-F1838A7613D5}"/>
          </ac:spMkLst>
        </pc:spChg>
        <pc:spChg chg="add del mod">
          <ac:chgData name="Bulat Khafizov" userId="966595a5de23d278" providerId="LiveId" clId="{5F511087-2D53-45C7-ACE4-708BEEB1B319}" dt="2022-04-10T15:44:28.680" v="1712" actId="21"/>
          <ac:spMkLst>
            <pc:docMk/>
            <pc:sldMk cId="1822888842" sldId="263"/>
            <ac:spMk id="9" creationId="{A5823043-B131-47B5-97E7-2AAE70A660A4}"/>
          </ac:spMkLst>
        </pc:spChg>
        <pc:graphicFrameChg chg="add del mod modGraphic">
          <ac:chgData name="Bulat Khafizov" userId="966595a5de23d278" providerId="LiveId" clId="{5F511087-2D53-45C7-ACE4-708BEEB1B319}" dt="2022-04-10T15:44:28.680" v="1712" actId="21"/>
          <ac:graphicFrameMkLst>
            <pc:docMk/>
            <pc:sldMk cId="1822888842" sldId="263"/>
            <ac:graphicFrameMk id="4" creationId="{7047FAA3-F02B-4209-BD99-0B39DD280555}"/>
          </ac:graphicFrameMkLst>
        </pc:graphicFrameChg>
        <pc:graphicFrameChg chg="add del mod modGraphic">
          <ac:chgData name="Bulat Khafizov" userId="966595a5de23d278" providerId="LiveId" clId="{5F511087-2D53-45C7-ACE4-708BEEB1B319}" dt="2022-04-10T15:38:54.304" v="1710" actId="478"/>
          <ac:graphicFrameMkLst>
            <pc:docMk/>
            <pc:sldMk cId="1822888842" sldId="263"/>
            <ac:graphicFrameMk id="10" creationId="{0D0A72D8-D209-4770-9557-F24B6779ACAC}"/>
          </ac:graphicFrameMkLst>
        </pc:graphicFrameChg>
      </pc:sldChg>
      <pc:sldChg chg="modSp">
        <pc:chgData name="Bulat Khafizov" userId="966595a5de23d278" providerId="LiveId" clId="{5F511087-2D53-45C7-ACE4-708BEEB1B319}" dt="2022-04-07T07:18:58.001" v="3"/>
        <pc:sldMkLst>
          <pc:docMk/>
          <pc:sldMk cId="3796729901" sldId="264"/>
        </pc:sldMkLst>
        <pc:spChg chg="mod">
          <ac:chgData name="Bulat Khafizov" userId="966595a5de23d278" providerId="LiveId" clId="{5F511087-2D53-45C7-ACE4-708BEEB1B319}" dt="2022-04-07T07:18:58.001" v="3"/>
          <ac:spMkLst>
            <pc:docMk/>
            <pc:sldMk cId="3796729901" sldId="264"/>
            <ac:spMk id="2" creationId="{F122F64A-5D0E-4FFE-B1A0-F1838A7613D5}"/>
          </ac:spMkLst>
        </pc:spChg>
      </pc:sldChg>
      <pc:sldChg chg="modSp">
        <pc:chgData name="Bulat Khafizov" userId="966595a5de23d278" providerId="LiveId" clId="{5F511087-2D53-45C7-ACE4-708BEEB1B319}" dt="2022-04-07T07:18:58.001" v="3"/>
        <pc:sldMkLst>
          <pc:docMk/>
          <pc:sldMk cId="606176549" sldId="265"/>
        </pc:sldMkLst>
        <pc:spChg chg="mod">
          <ac:chgData name="Bulat Khafizov" userId="966595a5de23d278" providerId="LiveId" clId="{5F511087-2D53-45C7-ACE4-708BEEB1B319}" dt="2022-04-07T07:18:58.001" v="3"/>
          <ac:spMkLst>
            <pc:docMk/>
            <pc:sldMk cId="606176549" sldId="265"/>
            <ac:spMk id="2" creationId="{F122F64A-5D0E-4FFE-B1A0-F1838A7613D5}"/>
          </ac:spMkLst>
        </pc:spChg>
      </pc:sldChg>
      <pc:sldChg chg="modSp">
        <pc:chgData name="Bulat Khafizov" userId="966595a5de23d278" providerId="LiveId" clId="{5F511087-2D53-45C7-ACE4-708BEEB1B319}" dt="2022-04-07T07:18:58.001" v="3"/>
        <pc:sldMkLst>
          <pc:docMk/>
          <pc:sldMk cId="914275900" sldId="266"/>
        </pc:sldMkLst>
        <pc:spChg chg="mod">
          <ac:chgData name="Bulat Khafizov" userId="966595a5de23d278" providerId="LiveId" clId="{5F511087-2D53-45C7-ACE4-708BEEB1B319}" dt="2022-04-07T07:18:58.001" v="3"/>
          <ac:spMkLst>
            <pc:docMk/>
            <pc:sldMk cId="914275900" sldId="266"/>
            <ac:spMk id="2" creationId="{F122F64A-5D0E-4FFE-B1A0-F1838A7613D5}"/>
          </ac:spMkLst>
        </pc:spChg>
      </pc:sldChg>
      <pc:sldChg chg="addSp modSp">
        <pc:chgData name="Bulat Khafizov" userId="966595a5de23d278" providerId="LiveId" clId="{5F511087-2D53-45C7-ACE4-708BEEB1B319}" dt="2022-04-10T15:44:34.315" v="1713"/>
        <pc:sldMkLst>
          <pc:docMk/>
          <pc:sldMk cId="1835485583" sldId="267"/>
        </pc:sldMkLst>
        <pc:spChg chg="mod">
          <ac:chgData name="Bulat Khafizov" userId="966595a5de23d278" providerId="LiveId" clId="{5F511087-2D53-45C7-ACE4-708BEEB1B319}" dt="2022-04-07T07:18:58.001" v="3"/>
          <ac:spMkLst>
            <pc:docMk/>
            <pc:sldMk cId="1835485583" sldId="267"/>
            <ac:spMk id="2" creationId="{F122F64A-5D0E-4FFE-B1A0-F1838A7613D5}"/>
          </ac:spMkLst>
        </pc:spChg>
        <pc:spChg chg="add mod">
          <ac:chgData name="Bulat Khafizov" userId="966595a5de23d278" providerId="LiveId" clId="{5F511087-2D53-45C7-ACE4-708BEEB1B319}" dt="2022-04-10T15:44:34.315" v="1713"/>
          <ac:spMkLst>
            <pc:docMk/>
            <pc:sldMk cId="1835485583" sldId="267"/>
            <ac:spMk id="10" creationId="{84CC34B3-E900-44F2-95AF-20441B21BD46}"/>
          </ac:spMkLst>
        </pc:spChg>
        <pc:graphicFrameChg chg="add mod">
          <ac:chgData name="Bulat Khafizov" userId="966595a5de23d278" providerId="LiveId" clId="{5F511087-2D53-45C7-ACE4-708BEEB1B319}" dt="2022-04-10T15:44:34.315" v="1713"/>
          <ac:graphicFrameMkLst>
            <pc:docMk/>
            <pc:sldMk cId="1835485583" sldId="267"/>
            <ac:graphicFrameMk id="11" creationId="{04CDB8F4-D3F6-473F-AAB7-BB9D18AB681E}"/>
          </ac:graphicFrameMkLst>
        </pc:graphicFrameChg>
      </pc:sldChg>
      <pc:sldChg chg="modSp">
        <pc:chgData name="Bulat Khafizov" userId="966595a5de23d278" providerId="LiveId" clId="{5F511087-2D53-45C7-ACE4-708BEEB1B319}" dt="2022-04-07T07:18:58.001" v="3"/>
        <pc:sldMkLst>
          <pc:docMk/>
          <pc:sldMk cId="1644378033" sldId="268"/>
        </pc:sldMkLst>
        <pc:spChg chg="mod">
          <ac:chgData name="Bulat Khafizov" userId="966595a5de23d278" providerId="LiveId" clId="{5F511087-2D53-45C7-ACE4-708BEEB1B319}" dt="2022-04-07T07:18:58.001" v="3"/>
          <ac:spMkLst>
            <pc:docMk/>
            <pc:sldMk cId="1644378033" sldId="268"/>
            <ac:spMk id="2" creationId="{F122F64A-5D0E-4FFE-B1A0-F1838A7613D5}"/>
          </ac:spMkLst>
        </pc:spChg>
      </pc:sldChg>
      <pc:sldChg chg="modSp">
        <pc:chgData name="Bulat Khafizov" userId="966595a5de23d278" providerId="LiveId" clId="{5F511087-2D53-45C7-ACE4-708BEEB1B319}" dt="2022-04-07T07:18:58.001" v="3"/>
        <pc:sldMkLst>
          <pc:docMk/>
          <pc:sldMk cId="1914303557" sldId="269"/>
        </pc:sldMkLst>
        <pc:spChg chg="mod">
          <ac:chgData name="Bulat Khafizov" userId="966595a5de23d278" providerId="LiveId" clId="{5F511087-2D53-45C7-ACE4-708BEEB1B319}" dt="2022-04-07T07:18:58.001" v="3"/>
          <ac:spMkLst>
            <pc:docMk/>
            <pc:sldMk cId="1914303557" sldId="269"/>
            <ac:spMk id="2" creationId="{F122F64A-5D0E-4FFE-B1A0-F1838A7613D5}"/>
          </ac:spMkLst>
        </pc:spChg>
      </pc:sldChg>
      <pc:sldChg chg="modSp">
        <pc:chgData name="Bulat Khafizov" userId="966595a5de23d278" providerId="LiveId" clId="{5F511087-2D53-45C7-ACE4-708BEEB1B319}" dt="2022-04-07T07:18:58.001" v="3"/>
        <pc:sldMkLst>
          <pc:docMk/>
          <pc:sldMk cId="2307265269" sldId="270"/>
        </pc:sldMkLst>
        <pc:spChg chg="mod">
          <ac:chgData name="Bulat Khafizov" userId="966595a5de23d278" providerId="LiveId" clId="{5F511087-2D53-45C7-ACE4-708BEEB1B319}" dt="2022-04-07T07:18:58.001" v="3"/>
          <ac:spMkLst>
            <pc:docMk/>
            <pc:sldMk cId="2307265269" sldId="270"/>
            <ac:spMk id="2" creationId="{F122F64A-5D0E-4FFE-B1A0-F1838A7613D5}"/>
          </ac:spMkLst>
        </pc:spChg>
      </pc:sldChg>
      <pc:sldChg chg="modSp">
        <pc:chgData name="Bulat Khafizov" userId="966595a5de23d278" providerId="LiveId" clId="{5F511087-2D53-45C7-ACE4-708BEEB1B319}" dt="2022-04-07T07:18:58.001" v="3"/>
        <pc:sldMkLst>
          <pc:docMk/>
          <pc:sldMk cId="4276909521" sldId="271"/>
        </pc:sldMkLst>
        <pc:spChg chg="mod">
          <ac:chgData name="Bulat Khafizov" userId="966595a5de23d278" providerId="LiveId" clId="{5F511087-2D53-45C7-ACE4-708BEEB1B319}" dt="2022-04-07T07:18:58.001" v="3"/>
          <ac:spMkLst>
            <pc:docMk/>
            <pc:sldMk cId="4276909521" sldId="271"/>
            <ac:spMk id="2" creationId="{F122F64A-5D0E-4FFE-B1A0-F1838A7613D5}"/>
          </ac:spMkLst>
        </pc:spChg>
      </pc:sldChg>
      <pc:sldChg chg="modSp">
        <pc:chgData name="Bulat Khafizov" userId="966595a5de23d278" providerId="LiveId" clId="{5F511087-2D53-45C7-ACE4-708BEEB1B319}" dt="2022-04-07T07:18:58.001" v="3"/>
        <pc:sldMkLst>
          <pc:docMk/>
          <pc:sldMk cId="985593758" sldId="272"/>
        </pc:sldMkLst>
        <pc:spChg chg="mod">
          <ac:chgData name="Bulat Khafizov" userId="966595a5de23d278" providerId="LiveId" clId="{5F511087-2D53-45C7-ACE4-708BEEB1B319}" dt="2022-04-07T07:18:58.001" v="3"/>
          <ac:spMkLst>
            <pc:docMk/>
            <pc:sldMk cId="985593758" sldId="272"/>
            <ac:spMk id="2" creationId="{F122F64A-5D0E-4FFE-B1A0-F1838A7613D5}"/>
          </ac:spMkLst>
        </pc:spChg>
      </pc:sldChg>
      <pc:sldChg chg="modSp">
        <pc:chgData name="Bulat Khafizov" userId="966595a5de23d278" providerId="LiveId" clId="{5F511087-2D53-45C7-ACE4-708BEEB1B319}" dt="2022-04-07T07:18:58.001" v="3"/>
        <pc:sldMkLst>
          <pc:docMk/>
          <pc:sldMk cId="2120146631" sldId="273"/>
        </pc:sldMkLst>
        <pc:spChg chg="mod">
          <ac:chgData name="Bulat Khafizov" userId="966595a5de23d278" providerId="LiveId" clId="{5F511087-2D53-45C7-ACE4-708BEEB1B319}" dt="2022-04-07T07:18:58.001" v="3"/>
          <ac:spMkLst>
            <pc:docMk/>
            <pc:sldMk cId="2120146631" sldId="273"/>
            <ac:spMk id="2" creationId="{F122F64A-5D0E-4FFE-B1A0-F1838A7613D5}"/>
          </ac:spMkLst>
        </pc:spChg>
      </pc:sldChg>
      <pc:sldChg chg="modSp">
        <pc:chgData name="Bulat Khafizov" userId="966595a5de23d278" providerId="LiveId" clId="{5F511087-2D53-45C7-ACE4-708BEEB1B319}" dt="2022-04-07T07:18:58.001" v="3"/>
        <pc:sldMkLst>
          <pc:docMk/>
          <pc:sldMk cId="3866169242" sldId="274"/>
        </pc:sldMkLst>
        <pc:spChg chg="mod">
          <ac:chgData name="Bulat Khafizov" userId="966595a5de23d278" providerId="LiveId" clId="{5F511087-2D53-45C7-ACE4-708BEEB1B319}" dt="2022-04-07T07:18:58.001" v="3"/>
          <ac:spMkLst>
            <pc:docMk/>
            <pc:sldMk cId="3866169242" sldId="274"/>
            <ac:spMk id="2" creationId="{F122F64A-5D0E-4FFE-B1A0-F1838A7613D5}"/>
          </ac:spMkLst>
        </pc:spChg>
      </pc:sldChg>
      <pc:sldChg chg="modSp">
        <pc:chgData name="Bulat Khafizov" userId="966595a5de23d278" providerId="LiveId" clId="{5F511087-2D53-45C7-ACE4-708BEEB1B319}" dt="2022-04-07T07:18:58.001" v="3"/>
        <pc:sldMkLst>
          <pc:docMk/>
          <pc:sldMk cId="2576396625" sldId="275"/>
        </pc:sldMkLst>
        <pc:spChg chg="mod">
          <ac:chgData name="Bulat Khafizov" userId="966595a5de23d278" providerId="LiveId" clId="{5F511087-2D53-45C7-ACE4-708BEEB1B319}" dt="2022-04-07T07:18:58.001" v="3"/>
          <ac:spMkLst>
            <pc:docMk/>
            <pc:sldMk cId="2576396625" sldId="275"/>
            <ac:spMk id="2" creationId="{F122F64A-5D0E-4FFE-B1A0-F1838A7613D5}"/>
          </ac:spMkLst>
        </pc:spChg>
      </pc:sldChg>
      <pc:sldChg chg="modSp">
        <pc:chgData name="Bulat Khafizov" userId="966595a5de23d278" providerId="LiveId" clId="{5F511087-2D53-45C7-ACE4-708BEEB1B319}" dt="2022-04-07T07:18:58.001" v="3"/>
        <pc:sldMkLst>
          <pc:docMk/>
          <pc:sldMk cId="3468515276" sldId="276"/>
        </pc:sldMkLst>
        <pc:spChg chg="mod">
          <ac:chgData name="Bulat Khafizov" userId="966595a5de23d278" providerId="LiveId" clId="{5F511087-2D53-45C7-ACE4-708BEEB1B319}" dt="2022-04-07T07:18:58.001" v="3"/>
          <ac:spMkLst>
            <pc:docMk/>
            <pc:sldMk cId="3468515276" sldId="276"/>
            <ac:spMk id="2" creationId="{F122F64A-5D0E-4FFE-B1A0-F1838A7613D5}"/>
          </ac:spMkLst>
        </pc:spChg>
      </pc:sldChg>
      <pc:sldChg chg="modSp">
        <pc:chgData name="Bulat Khafizov" userId="966595a5de23d278" providerId="LiveId" clId="{5F511087-2D53-45C7-ACE4-708BEEB1B319}" dt="2022-04-07T07:18:58.001" v="3"/>
        <pc:sldMkLst>
          <pc:docMk/>
          <pc:sldMk cId="207986477" sldId="277"/>
        </pc:sldMkLst>
        <pc:spChg chg="mod">
          <ac:chgData name="Bulat Khafizov" userId="966595a5de23d278" providerId="LiveId" clId="{5F511087-2D53-45C7-ACE4-708BEEB1B319}" dt="2022-04-07T07:18:58.001" v="3"/>
          <ac:spMkLst>
            <pc:docMk/>
            <pc:sldMk cId="207986477" sldId="277"/>
            <ac:spMk id="2" creationId="{F122F64A-5D0E-4FFE-B1A0-F1838A7613D5}"/>
          </ac:spMkLst>
        </pc:spChg>
      </pc:sldChg>
      <pc:sldChg chg="modSp">
        <pc:chgData name="Bulat Khafizov" userId="966595a5de23d278" providerId="LiveId" clId="{5F511087-2D53-45C7-ACE4-708BEEB1B319}" dt="2022-04-07T07:18:58.001" v="3"/>
        <pc:sldMkLst>
          <pc:docMk/>
          <pc:sldMk cId="1966242348" sldId="278"/>
        </pc:sldMkLst>
        <pc:spChg chg="mod">
          <ac:chgData name="Bulat Khafizov" userId="966595a5de23d278" providerId="LiveId" clId="{5F511087-2D53-45C7-ACE4-708BEEB1B319}" dt="2022-04-07T07:18:58.001" v="3"/>
          <ac:spMkLst>
            <pc:docMk/>
            <pc:sldMk cId="1966242348" sldId="278"/>
            <ac:spMk id="2" creationId="{F122F64A-5D0E-4FFE-B1A0-F1838A7613D5}"/>
          </ac:spMkLst>
        </pc:spChg>
      </pc:sldChg>
      <pc:sldChg chg="modSp">
        <pc:chgData name="Bulat Khafizov" userId="966595a5de23d278" providerId="LiveId" clId="{5F511087-2D53-45C7-ACE4-708BEEB1B319}" dt="2022-04-07T07:18:58.001" v="3"/>
        <pc:sldMkLst>
          <pc:docMk/>
          <pc:sldMk cId="2558528839" sldId="279"/>
        </pc:sldMkLst>
        <pc:spChg chg="mod">
          <ac:chgData name="Bulat Khafizov" userId="966595a5de23d278" providerId="LiveId" clId="{5F511087-2D53-45C7-ACE4-708BEEB1B319}" dt="2022-04-07T07:18:58.001" v="3"/>
          <ac:spMkLst>
            <pc:docMk/>
            <pc:sldMk cId="2558528839" sldId="279"/>
            <ac:spMk id="2" creationId="{F122F64A-5D0E-4FFE-B1A0-F1838A7613D5}"/>
          </ac:spMkLst>
        </pc:spChg>
      </pc:sldChg>
      <pc:sldChg chg="modSp mod">
        <pc:chgData name="Bulat Khafizov" userId="966595a5de23d278" providerId="LiveId" clId="{5F511087-2D53-45C7-ACE4-708BEEB1B319}" dt="2022-04-10T15:45:35.359" v="1770" actId="20577"/>
        <pc:sldMkLst>
          <pc:docMk/>
          <pc:sldMk cId="895769496" sldId="280"/>
        </pc:sldMkLst>
        <pc:spChg chg="mod">
          <ac:chgData name="Bulat Khafizov" userId="966595a5de23d278" providerId="LiveId" clId="{5F511087-2D53-45C7-ACE4-708BEEB1B319}" dt="2022-04-07T07:18:58.001" v="3"/>
          <ac:spMkLst>
            <pc:docMk/>
            <pc:sldMk cId="895769496" sldId="280"/>
            <ac:spMk id="2" creationId="{611DC183-E2F7-48D2-8B86-5F386A3DA8D4}"/>
          </ac:spMkLst>
        </pc:spChg>
        <pc:spChg chg="mod">
          <ac:chgData name="Bulat Khafizov" userId="966595a5de23d278" providerId="LiveId" clId="{5F511087-2D53-45C7-ACE4-708BEEB1B319}" dt="2022-04-10T15:45:35.359" v="1770" actId="20577"/>
          <ac:spMkLst>
            <pc:docMk/>
            <pc:sldMk cId="895769496" sldId="280"/>
            <ac:spMk id="3" creationId="{9506A810-8688-4FFF-A576-3B19CCDEE334}"/>
          </ac:spMkLst>
        </pc:spChg>
      </pc:sldChg>
      <pc:sldChg chg="modSp">
        <pc:chgData name="Bulat Khafizov" userId="966595a5de23d278" providerId="LiveId" clId="{5F511087-2D53-45C7-ACE4-708BEEB1B319}" dt="2022-04-07T07:18:58.001" v="3"/>
        <pc:sldMkLst>
          <pc:docMk/>
          <pc:sldMk cId="2788191581" sldId="281"/>
        </pc:sldMkLst>
        <pc:spChg chg="mod">
          <ac:chgData name="Bulat Khafizov" userId="966595a5de23d278" providerId="LiveId" clId="{5F511087-2D53-45C7-ACE4-708BEEB1B319}" dt="2022-04-07T07:18:58.001" v="3"/>
          <ac:spMkLst>
            <pc:docMk/>
            <pc:sldMk cId="2788191581" sldId="281"/>
            <ac:spMk id="2" creationId="{F122F64A-5D0E-4FFE-B1A0-F1838A7613D5}"/>
          </ac:spMkLst>
        </pc:spChg>
      </pc:sldChg>
      <pc:sldChg chg="modSp">
        <pc:chgData name="Bulat Khafizov" userId="966595a5de23d278" providerId="LiveId" clId="{5F511087-2D53-45C7-ACE4-708BEEB1B319}" dt="2022-04-07T07:18:58.001" v="3"/>
        <pc:sldMkLst>
          <pc:docMk/>
          <pc:sldMk cId="3225019727" sldId="282"/>
        </pc:sldMkLst>
        <pc:spChg chg="mod">
          <ac:chgData name="Bulat Khafizov" userId="966595a5de23d278" providerId="LiveId" clId="{5F511087-2D53-45C7-ACE4-708BEEB1B319}" dt="2022-04-07T07:18:58.001" v="3"/>
          <ac:spMkLst>
            <pc:docMk/>
            <pc:sldMk cId="3225019727" sldId="282"/>
            <ac:spMk id="2" creationId="{F122F64A-5D0E-4FFE-B1A0-F1838A7613D5}"/>
          </ac:spMkLst>
        </pc:spChg>
      </pc:sldChg>
      <pc:sldChg chg="modSp">
        <pc:chgData name="Bulat Khafizov" userId="966595a5de23d278" providerId="LiveId" clId="{5F511087-2D53-45C7-ACE4-708BEEB1B319}" dt="2022-04-07T07:18:58.001" v="3"/>
        <pc:sldMkLst>
          <pc:docMk/>
          <pc:sldMk cId="3520477612" sldId="284"/>
        </pc:sldMkLst>
        <pc:spChg chg="mod">
          <ac:chgData name="Bulat Khafizov" userId="966595a5de23d278" providerId="LiveId" clId="{5F511087-2D53-45C7-ACE4-708BEEB1B319}" dt="2022-04-07T07:18:58.001" v="3"/>
          <ac:spMkLst>
            <pc:docMk/>
            <pc:sldMk cId="3520477612" sldId="284"/>
            <ac:spMk id="2" creationId="{F122F64A-5D0E-4FFE-B1A0-F1838A7613D5}"/>
          </ac:spMkLst>
        </pc:spChg>
      </pc:sldChg>
      <pc:sldChg chg="modSp">
        <pc:chgData name="Bulat Khafizov" userId="966595a5de23d278" providerId="LiveId" clId="{5F511087-2D53-45C7-ACE4-708BEEB1B319}" dt="2022-04-07T07:18:58.001" v="3"/>
        <pc:sldMkLst>
          <pc:docMk/>
          <pc:sldMk cId="2829132670" sldId="285"/>
        </pc:sldMkLst>
        <pc:spChg chg="mod">
          <ac:chgData name="Bulat Khafizov" userId="966595a5de23d278" providerId="LiveId" clId="{5F511087-2D53-45C7-ACE4-708BEEB1B319}" dt="2022-04-07T07:18:58.001" v="3"/>
          <ac:spMkLst>
            <pc:docMk/>
            <pc:sldMk cId="2829132670" sldId="285"/>
            <ac:spMk id="2" creationId="{F122F64A-5D0E-4FFE-B1A0-F1838A7613D5}"/>
          </ac:spMkLst>
        </pc:spChg>
      </pc:sldChg>
      <pc:sldChg chg="modSp">
        <pc:chgData name="Bulat Khafizov" userId="966595a5de23d278" providerId="LiveId" clId="{5F511087-2D53-45C7-ACE4-708BEEB1B319}" dt="2022-04-07T07:18:58.001" v="3"/>
        <pc:sldMkLst>
          <pc:docMk/>
          <pc:sldMk cId="2084813949" sldId="286"/>
        </pc:sldMkLst>
        <pc:spChg chg="mod">
          <ac:chgData name="Bulat Khafizov" userId="966595a5de23d278" providerId="LiveId" clId="{5F511087-2D53-45C7-ACE4-708BEEB1B319}" dt="2022-04-07T07:18:58.001" v="3"/>
          <ac:spMkLst>
            <pc:docMk/>
            <pc:sldMk cId="2084813949" sldId="286"/>
            <ac:spMk id="2" creationId="{F122F64A-5D0E-4FFE-B1A0-F1838A7613D5}"/>
          </ac:spMkLst>
        </pc:spChg>
      </pc:sldChg>
      <pc:sldChg chg="modSp">
        <pc:chgData name="Bulat Khafizov" userId="966595a5de23d278" providerId="LiveId" clId="{5F511087-2D53-45C7-ACE4-708BEEB1B319}" dt="2022-04-07T07:18:58.001" v="3"/>
        <pc:sldMkLst>
          <pc:docMk/>
          <pc:sldMk cId="2669465944" sldId="287"/>
        </pc:sldMkLst>
        <pc:spChg chg="mod">
          <ac:chgData name="Bulat Khafizov" userId="966595a5de23d278" providerId="LiveId" clId="{5F511087-2D53-45C7-ACE4-708BEEB1B319}" dt="2022-04-07T07:18:58.001" v="3"/>
          <ac:spMkLst>
            <pc:docMk/>
            <pc:sldMk cId="2669465944" sldId="287"/>
            <ac:spMk id="2" creationId="{F122F64A-5D0E-4FFE-B1A0-F1838A7613D5}"/>
          </ac:spMkLst>
        </pc:spChg>
      </pc:sldChg>
      <pc:sldChg chg="modSp">
        <pc:chgData name="Bulat Khafizov" userId="966595a5de23d278" providerId="LiveId" clId="{5F511087-2D53-45C7-ACE4-708BEEB1B319}" dt="2022-04-07T07:18:58.001" v="3"/>
        <pc:sldMkLst>
          <pc:docMk/>
          <pc:sldMk cId="3740979844" sldId="288"/>
        </pc:sldMkLst>
        <pc:spChg chg="mod">
          <ac:chgData name="Bulat Khafizov" userId="966595a5de23d278" providerId="LiveId" clId="{5F511087-2D53-45C7-ACE4-708BEEB1B319}" dt="2022-04-07T07:18:58.001" v="3"/>
          <ac:spMkLst>
            <pc:docMk/>
            <pc:sldMk cId="3740979844" sldId="288"/>
            <ac:spMk id="2" creationId="{E05D7C3F-4A66-4281-87BF-1ED8019E44E4}"/>
          </ac:spMkLst>
        </pc:spChg>
        <pc:spChg chg="mod">
          <ac:chgData name="Bulat Khafizov" userId="966595a5de23d278" providerId="LiveId" clId="{5F511087-2D53-45C7-ACE4-708BEEB1B319}" dt="2022-04-07T07:18:58.001" v="3"/>
          <ac:spMkLst>
            <pc:docMk/>
            <pc:sldMk cId="3740979844" sldId="288"/>
            <ac:spMk id="3" creationId="{257438B5-617B-4920-9DE1-EF556695689C}"/>
          </ac:spMkLst>
        </pc:spChg>
      </pc:sldChg>
      <pc:sldChg chg="modSp">
        <pc:chgData name="Bulat Khafizov" userId="966595a5de23d278" providerId="LiveId" clId="{5F511087-2D53-45C7-ACE4-708BEEB1B319}" dt="2022-04-07T07:18:58.001" v="3"/>
        <pc:sldMkLst>
          <pc:docMk/>
          <pc:sldMk cId="786216223" sldId="289"/>
        </pc:sldMkLst>
        <pc:spChg chg="mod">
          <ac:chgData name="Bulat Khafizov" userId="966595a5de23d278" providerId="LiveId" clId="{5F511087-2D53-45C7-ACE4-708BEEB1B319}" dt="2022-04-07T07:18:58.001" v="3"/>
          <ac:spMkLst>
            <pc:docMk/>
            <pc:sldMk cId="786216223" sldId="289"/>
            <ac:spMk id="2" creationId="{F122F64A-5D0E-4FFE-B1A0-F1838A7613D5}"/>
          </ac:spMkLst>
        </pc:spChg>
      </pc:sldChg>
      <pc:sldChg chg="modSp">
        <pc:chgData name="Bulat Khafizov" userId="966595a5de23d278" providerId="LiveId" clId="{5F511087-2D53-45C7-ACE4-708BEEB1B319}" dt="2022-04-07T07:18:58.001" v="3"/>
        <pc:sldMkLst>
          <pc:docMk/>
          <pc:sldMk cId="3630291705" sldId="290"/>
        </pc:sldMkLst>
        <pc:spChg chg="mod">
          <ac:chgData name="Bulat Khafizov" userId="966595a5de23d278" providerId="LiveId" clId="{5F511087-2D53-45C7-ACE4-708BEEB1B319}" dt="2022-04-07T07:18:58.001" v="3"/>
          <ac:spMkLst>
            <pc:docMk/>
            <pc:sldMk cId="3630291705" sldId="290"/>
            <ac:spMk id="2" creationId="{F122F64A-5D0E-4FFE-B1A0-F1838A7613D5}"/>
          </ac:spMkLst>
        </pc:spChg>
      </pc:sldChg>
      <pc:sldChg chg="modSp">
        <pc:chgData name="Bulat Khafizov" userId="966595a5de23d278" providerId="LiveId" clId="{5F511087-2D53-45C7-ACE4-708BEEB1B319}" dt="2022-04-07T07:18:58.001" v="3"/>
        <pc:sldMkLst>
          <pc:docMk/>
          <pc:sldMk cId="3235284115" sldId="291"/>
        </pc:sldMkLst>
        <pc:spChg chg="mod">
          <ac:chgData name="Bulat Khafizov" userId="966595a5de23d278" providerId="LiveId" clId="{5F511087-2D53-45C7-ACE4-708BEEB1B319}" dt="2022-04-07T07:18:58.001" v="3"/>
          <ac:spMkLst>
            <pc:docMk/>
            <pc:sldMk cId="3235284115" sldId="291"/>
            <ac:spMk id="2" creationId="{46AE27B2-90FC-47E9-A089-3C5AE839615D}"/>
          </ac:spMkLst>
        </pc:spChg>
      </pc:sldChg>
      <pc:sldChg chg="modSp">
        <pc:chgData name="Bulat Khafizov" userId="966595a5de23d278" providerId="LiveId" clId="{5F511087-2D53-45C7-ACE4-708BEEB1B319}" dt="2022-04-07T07:18:58.001" v="3"/>
        <pc:sldMkLst>
          <pc:docMk/>
          <pc:sldMk cId="1875588041" sldId="292"/>
        </pc:sldMkLst>
        <pc:spChg chg="mod">
          <ac:chgData name="Bulat Khafizov" userId="966595a5de23d278" providerId="LiveId" clId="{5F511087-2D53-45C7-ACE4-708BEEB1B319}" dt="2022-04-07T07:18:58.001" v="3"/>
          <ac:spMkLst>
            <pc:docMk/>
            <pc:sldMk cId="1875588041" sldId="292"/>
            <ac:spMk id="2" creationId="{46AE27B2-90FC-47E9-A089-3C5AE839615D}"/>
          </ac:spMkLst>
        </pc:spChg>
      </pc:sldChg>
      <pc:sldChg chg="modSp">
        <pc:chgData name="Bulat Khafizov" userId="966595a5de23d278" providerId="LiveId" clId="{5F511087-2D53-45C7-ACE4-708BEEB1B319}" dt="2022-04-07T07:18:58.001" v="3"/>
        <pc:sldMkLst>
          <pc:docMk/>
          <pc:sldMk cId="3573678478" sldId="293"/>
        </pc:sldMkLst>
        <pc:spChg chg="mod">
          <ac:chgData name="Bulat Khafizov" userId="966595a5de23d278" providerId="LiveId" clId="{5F511087-2D53-45C7-ACE4-708BEEB1B319}" dt="2022-04-07T07:18:58.001" v="3"/>
          <ac:spMkLst>
            <pc:docMk/>
            <pc:sldMk cId="3573678478" sldId="293"/>
            <ac:spMk id="2" creationId="{46AE27B2-90FC-47E9-A089-3C5AE839615D}"/>
          </ac:spMkLst>
        </pc:spChg>
      </pc:sldChg>
      <pc:sldChg chg="modSp">
        <pc:chgData name="Bulat Khafizov" userId="966595a5de23d278" providerId="LiveId" clId="{5F511087-2D53-45C7-ACE4-708BEEB1B319}" dt="2022-04-07T07:18:58.001" v="3"/>
        <pc:sldMkLst>
          <pc:docMk/>
          <pc:sldMk cId="3069648442" sldId="294"/>
        </pc:sldMkLst>
        <pc:spChg chg="mod">
          <ac:chgData name="Bulat Khafizov" userId="966595a5de23d278" providerId="LiveId" clId="{5F511087-2D53-45C7-ACE4-708BEEB1B319}" dt="2022-04-07T07:18:58.001" v="3"/>
          <ac:spMkLst>
            <pc:docMk/>
            <pc:sldMk cId="3069648442" sldId="294"/>
            <ac:spMk id="2" creationId="{46AE27B2-90FC-47E9-A089-3C5AE839615D}"/>
          </ac:spMkLst>
        </pc:spChg>
      </pc:sldChg>
      <pc:sldChg chg="modSp">
        <pc:chgData name="Bulat Khafizov" userId="966595a5de23d278" providerId="LiveId" clId="{5F511087-2D53-45C7-ACE4-708BEEB1B319}" dt="2022-04-07T07:18:58.001" v="3"/>
        <pc:sldMkLst>
          <pc:docMk/>
          <pc:sldMk cId="3583015295" sldId="295"/>
        </pc:sldMkLst>
        <pc:spChg chg="mod">
          <ac:chgData name="Bulat Khafizov" userId="966595a5de23d278" providerId="LiveId" clId="{5F511087-2D53-45C7-ACE4-708BEEB1B319}" dt="2022-04-07T07:18:58.001" v="3"/>
          <ac:spMkLst>
            <pc:docMk/>
            <pc:sldMk cId="3583015295" sldId="295"/>
            <ac:spMk id="2" creationId="{46AE27B2-90FC-47E9-A089-3C5AE839615D}"/>
          </ac:spMkLst>
        </pc:spChg>
      </pc:sldChg>
      <pc:sldChg chg="modSp">
        <pc:chgData name="Bulat Khafizov" userId="966595a5de23d278" providerId="LiveId" clId="{5F511087-2D53-45C7-ACE4-708BEEB1B319}" dt="2022-04-07T07:18:58.001" v="3"/>
        <pc:sldMkLst>
          <pc:docMk/>
          <pc:sldMk cId="2835729823" sldId="296"/>
        </pc:sldMkLst>
        <pc:spChg chg="mod">
          <ac:chgData name="Bulat Khafizov" userId="966595a5de23d278" providerId="LiveId" clId="{5F511087-2D53-45C7-ACE4-708BEEB1B319}" dt="2022-04-07T07:18:58.001" v="3"/>
          <ac:spMkLst>
            <pc:docMk/>
            <pc:sldMk cId="2835729823" sldId="296"/>
            <ac:spMk id="2" creationId="{46AE27B2-90FC-47E9-A089-3C5AE839615D}"/>
          </ac:spMkLst>
        </pc:spChg>
      </pc:sldChg>
      <pc:sldChg chg="modSp">
        <pc:chgData name="Bulat Khafizov" userId="966595a5de23d278" providerId="LiveId" clId="{5F511087-2D53-45C7-ACE4-708BEEB1B319}" dt="2022-04-07T07:18:58.001" v="3"/>
        <pc:sldMkLst>
          <pc:docMk/>
          <pc:sldMk cId="4126186551" sldId="297"/>
        </pc:sldMkLst>
        <pc:spChg chg="mod">
          <ac:chgData name="Bulat Khafizov" userId="966595a5de23d278" providerId="LiveId" clId="{5F511087-2D53-45C7-ACE4-708BEEB1B319}" dt="2022-04-07T07:18:58.001" v="3"/>
          <ac:spMkLst>
            <pc:docMk/>
            <pc:sldMk cId="4126186551" sldId="297"/>
            <ac:spMk id="2" creationId="{5E1F37D0-AB42-476F-8F35-B3F19EF84E69}"/>
          </ac:spMkLst>
        </pc:spChg>
        <pc:spChg chg="mod">
          <ac:chgData name="Bulat Khafizov" userId="966595a5de23d278" providerId="LiveId" clId="{5F511087-2D53-45C7-ACE4-708BEEB1B319}" dt="2022-04-07T07:18:58.001" v="3"/>
          <ac:spMkLst>
            <pc:docMk/>
            <pc:sldMk cId="4126186551" sldId="297"/>
            <ac:spMk id="3" creationId="{2431EAC1-5D5E-4E2C-B34C-34B73924B179}"/>
          </ac:spMkLst>
        </pc:spChg>
      </pc:sldChg>
      <pc:sldChg chg="modSp">
        <pc:chgData name="Bulat Khafizov" userId="966595a5de23d278" providerId="LiveId" clId="{5F511087-2D53-45C7-ACE4-708BEEB1B319}" dt="2022-04-07T07:18:58.001" v="3"/>
        <pc:sldMkLst>
          <pc:docMk/>
          <pc:sldMk cId="2315822802" sldId="298"/>
        </pc:sldMkLst>
        <pc:spChg chg="mod">
          <ac:chgData name="Bulat Khafizov" userId="966595a5de23d278" providerId="LiveId" clId="{5F511087-2D53-45C7-ACE4-708BEEB1B319}" dt="2022-04-07T07:18:58.001" v="3"/>
          <ac:spMkLst>
            <pc:docMk/>
            <pc:sldMk cId="2315822802" sldId="298"/>
            <ac:spMk id="2" creationId="{0A3BF49B-D115-46CB-AF70-E76824CE65FA}"/>
          </ac:spMkLst>
        </pc:spChg>
      </pc:sldChg>
      <pc:sldChg chg="modSp">
        <pc:chgData name="Bulat Khafizov" userId="966595a5de23d278" providerId="LiveId" clId="{5F511087-2D53-45C7-ACE4-708BEEB1B319}" dt="2022-04-07T07:18:58.001" v="3"/>
        <pc:sldMkLst>
          <pc:docMk/>
          <pc:sldMk cId="196034950" sldId="299"/>
        </pc:sldMkLst>
        <pc:spChg chg="mod">
          <ac:chgData name="Bulat Khafizov" userId="966595a5de23d278" providerId="LiveId" clId="{5F511087-2D53-45C7-ACE4-708BEEB1B319}" dt="2022-04-07T07:18:58.001" v="3"/>
          <ac:spMkLst>
            <pc:docMk/>
            <pc:sldMk cId="196034950" sldId="299"/>
            <ac:spMk id="2" creationId="{5D3188AE-5420-44F8-818B-5458C26A068B}"/>
          </ac:spMkLst>
        </pc:spChg>
      </pc:sldChg>
      <pc:sldChg chg="modSp">
        <pc:chgData name="Bulat Khafizov" userId="966595a5de23d278" providerId="LiveId" clId="{5F511087-2D53-45C7-ACE4-708BEEB1B319}" dt="2022-04-07T07:18:58.001" v="3"/>
        <pc:sldMkLst>
          <pc:docMk/>
          <pc:sldMk cId="1076232925" sldId="300"/>
        </pc:sldMkLst>
        <pc:spChg chg="mod">
          <ac:chgData name="Bulat Khafizov" userId="966595a5de23d278" providerId="LiveId" clId="{5F511087-2D53-45C7-ACE4-708BEEB1B319}" dt="2022-04-07T07:18:58.001" v="3"/>
          <ac:spMkLst>
            <pc:docMk/>
            <pc:sldMk cId="1076232925" sldId="300"/>
            <ac:spMk id="2" creationId="{0A3BF49B-D115-46CB-AF70-E76824CE65FA}"/>
          </ac:spMkLst>
        </pc:spChg>
      </pc:sldChg>
      <pc:sldChg chg="modSp">
        <pc:chgData name="Bulat Khafizov" userId="966595a5de23d278" providerId="LiveId" clId="{5F511087-2D53-45C7-ACE4-708BEEB1B319}" dt="2022-04-07T07:18:58.001" v="3"/>
        <pc:sldMkLst>
          <pc:docMk/>
          <pc:sldMk cId="1677335282" sldId="301"/>
        </pc:sldMkLst>
        <pc:spChg chg="mod">
          <ac:chgData name="Bulat Khafizov" userId="966595a5de23d278" providerId="LiveId" clId="{5F511087-2D53-45C7-ACE4-708BEEB1B319}" dt="2022-04-07T07:18:58.001" v="3"/>
          <ac:spMkLst>
            <pc:docMk/>
            <pc:sldMk cId="1677335282" sldId="301"/>
            <ac:spMk id="2" creationId="{0A3BF49B-D115-46CB-AF70-E76824CE65FA}"/>
          </ac:spMkLst>
        </pc:spChg>
      </pc:sldChg>
      <pc:sldChg chg="modSp">
        <pc:chgData name="Bulat Khafizov" userId="966595a5de23d278" providerId="LiveId" clId="{5F511087-2D53-45C7-ACE4-708BEEB1B319}" dt="2022-04-07T07:18:58.001" v="3"/>
        <pc:sldMkLst>
          <pc:docMk/>
          <pc:sldMk cId="1926312732" sldId="302"/>
        </pc:sldMkLst>
        <pc:spChg chg="mod">
          <ac:chgData name="Bulat Khafizov" userId="966595a5de23d278" providerId="LiveId" clId="{5F511087-2D53-45C7-ACE4-708BEEB1B319}" dt="2022-04-07T07:18:58.001" v="3"/>
          <ac:spMkLst>
            <pc:docMk/>
            <pc:sldMk cId="1926312732" sldId="302"/>
            <ac:spMk id="2" creationId="{0A3BF49B-D115-46CB-AF70-E76824CE65FA}"/>
          </ac:spMkLst>
        </pc:spChg>
      </pc:sldChg>
      <pc:sldChg chg="modSp">
        <pc:chgData name="Bulat Khafizov" userId="966595a5de23d278" providerId="LiveId" clId="{5F511087-2D53-45C7-ACE4-708BEEB1B319}" dt="2022-04-07T07:18:58.001" v="3"/>
        <pc:sldMkLst>
          <pc:docMk/>
          <pc:sldMk cId="3265764827" sldId="303"/>
        </pc:sldMkLst>
        <pc:spChg chg="mod">
          <ac:chgData name="Bulat Khafizov" userId="966595a5de23d278" providerId="LiveId" clId="{5F511087-2D53-45C7-ACE4-708BEEB1B319}" dt="2022-04-07T07:18:58.001" v="3"/>
          <ac:spMkLst>
            <pc:docMk/>
            <pc:sldMk cId="3265764827" sldId="303"/>
            <ac:spMk id="2" creationId="{0A3BF49B-D115-46CB-AF70-E76824CE65FA}"/>
          </ac:spMkLst>
        </pc:spChg>
      </pc:sldChg>
      <pc:sldChg chg="modSp">
        <pc:chgData name="Bulat Khafizov" userId="966595a5de23d278" providerId="LiveId" clId="{5F511087-2D53-45C7-ACE4-708BEEB1B319}" dt="2022-04-07T07:18:58.001" v="3"/>
        <pc:sldMkLst>
          <pc:docMk/>
          <pc:sldMk cId="1803891910" sldId="304"/>
        </pc:sldMkLst>
        <pc:spChg chg="mod">
          <ac:chgData name="Bulat Khafizov" userId="966595a5de23d278" providerId="LiveId" clId="{5F511087-2D53-45C7-ACE4-708BEEB1B319}" dt="2022-04-07T07:18:58.001" v="3"/>
          <ac:spMkLst>
            <pc:docMk/>
            <pc:sldMk cId="1803891910" sldId="304"/>
            <ac:spMk id="2" creationId="{0A3BF49B-D115-46CB-AF70-E76824CE65FA}"/>
          </ac:spMkLst>
        </pc:spChg>
      </pc:sldChg>
      <pc:sldChg chg="modSp">
        <pc:chgData name="Bulat Khafizov" userId="966595a5de23d278" providerId="LiveId" clId="{5F511087-2D53-45C7-ACE4-708BEEB1B319}" dt="2022-04-07T07:18:58.001" v="3"/>
        <pc:sldMkLst>
          <pc:docMk/>
          <pc:sldMk cId="1987195301" sldId="305"/>
        </pc:sldMkLst>
        <pc:spChg chg="mod">
          <ac:chgData name="Bulat Khafizov" userId="966595a5de23d278" providerId="LiveId" clId="{5F511087-2D53-45C7-ACE4-708BEEB1B319}" dt="2022-04-07T07:18:58.001" v="3"/>
          <ac:spMkLst>
            <pc:docMk/>
            <pc:sldMk cId="1987195301" sldId="305"/>
            <ac:spMk id="2" creationId="{0A3BF49B-D115-46CB-AF70-E76824CE65FA}"/>
          </ac:spMkLst>
        </pc:spChg>
      </pc:sldChg>
      <pc:sldChg chg="modSp">
        <pc:chgData name="Bulat Khafizov" userId="966595a5de23d278" providerId="LiveId" clId="{5F511087-2D53-45C7-ACE4-708BEEB1B319}" dt="2022-04-07T07:18:58.001" v="3"/>
        <pc:sldMkLst>
          <pc:docMk/>
          <pc:sldMk cId="1778033249" sldId="308"/>
        </pc:sldMkLst>
        <pc:spChg chg="mod">
          <ac:chgData name="Bulat Khafizov" userId="966595a5de23d278" providerId="LiveId" clId="{5F511087-2D53-45C7-ACE4-708BEEB1B319}" dt="2022-04-07T07:18:58.001" v="3"/>
          <ac:spMkLst>
            <pc:docMk/>
            <pc:sldMk cId="1778033249" sldId="308"/>
            <ac:spMk id="2" creationId="{0A3BF49B-D115-46CB-AF70-E76824CE65FA}"/>
          </ac:spMkLst>
        </pc:spChg>
      </pc:sldChg>
      <pc:sldChg chg="modSp">
        <pc:chgData name="Bulat Khafizov" userId="966595a5de23d278" providerId="LiveId" clId="{5F511087-2D53-45C7-ACE4-708BEEB1B319}" dt="2022-04-07T07:18:58.001" v="3"/>
        <pc:sldMkLst>
          <pc:docMk/>
          <pc:sldMk cId="1689776361" sldId="309"/>
        </pc:sldMkLst>
        <pc:spChg chg="mod">
          <ac:chgData name="Bulat Khafizov" userId="966595a5de23d278" providerId="LiveId" clId="{5F511087-2D53-45C7-ACE4-708BEEB1B319}" dt="2022-04-07T07:18:58.001" v="3"/>
          <ac:spMkLst>
            <pc:docMk/>
            <pc:sldMk cId="1689776361" sldId="309"/>
            <ac:spMk id="2" creationId="{0A3BF49B-D115-46CB-AF70-E76824CE65FA}"/>
          </ac:spMkLst>
        </pc:spChg>
      </pc:sldChg>
      <pc:sldChg chg="modSp">
        <pc:chgData name="Bulat Khafizov" userId="966595a5de23d278" providerId="LiveId" clId="{5F511087-2D53-45C7-ACE4-708BEEB1B319}" dt="2022-04-07T07:18:58.001" v="3"/>
        <pc:sldMkLst>
          <pc:docMk/>
          <pc:sldMk cId="2966014367" sldId="310"/>
        </pc:sldMkLst>
        <pc:spChg chg="mod">
          <ac:chgData name="Bulat Khafizov" userId="966595a5de23d278" providerId="LiveId" clId="{5F511087-2D53-45C7-ACE4-708BEEB1B319}" dt="2022-04-07T07:18:58.001" v="3"/>
          <ac:spMkLst>
            <pc:docMk/>
            <pc:sldMk cId="2966014367" sldId="310"/>
            <ac:spMk id="2" creationId="{0A3BF49B-D115-46CB-AF70-E76824CE65FA}"/>
          </ac:spMkLst>
        </pc:spChg>
      </pc:sldChg>
      <pc:sldChg chg="modSp">
        <pc:chgData name="Bulat Khafizov" userId="966595a5de23d278" providerId="LiveId" clId="{5F511087-2D53-45C7-ACE4-708BEEB1B319}" dt="2022-04-07T07:18:58.001" v="3"/>
        <pc:sldMkLst>
          <pc:docMk/>
          <pc:sldMk cId="260669621" sldId="311"/>
        </pc:sldMkLst>
        <pc:spChg chg="mod">
          <ac:chgData name="Bulat Khafizov" userId="966595a5de23d278" providerId="LiveId" clId="{5F511087-2D53-45C7-ACE4-708BEEB1B319}" dt="2022-04-07T07:18:58.001" v="3"/>
          <ac:spMkLst>
            <pc:docMk/>
            <pc:sldMk cId="260669621" sldId="311"/>
            <ac:spMk id="2" creationId="{0A3BF49B-D115-46CB-AF70-E76824CE65FA}"/>
          </ac:spMkLst>
        </pc:spChg>
      </pc:sldChg>
      <pc:sldChg chg="modSp">
        <pc:chgData name="Bulat Khafizov" userId="966595a5de23d278" providerId="LiveId" clId="{5F511087-2D53-45C7-ACE4-708BEEB1B319}" dt="2022-04-07T07:18:58.001" v="3"/>
        <pc:sldMkLst>
          <pc:docMk/>
          <pc:sldMk cId="33934859" sldId="312"/>
        </pc:sldMkLst>
        <pc:spChg chg="mod">
          <ac:chgData name="Bulat Khafizov" userId="966595a5de23d278" providerId="LiveId" clId="{5F511087-2D53-45C7-ACE4-708BEEB1B319}" dt="2022-04-07T07:18:58.001" v="3"/>
          <ac:spMkLst>
            <pc:docMk/>
            <pc:sldMk cId="33934859" sldId="312"/>
            <ac:spMk id="2" creationId="{0A3BF49B-D115-46CB-AF70-E76824CE65FA}"/>
          </ac:spMkLst>
        </pc:spChg>
      </pc:sldChg>
      <pc:sldChg chg="modSp">
        <pc:chgData name="Bulat Khafizov" userId="966595a5de23d278" providerId="LiveId" clId="{5F511087-2D53-45C7-ACE4-708BEEB1B319}" dt="2022-04-07T07:18:58.001" v="3"/>
        <pc:sldMkLst>
          <pc:docMk/>
          <pc:sldMk cId="834891699" sldId="313"/>
        </pc:sldMkLst>
        <pc:spChg chg="mod">
          <ac:chgData name="Bulat Khafizov" userId="966595a5de23d278" providerId="LiveId" clId="{5F511087-2D53-45C7-ACE4-708BEEB1B319}" dt="2022-04-07T07:18:58.001" v="3"/>
          <ac:spMkLst>
            <pc:docMk/>
            <pc:sldMk cId="834891699" sldId="313"/>
            <ac:spMk id="2" creationId="{0A3BF49B-D115-46CB-AF70-E76824CE65FA}"/>
          </ac:spMkLst>
        </pc:spChg>
      </pc:sldChg>
      <pc:sldChg chg="modSp">
        <pc:chgData name="Bulat Khafizov" userId="966595a5de23d278" providerId="LiveId" clId="{5F511087-2D53-45C7-ACE4-708BEEB1B319}" dt="2022-04-07T07:18:58.001" v="3"/>
        <pc:sldMkLst>
          <pc:docMk/>
          <pc:sldMk cId="1279706157" sldId="314"/>
        </pc:sldMkLst>
        <pc:spChg chg="mod">
          <ac:chgData name="Bulat Khafizov" userId="966595a5de23d278" providerId="LiveId" clId="{5F511087-2D53-45C7-ACE4-708BEEB1B319}" dt="2022-04-07T07:18:58.001" v="3"/>
          <ac:spMkLst>
            <pc:docMk/>
            <pc:sldMk cId="1279706157" sldId="314"/>
            <ac:spMk id="2" creationId="{0A3BF49B-D115-46CB-AF70-E76824CE65FA}"/>
          </ac:spMkLst>
        </pc:spChg>
      </pc:sldChg>
      <pc:sldChg chg="modSp">
        <pc:chgData name="Bulat Khafizov" userId="966595a5de23d278" providerId="LiveId" clId="{5F511087-2D53-45C7-ACE4-708BEEB1B319}" dt="2022-04-07T07:18:58.001" v="3"/>
        <pc:sldMkLst>
          <pc:docMk/>
          <pc:sldMk cId="1814466504" sldId="315"/>
        </pc:sldMkLst>
        <pc:spChg chg="mod">
          <ac:chgData name="Bulat Khafizov" userId="966595a5de23d278" providerId="LiveId" clId="{5F511087-2D53-45C7-ACE4-708BEEB1B319}" dt="2022-04-07T07:18:58.001" v="3"/>
          <ac:spMkLst>
            <pc:docMk/>
            <pc:sldMk cId="1814466504" sldId="315"/>
            <ac:spMk id="2" creationId="{B45B0C28-DA9A-4667-81C5-66B525751043}"/>
          </ac:spMkLst>
        </pc:spChg>
        <pc:spChg chg="mod">
          <ac:chgData name="Bulat Khafizov" userId="966595a5de23d278" providerId="LiveId" clId="{5F511087-2D53-45C7-ACE4-708BEEB1B319}" dt="2022-04-07T07:18:58.001" v="3"/>
          <ac:spMkLst>
            <pc:docMk/>
            <pc:sldMk cId="1814466504" sldId="315"/>
            <ac:spMk id="3" creationId="{623D0924-8923-4763-8E89-9CB0180E58DE}"/>
          </ac:spMkLst>
        </pc:spChg>
      </pc:sldChg>
      <pc:sldChg chg="modSp">
        <pc:chgData name="Bulat Khafizov" userId="966595a5de23d278" providerId="LiveId" clId="{5F511087-2D53-45C7-ACE4-708BEEB1B319}" dt="2022-04-07T07:18:58.001" v="3"/>
        <pc:sldMkLst>
          <pc:docMk/>
          <pc:sldMk cId="1841067144" sldId="316"/>
        </pc:sldMkLst>
        <pc:spChg chg="mod">
          <ac:chgData name="Bulat Khafizov" userId="966595a5de23d278" providerId="LiveId" clId="{5F511087-2D53-45C7-ACE4-708BEEB1B319}" dt="2022-04-07T07:18:58.001" v="3"/>
          <ac:spMkLst>
            <pc:docMk/>
            <pc:sldMk cId="1841067144" sldId="316"/>
            <ac:spMk id="2" creationId="{A64A5679-F917-4F09-BAF6-7D180C614624}"/>
          </ac:spMkLst>
        </pc:spChg>
        <pc:spChg chg="mod">
          <ac:chgData name="Bulat Khafizov" userId="966595a5de23d278" providerId="LiveId" clId="{5F511087-2D53-45C7-ACE4-708BEEB1B319}" dt="2022-04-07T07:18:58.001" v="3"/>
          <ac:spMkLst>
            <pc:docMk/>
            <pc:sldMk cId="1841067144" sldId="316"/>
            <ac:spMk id="3" creationId="{7BAA9723-3496-4200-89DC-62CA2703AF50}"/>
          </ac:spMkLst>
        </pc:spChg>
      </pc:sldChg>
      <pc:sldChg chg="modSp">
        <pc:chgData name="Bulat Khafizov" userId="966595a5de23d278" providerId="LiveId" clId="{5F511087-2D53-45C7-ACE4-708BEEB1B319}" dt="2022-04-07T07:18:58.001" v="3"/>
        <pc:sldMkLst>
          <pc:docMk/>
          <pc:sldMk cId="1935194794" sldId="317"/>
        </pc:sldMkLst>
        <pc:spChg chg="mod">
          <ac:chgData name="Bulat Khafizov" userId="966595a5de23d278" providerId="LiveId" clId="{5F511087-2D53-45C7-ACE4-708BEEB1B319}" dt="2022-04-07T07:18:58.001" v="3"/>
          <ac:spMkLst>
            <pc:docMk/>
            <pc:sldMk cId="1935194794" sldId="317"/>
            <ac:spMk id="2" creationId="{3970154C-258A-4FCF-B939-0F5A33AC3177}"/>
          </ac:spMkLst>
        </pc:spChg>
        <pc:spChg chg="mod">
          <ac:chgData name="Bulat Khafizov" userId="966595a5de23d278" providerId="LiveId" clId="{5F511087-2D53-45C7-ACE4-708BEEB1B319}" dt="2022-04-07T07:18:58.001" v="3"/>
          <ac:spMkLst>
            <pc:docMk/>
            <pc:sldMk cId="1935194794" sldId="317"/>
            <ac:spMk id="3" creationId="{151C5419-57F8-4129-BB91-D1D62749502C}"/>
          </ac:spMkLst>
        </pc:spChg>
      </pc:sldChg>
      <pc:sldChg chg="modSp">
        <pc:chgData name="Bulat Khafizov" userId="966595a5de23d278" providerId="LiveId" clId="{5F511087-2D53-45C7-ACE4-708BEEB1B319}" dt="2022-04-07T07:18:58.001" v="3"/>
        <pc:sldMkLst>
          <pc:docMk/>
          <pc:sldMk cId="1063718617" sldId="318"/>
        </pc:sldMkLst>
        <pc:spChg chg="mod">
          <ac:chgData name="Bulat Khafizov" userId="966595a5de23d278" providerId="LiveId" clId="{5F511087-2D53-45C7-ACE4-708BEEB1B319}" dt="2022-04-07T07:18:58.001" v="3"/>
          <ac:spMkLst>
            <pc:docMk/>
            <pc:sldMk cId="1063718617" sldId="318"/>
            <ac:spMk id="3" creationId="{B064D365-415B-4EFB-9E18-6778942CCB2D}"/>
          </ac:spMkLst>
        </pc:spChg>
        <pc:spChg chg="mod">
          <ac:chgData name="Bulat Khafizov" userId="966595a5de23d278" providerId="LiveId" clId="{5F511087-2D53-45C7-ACE4-708BEEB1B319}" dt="2022-04-07T07:18:58.001" v="3"/>
          <ac:spMkLst>
            <pc:docMk/>
            <pc:sldMk cId="1063718617" sldId="318"/>
            <ac:spMk id="24" creationId="{A1D1E211-6942-43C0-88B8-22443B54CFD4}"/>
          </ac:spMkLst>
        </pc:spChg>
      </pc:sldChg>
      <pc:sldChg chg="modSp">
        <pc:chgData name="Bulat Khafizov" userId="966595a5de23d278" providerId="LiveId" clId="{5F511087-2D53-45C7-ACE4-708BEEB1B319}" dt="2022-04-07T07:18:58.001" v="3"/>
        <pc:sldMkLst>
          <pc:docMk/>
          <pc:sldMk cId="2107298690" sldId="321"/>
        </pc:sldMkLst>
        <pc:spChg chg="mod">
          <ac:chgData name="Bulat Khafizov" userId="966595a5de23d278" providerId="LiveId" clId="{5F511087-2D53-45C7-ACE4-708BEEB1B319}" dt="2022-04-07T07:18:58.001" v="3"/>
          <ac:spMkLst>
            <pc:docMk/>
            <pc:sldMk cId="2107298690" sldId="321"/>
            <ac:spMk id="2" creationId="{30433363-F38A-489B-9688-09850E75DFC8}"/>
          </ac:spMkLst>
        </pc:spChg>
        <pc:spChg chg="mod">
          <ac:chgData name="Bulat Khafizov" userId="966595a5de23d278" providerId="LiveId" clId="{5F511087-2D53-45C7-ACE4-708BEEB1B319}" dt="2022-04-07T07:18:58.001" v="3"/>
          <ac:spMkLst>
            <pc:docMk/>
            <pc:sldMk cId="2107298690" sldId="321"/>
            <ac:spMk id="3" creationId="{13D75E5C-6019-4D40-AAE1-EDA32389B86F}"/>
          </ac:spMkLst>
        </pc:spChg>
      </pc:sldChg>
      <pc:sldChg chg="modSp">
        <pc:chgData name="Bulat Khafizov" userId="966595a5de23d278" providerId="LiveId" clId="{5F511087-2D53-45C7-ACE4-708BEEB1B319}" dt="2022-04-07T07:18:58.001" v="3"/>
        <pc:sldMkLst>
          <pc:docMk/>
          <pc:sldMk cId="2116064437" sldId="322"/>
        </pc:sldMkLst>
        <pc:spChg chg="mod">
          <ac:chgData name="Bulat Khafizov" userId="966595a5de23d278" providerId="LiveId" clId="{5F511087-2D53-45C7-ACE4-708BEEB1B319}" dt="2022-04-07T07:18:58.001" v="3"/>
          <ac:spMkLst>
            <pc:docMk/>
            <pc:sldMk cId="2116064437" sldId="322"/>
            <ac:spMk id="2" creationId="{FF3E23D8-71A4-4E01-9421-BEB2638B9F5D}"/>
          </ac:spMkLst>
        </pc:spChg>
      </pc:sldChg>
      <pc:sldChg chg="modSp">
        <pc:chgData name="Bulat Khafizov" userId="966595a5de23d278" providerId="LiveId" clId="{5F511087-2D53-45C7-ACE4-708BEEB1B319}" dt="2022-04-07T07:18:58.001" v="3"/>
        <pc:sldMkLst>
          <pc:docMk/>
          <pc:sldMk cId="353009562" sldId="323"/>
        </pc:sldMkLst>
        <pc:spChg chg="mod">
          <ac:chgData name="Bulat Khafizov" userId="966595a5de23d278" providerId="LiveId" clId="{5F511087-2D53-45C7-ACE4-708BEEB1B319}" dt="2022-04-07T07:18:58.001" v="3"/>
          <ac:spMkLst>
            <pc:docMk/>
            <pc:sldMk cId="353009562" sldId="323"/>
            <ac:spMk id="2" creationId="{46AE27B2-90FC-47E9-A089-3C5AE839615D}"/>
          </ac:spMkLst>
        </pc:spChg>
      </pc:sldChg>
      <pc:sldChg chg="modSp">
        <pc:chgData name="Bulat Khafizov" userId="966595a5de23d278" providerId="LiveId" clId="{5F511087-2D53-45C7-ACE4-708BEEB1B319}" dt="2022-04-07T07:18:58.001" v="3"/>
        <pc:sldMkLst>
          <pc:docMk/>
          <pc:sldMk cId="3657408053" sldId="324"/>
        </pc:sldMkLst>
        <pc:spChg chg="mod">
          <ac:chgData name="Bulat Khafizov" userId="966595a5de23d278" providerId="LiveId" clId="{5F511087-2D53-45C7-ACE4-708BEEB1B319}" dt="2022-04-07T07:18:58.001" v="3"/>
          <ac:spMkLst>
            <pc:docMk/>
            <pc:sldMk cId="3657408053" sldId="324"/>
            <ac:spMk id="2" creationId="{46AE27B2-90FC-47E9-A089-3C5AE839615D}"/>
          </ac:spMkLst>
        </pc:spChg>
      </pc:sldChg>
      <pc:sldChg chg="modSp">
        <pc:chgData name="Bulat Khafizov" userId="966595a5de23d278" providerId="LiveId" clId="{5F511087-2D53-45C7-ACE4-708BEEB1B319}" dt="2022-04-07T07:18:58.001" v="3"/>
        <pc:sldMkLst>
          <pc:docMk/>
          <pc:sldMk cId="1696872047" sldId="325"/>
        </pc:sldMkLst>
        <pc:spChg chg="mod">
          <ac:chgData name="Bulat Khafizov" userId="966595a5de23d278" providerId="LiveId" clId="{5F511087-2D53-45C7-ACE4-708BEEB1B319}" dt="2022-04-07T07:18:58.001" v="3"/>
          <ac:spMkLst>
            <pc:docMk/>
            <pc:sldMk cId="1696872047" sldId="325"/>
            <ac:spMk id="2" creationId="{46AE27B2-90FC-47E9-A089-3C5AE839615D}"/>
          </ac:spMkLst>
        </pc:spChg>
      </pc:sldChg>
      <pc:sldChg chg="modSp">
        <pc:chgData name="Bulat Khafizov" userId="966595a5de23d278" providerId="LiveId" clId="{5F511087-2D53-45C7-ACE4-708BEEB1B319}" dt="2022-04-07T07:18:58.001" v="3"/>
        <pc:sldMkLst>
          <pc:docMk/>
          <pc:sldMk cId="2305706616" sldId="326"/>
        </pc:sldMkLst>
        <pc:spChg chg="mod">
          <ac:chgData name="Bulat Khafizov" userId="966595a5de23d278" providerId="LiveId" clId="{5F511087-2D53-45C7-ACE4-708BEEB1B319}" dt="2022-04-07T07:18:58.001" v="3"/>
          <ac:spMkLst>
            <pc:docMk/>
            <pc:sldMk cId="2305706616" sldId="326"/>
            <ac:spMk id="2" creationId="{FF3E23D8-71A4-4E01-9421-BEB2638B9F5D}"/>
          </ac:spMkLst>
        </pc:spChg>
      </pc:sldChg>
      <pc:sldChg chg="modSp">
        <pc:chgData name="Bulat Khafizov" userId="966595a5de23d278" providerId="LiveId" clId="{5F511087-2D53-45C7-ACE4-708BEEB1B319}" dt="2022-04-07T07:18:58.001" v="3"/>
        <pc:sldMkLst>
          <pc:docMk/>
          <pc:sldMk cId="696537417" sldId="327"/>
        </pc:sldMkLst>
        <pc:spChg chg="mod">
          <ac:chgData name="Bulat Khafizov" userId="966595a5de23d278" providerId="LiveId" clId="{5F511087-2D53-45C7-ACE4-708BEEB1B319}" dt="2022-04-07T07:18:58.001" v="3"/>
          <ac:spMkLst>
            <pc:docMk/>
            <pc:sldMk cId="696537417" sldId="327"/>
            <ac:spMk id="2" creationId="{FF3E23D8-71A4-4E01-9421-BEB2638B9F5D}"/>
          </ac:spMkLst>
        </pc:spChg>
      </pc:sldChg>
      <pc:sldChg chg="modSp">
        <pc:chgData name="Bulat Khafizov" userId="966595a5de23d278" providerId="LiveId" clId="{5F511087-2D53-45C7-ACE4-708BEEB1B319}" dt="2022-04-07T07:18:58.001" v="3"/>
        <pc:sldMkLst>
          <pc:docMk/>
          <pc:sldMk cId="1700849909" sldId="328"/>
        </pc:sldMkLst>
        <pc:spChg chg="mod">
          <ac:chgData name="Bulat Khafizov" userId="966595a5de23d278" providerId="LiveId" clId="{5F511087-2D53-45C7-ACE4-708BEEB1B319}" dt="2022-04-07T07:18:58.001" v="3"/>
          <ac:spMkLst>
            <pc:docMk/>
            <pc:sldMk cId="1700849909" sldId="328"/>
            <ac:spMk id="2" creationId="{FF3E23D8-71A4-4E01-9421-BEB2638B9F5D}"/>
          </ac:spMkLst>
        </pc:spChg>
      </pc:sldChg>
      <pc:sldChg chg="modSp">
        <pc:chgData name="Bulat Khafizov" userId="966595a5de23d278" providerId="LiveId" clId="{5F511087-2D53-45C7-ACE4-708BEEB1B319}" dt="2022-04-07T07:18:58.001" v="3"/>
        <pc:sldMkLst>
          <pc:docMk/>
          <pc:sldMk cId="870639787" sldId="329"/>
        </pc:sldMkLst>
        <pc:spChg chg="mod">
          <ac:chgData name="Bulat Khafizov" userId="966595a5de23d278" providerId="LiveId" clId="{5F511087-2D53-45C7-ACE4-708BEEB1B319}" dt="2022-04-07T07:18:58.001" v="3"/>
          <ac:spMkLst>
            <pc:docMk/>
            <pc:sldMk cId="870639787" sldId="329"/>
            <ac:spMk id="2" creationId="{6A76B558-2AFB-4067-BCB6-D267721197A8}"/>
          </ac:spMkLst>
        </pc:spChg>
        <pc:spChg chg="mod">
          <ac:chgData name="Bulat Khafizov" userId="966595a5de23d278" providerId="LiveId" clId="{5F511087-2D53-45C7-ACE4-708BEEB1B319}" dt="2022-04-07T07:18:58.001" v="3"/>
          <ac:spMkLst>
            <pc:docMk/>
            <pc:sldMk cId="870639787" sldId="329"/>
            <ac:spMk id="3" creationId="{CA0E0D94-8FD2-4506-B7FA-123B36FEAE45}"/>
          </ac:spMkLst>
        </pc:spChg>
      </pc:sldChg>
      <pc:sldChg chg="modSp">
        <pc:chgData name="Bulat Khafizov" userId="966595a5de23d278" providerId="LiveId" clId="{5F511087-2D53-45C7-ACE4-708BEEB1B319}" dt="2022-04-07T07:18:58.001" v="3"/>
        <pc:sldMkLst>
          <pc:docMk/>
          <pc:sldMk cId="1719066116" sldId="330"/>
        </pc:sldMkLst>
        <pc:spChg chg="mod">
          <ac:chgData name="Bulat Khafizov" userId="966595a5de23d278" providerId="LiveId" clId="{5F511087-2D53-45C7-ACE4-708BEEB1B319}" dt="2022-04-07T07:18:58.001" v="3"/>
          <ac:spMkLst>
            <pc:docMk/>
            <pc:sldMk cId="1719066116" sldId="330"/>
            <ac:spMk id="2" creationId="{1ABF4A20-B48F-443C-B54E-2B8FB26C86EB}"/>
          </ac:spMkLst>
        </pc:spChg>
        <pc:spChg chg="mod">
          <ac:chgData name="Bulat Khafizov" userId="966595a5de23d278" providerId="LiveId" clId="{5F511087-2D53-45C7-ACE4-708BEEB1B319}" dt="2022-04-07T07:18:58.001" v="3"/>
          <ac:spMkLst>
            <pc:docMk/>
            <pc:sldMk cId="1719066116" sldId="330"/>
            <ac:spMk id="3" creationId="{7FFC4352-51B1-4F16-A684-28A860BA2EE1}"/>
          </ac:spMkLst>
        </pc:spChg>
      </pc:sldChg>
      <pc:sldChg chg="modSp">
        <pc:chgData name="Bulat Khafizov" userId="966595a5de23d278" providerId="LiveId" clId="{5F511087-2D53-45C7-ACE4-708BEEB1B319}" dt="2022-04-07T07:18:58.001" v="3"/>
        <pc:sldMkLst>
          <pc:docMk/>
          <pc:sldMk cId="2601078060" sldId="331"/>
        </pc:sldMkLst>
        <pc:spChg chg="mod">
          <ac:chgData name="Bulat Khafizov" userId="966595a5de23d278" providerId="LiveId" clId="{5F511087-2D53-45C7-ACE4-708BEEB1B319}" dt="2022-04-07T07:18:58.001" v="3"/>
          <ac:spMkLst>
            <pc:docMk/>
            <pc:sldMk cId="2601078060" sldId="331"/>
            <ac:spMk id="2" creationId="{FF3E23D8-71A4-4E01-9421-BEB2638B9F5D}"/>
          </ac:spMkLst>
        </pc:spChg>
      </pc:sldChg>
      <pc:sldChg chg="modSp">
        <pc:chgData name="Bulat Khafizov" userId="966595a5de23d278" providerId="LiveId" clId="{5F511087-2D53-45C7-ACE4-708BEEB1B319}" dt="2022-04-07T07:18:58.001" v="3"/>
        <pc:sldMkLst>
          <pc:docMk/>
          <pc:sldMk cId="617597139" sldId="332"/>
        </pc:sldMkLst>
        <pc:spChg chg="mod">
          <ac:chgData name="Bulat Khafizov" userId="966595a5de23d278" providerId="LiveId" clId="{5F511087-2D53-45C7-ACE4-708BEEB1B319}" dt="2022-04-07T07:18:58.001" v="3"/>
          <ac:spMkLst>
            <pc:docMk/>
            <pc:sldMk cId="617597139" sldId="332"/>
            <ac:spMk id="2" creationId="{FF3E23D8-71A4-4E01-9421-BEB2638B9F5D}"/>
          </ac:spMkLst>
        </pc:spChg>
      </pc:sldChg>
      <pc:sldChg chg="modSp">
        <pc:chgData name="Bulat Khafizov" userId="966595a5de23d278" providerId="LiveId" clId="{5F511087-2D53-45C7-ACE4-708BEEB1B319}" dt="2022-04-07T07:18:58.001" v="3"/>
        <pc:sldMkLst>
          <pc:docMk/>
          <pc:sldMk cId="2394515248" sldId="333"/>
        </pc:sldMkLst>
        <pc:spChg chg="mod">
          <ac:chgData name="Bulat Khafizov" userId="966595a5de23d278" providerId="LiveId" clId="{5F511087-2D53-45C7-ACE4-708BEEB1B319}" dt="2022-04-07T07:18:58.001" v="3"/>
          <ac:spMkLst>
            <pc:docMk/>
            <pc:sldMk cId="2394515248" sldId="333"/>
            <ac:spMk id="2" creationId="{FF3E23D8-71A4-4E01-9421-BEB2638B9F5D}"/>
          </ac:spMkLst>
        </pc:spChg>
      </pc:sldChg>
      <pc:sldChg chg="modSp">
        <pc:chgData name="Bulat Khafizov" userId="966595a5de23d278" providerId="LiveId" clId="{5F511087-2D53-45C7-ACE4-708BEEB1B319}" dt="2022-04-07T07:18:58.001" v="3"/>
        <pc:sldMkLst>
          <pc:docMk/>
          <pc:sldMk cId="2763745984" sldId="334"/>
        </pc:sldMkLst>
        <pc:spChg chg="mod">
          <ac:chgData name="Bulat Khafizov" userId="966595a5de23d278" providerId="LiveId" clId="{5F511087-2D53-45C7-ACE4-708BEEB1B319}" dt="2022-04-07T07:18:58.001" v="3"/>
          <ac:spMkLst>
            <pc:docMk/>
            <pc:sldMk cId="2763745984" sldId="334"/>
            <ac:spMk id="2" creationId="{FF3E23D8-71A4-4E01-9421-BEB2638B9F5D}"/>
          </ac:spMkLst>
        </pc:spChg>
      </pc:sldChg>
      <pc:sldChg chg="modSp">
        <pc:chgData name="Bulat Khafizov" userId="966595a5de23d278" providerId="LiveId" clId="{5F511087-2D53-45C7-ACE4-708BEEB1B319}" dt="2022-04-07T07:18:58.001" v="3"/>
        <pc:sldMkLst>
          <pc:docMk/>
          <pc:sldMk cId="1802274988" sldId="335"/>
        </pc:sldMkLst>
        <pc:spChg chg="mod">
          <ac:chgData name="Bulat Khafizov" userId="966595a5de23d278" providerId="LiveId" clId="{5F511087-2D53-45C7-ACE4-708BEEB1B319}" dt="2022-04-07T07:18:58.001" v="3"/>
          <ac:spMkLst>
            <pc:docMk/>
            <pc:sldMk cId="1802274988" sldId="335"/>
            <ac:spMk id="2" creationId="{FF3E23D8-71A4-4E01-9421-BEB2638B9F5D}"/>
          </ac:spMkLst>
        </pc:spChg>
      </pc:sldChg>
      <pc:sldChg chg="modSp">
        <pc:chgData name="Bulat Khafizov" userId="966595a5de23d278" providerId="LiveId" clId="{5F511087-2D53-45C7-ACE4-708BEEB1B319}" dt="2022-04-07T07:18:58.001" v="3"/>
        <pc:sldMkLst>
          <pc:docMk/>
          <pc:sldMk cId="2316922000" sldId="336"/>
        </pc:sldMkLst>
        <pc:spChg chg="mod">
          <ac:chgData name="Bulat Khafizov" userId="966595a5de23d278" providerId="LiveId" clId="{5F511087-2D53-45C7-ACE4-708BEEB1B319}" dt="2022-04-07T07:18:58.001" v="3"/>
          <ac:spMkLst>
            <pc:docMk/>
            <pc:sldMk cId="2316922000" sldId="336"/>
            <ac:spMk id="2" creationId="{FF3E23D8-71A4-4E01-9421-BEB2638B9F5D}"/>
          </ac:spMkLst>
        </pc:spChg>
      </pc:sldChg>
      <pc:sldChg chg="modSp">
        <pc:chgData name="Bulat Khafizov" userId="966595a5de23d278" providerId="LiveId" clId="{5F511087-2D53-45C7-ACE4-708BEEB1B319}" dt="2022-04-07T07:18:58.001" v="3"/>
        <pc:sldMkLst>
          <pc:docMk/>
          <pc:sldMk cId="2396386276" sldId="337"/>
        </pc:sldMkLst>
        <pc:spChg chg="mod">
          <ac:chgData name="Bulat Khafizov" userId="966595a5de23d278" providerId="LiveId" clId="{5F511087-2D53-45C7-ACE4-708BEEB1B319}" dt="2022-04-07T07:18:58.001" v="3"/>
          <ac:spMkLst>
            <pc:docMk/>
            <pc:sldMk cId="2396386276" sldId="337"/>
            <ac:spMk id="2" creationId="{FF3E23D8-71A4-4E01-9421-BEB2638B9F5D}"/>
          </ac:spMkLst>
        </pc:spChg>
      </pc:sldChg>
      <pc:sldChg chg="modSp">
        <pc:chgData name="Bulat Khafizov" userId="966595a5de23d278" providerId="LiveId" clId="{5F511087-2D53-45C7-ACE4-708BEEB1B319}" dt="2022-04-07T07:18:58.001" v="3"/>
        <pc:sldMkLst>
          <pc:docMk/>
          <pc:sldMk cId="456209051" sldId="338"/>
        </pc:sldMkLst>
        <pc:spChg chg="mod">
          <ac:chgData name="Bulat Khafizov" userId="966595a5de23d278" providerId="LiveId" clId="{5F511087-2D53-45C7-ACE4-708BEEB1B319}" dt="2022-04-07T07:18:58.001" v="3"/>
          <ac:spMkLst>
            <pc:docMk/>
            <pc:sldMk cId="456209051" sldId="338"/>
            <ac:spMk id="2" creationId="{FF3E23D8-71A4-4E01-9421-BEB2638B9F5D}"/>
          </ac:spMkLst>
        </pc:spChg>
      </pc:sldChg>
      <pc:sldChg chg="modSp">
        <pc:chgData name="Bulat Khafizov" userId="966595a5de23d278" providerId="LiveId" clId="{5F511087-2D53-45C7-ACE4-708BEEB1B319}" dt="2022-04-07T07:18:58.001" v="3"/>
        <pc:sldMkLst>
          <pc:docMk/>
          <pc:sldMk cId="2243388331" sldId="339"/>
        </pc:sldMkLst>
        <pc:spChg chg="mod">
          <ac:chgData name="Bulat Khafizov" userId="966595a5de23d278" providerId="LiveId" clId="{5F511087-2D53-45C7-ACE4-708BEEB1B319}" dt="2022-04-07T07:18:58.001" v="3"/>
          <ac:spMkLst>
            <pc:docMk/>
            <pc:sldMk cId="2243388331" sldId="339"/>
            <ac:spMk id="2" creationId="{FF3E23D8-71A4-4E01-9421-BEB2638B9F5D}"/>
          </ac:spMkLst>
        </pc:spChg>
      </pc:sldChg>
      <pc:sldChg chg="modSp">
        <pc:chgData name="Bulat Khafizov" userId="966595a5de23d278" providerId="LiveId" clId="{5F511087-2D53-45C7-ACE4-708BEEB1B319}" dt="2022-04-07T07:18:58.001" v="3"/>
        <pc:sldMkLst>
          <pc:docMk/>
          <pc:sldMk cId="1883120838" sldId="340"/>
        </pc:sldMkLst>
        <pc:spChg chg="mod">
          <ac:chgData name="Bulat Khafizov" userId="966595a5de23d278" providerId="LiveId" clId="{5F511087-2D53-45C7-ACE4-708BEEB1B319}" dt="2022-04-07T07:18:58.001" v="3"/>
          <ac:spMkLst>
            <pc:docMk/>
            <pc:sldMk cId="1883120838" sldId="340"/>
            <ac:spMk id="2" creationId="{FF3E23D8-71A4-4E01-9421-BEB2638B9F5D}"/>
          </ac:spMkLst>
        </pc:spChg>
      </pc:sldChg>
      <pc:sldChg chg="modSp">
        <pc:chgData name="Bulat Khafizov" userId="966595a5de23d278" providerId="LiveId" clId="{5F511087-2D53-45C7-ACE4-708BEEB1B319}" dt="2022-04-07T07:18:58.001" v="3"/>
        <pc:sldMkLst>
          <pc:docMk/>
          <pc:sldMk cId="426561139" sldId="341"/>
        </pc:sldMkLst>
        <pc:spChg chg="mod">
          <ac:chgData name="Bulat Khafizov" userId="966595a5de23d278" providerId="LiveId" clId="{5F511087-2D53-45C7-ACE4-708BEEB1B319}" dt="2022-04-07T07:18:58.001" v="3"/>
          <ac:spMkLst>
            <pc:docMk/>
            <pc:sldMk cId="426561139" sldId="341"/>
            <ac:spMk id="2" creationId="{FF3E23D8-71A4-4E01-9421-BEB2638B9F5D}"/>
          </ac:spMkLst>
        </pc:spChg>
      </pc:sldChg>
      <pc:sldChg chg="modSp">
        <pc:chgData name="Bulat Khafizov" userId="966595a5de23d278" providerId="LiveId" clId="{5F511087-2D53-45C7-ACE4-708BEEB1B319}" dt="2022-04-07T07:18:58.001" v="3"/>
        <pc:sldMkLst>
          <pc:docMk/>
          <pc:sldMk cId="790165922" sldId="342"/>
        </pc:sldMkLst>
        <pc:spChg chg="mod">
          <ac:chgData name="Bulat Khafizov" userId="966595a5de23d278" providerId="LiveId" clId="{5F511087-2D53-45C7-ACE4-708BEEB1B319}" dt="2022-04-07T07:18:58.001" v="3"/>
          <ac:spMkLst>
            <pc:docMk/>
            <pc:sldMk cId="790165922" sldId="342"/>
            <ac:spMk id="2" creationId="{FF3E23D8-71A4-4E01-9421-BEB2638B9F5D}"/>
          </ac:spMkLst>
        </pc:spChg>
      </pc:sldChg>
      <pc:sldChg chg="modSp">
        <pc:chgData name="Bulat Khafizov" userId="966595a5de23d278" providerId="LiveId" clId="{5F511087-2D53-45C7-ACE4-708BEEB1B319}" dt="2022-04-07T07:18:58.001" v="3"/>
        <pc:sldMkLst>
          <pc:docMk/>
          <pc:sldMk cId="3040166391" sldId="343"/>
        </pc:sldMkLst>
        <pc:spChg chg="mod">
          <ac:chgData name="Bulat Khafizov" userId="966595a5de23d278" providerId="LiveId" clId="{5F511087-2D53-45C7-ACE4-708BEEB1B319}" dt="2022-04-07T07:18:58.001" v="3"/>
          <ac:spMkLst>
            <pc:docMk/>
            <pc:sldMk cId="3040166391" sldId="343"/>
            <ac:spMk id="2" creationId="{FF3E23D8-71A4-4E01-9421-BEB2638B9F5D}"/>
          </ac:spMkLst>
        </pc:spChg>
      </pc:sldChg>
      <pc:sldChg chg="modSp">
        <pc:chgData name="Bulat Khafizov" userId="966595a5de23d278" providerId="LiveId" clId="{5F511087-2D53-45C7-ACE4-708BEEB1B319}" dt="2022-04-07T07:18:58.001" v="3"/>
        <pc:sldMkLst>
          <pc:docMk/>
          <pc:sldMk cId="276862579" sldId="344"/>
        </pc:sldMkLst>
        <pc:spChg chg="mod">
          <ac:chgData name="Bulat Khafizov" userId="966595a5de23d278" providerId="LiveId" clId="{5F511087-2D53-45C7-ACE4-708BEEB1B319}" dt="2022-04-07T07:18:58.001" v="3"/>
          <ac:spMkLst>
            <pc:docMk/>
            <pc:sldMk cId="276862579" sldId="344"/>
            <ac:spMk id="2" creationId="{6023AF38-7A44-40E4-B577-0DCAE58449A6}"/>
          </ac:spMkLst>
        </pc:spChg>
        <pc:spChg chg="mod">
          <ac:chgData name="Bulat Khafizov" userId="966595a5de23d278" providerId="LiveId" clId="{5F511087-2D53-45C7-ACE4-708BEEB1B319}" dt="2022-04-07T07:18:58.001" v="3"/>
          <ac:spMkLst>
            <pc:docMk/>
            <pc:sldMk cId="276862579" sldId="344"/>
            <ac:spMk id="3" creationId="{C8C631FC-2625-4B8B-9065-3E2A71638688}"/>
          </ac:spMkLst>
        </pc:spChg>
      </pc:sldChg>
      <pc:sldChg chg="modSp">
        <pc:chgData name="Bulat Khafizov" userId="966595a5de23d278" providerId="LiveId" clId="{5F511087-2D53-45C7-ACE4-708BEEB1B319}" dt="2022-04-07T07:18:58.001" v="3"/>
        <pc:sldMkLst>
          <pc:docMk/>
          <pc:sldMk cId="1748789444" sldId="345"/>
        </pc:sldMkLst>
        <pc:spChg chg="mod">
          <ac:chgData name="Bulat Khafizov" userId="966595a5de23d278" providerId="LiveId" clId="{5F511087-2D53-45C7-ACE4-708BEEB1B319}" dt="2022-04-07T07:18:58.001" v="3"/>
          <ac:spMkLst>
            <pc:docMk/>
            <pc:sldMk cId="1748789444" sldId="345"/>
            <ac:spMk id="2" creationId="{FF3B9B07-E0BD-4090-B7EC-2C8C0B05FBB9}"/>
          </ac:spMkLst>
        </pc:spChg>
      </pc:sldChg>
      <pc:sldChg chg="modSp">
        <pc:chgData name="Bulat Khafizov" userId="966595a5de23d278" providerId="LiveId" clId="{5F511087-2D53-45C7-ACE4-708BEEB1B319}" dt="2022-04-07T07:18:58.001" v="3"/>
        <pc:sldMkLst>
          <pc:docMk/>
          <pc:sldMk cId="2323386279" sldId="346"/>
        </pc:sldMkLst>
        <pc:spChg chg="mod">
          <ac:chgData name="Bulat Khafizov" userId="966595a5de23d278" providerId="LiveId" clId="{5F511087-2D53-45C7-ACE4-708BEEB1B319}" dt="2022-04-07T07:18:58.001" v="3"/>
          <ac:spMkLst>
            <pc:docMk/>
            <pc:sldMk cId="2323386279" sldId="346"/>
            <ac:spMk id="2" creationId="{D8B727E2-D1A0-43AA-A872-EE28206B241E}"/>
          </ac:spMkLst>
        </pc:spChg>
        <pc:spChg chg="mod">
          <ac:chgData name="Bulat Khafizov" userId="966595a5de23d278" providerId="LiveId" clId="{5F511087-2D53-45C7-ACE4-708BEEB1B319}" dt="2022-04-07T07:18:58.001" v="3"/>
          <ac:spMkLst>
            <pc:docMk/>
            <pc:sldMk cId="2323386279" sldId="346"/>
            <ac:spMk id="3" creationId="{64F97486-6E15-4845-B19A-30789B88FE60}"/>
          </ac:spMkLst>
        </pc:spChg>
      </pc:sldChg>
      <pc:sldChg chg="modSp">
        <pc:chgData name="Bulat Khafizov" userId="966595a5de23d278" providerId="LiveId" clId="{5F511087-2D53-45C7-ACE4-708BEEB1B319}" dt="2022-04-07T07:18:58.001" v="3"/>
        <pc:sldMkLst>
          <pc:docMk/>
          <pc:sldMk cId="4256471904" sldId="347"/>
        </pc:sldMkLst>
        <pc:spChg chg="mod">
          <ac:chgData name="Bulat Khafizov" userId="966595a5de23d278" providerId="LiveId" clId="{5F511087-2D53-45C7-ACE4-708BEEB1B319}" dt="2022-04-07T07:18:58.001" v="3"/>
          <ac:spMkLst>
            <pc:docMk/>
            <pc:sldMk cId="4256471904" sldId="347"/>
            <ac:spMk id="2" creationId="{C051265F-66A7-4386-8ED4-433C4B6E9DEB}"/>
          </ac:spMkLst>
        </pc:spChg>
      </pc:sldChg>
      <pc:sldChg chg="modSp">
        <pc:chgData name="Bulat Khafizov" userId="966595a5de23d278" providerId="LiveId" clId="{5F511087-2D53-45C7-ACE4-708BEEB1B319}" dt="2022-04-07T07:18:58.001" v="3"/>
        <pc:sldMkLst>
          <pc:docMk/>
          <pc:sldMk cId="3092595096" sldId="348"/>
        </pc:sldMkLst>
        <pc:spChg chg="mod">
          <ac:chgData name="Bulat Khafizov" userId="966595a5de23d278" providerId="LiveId" clId="{5F511087-2D53-45C7-ACE4-708BEEB1B319}" dt="2022-04-07T07:18:58.001" v="3"/>
          <ac:spMkLst>
            <pc:docMk/>
            <pc:sldMk cId="3092595096" sldId="348"/>
            <ac:spMk id="2" creationId="{C051265F-66A7-4386-8ED4-433C4B6E9DEB}"/>
          </ac:spMkLst>
        </pc:spChg>
      </pc:sldChg>
      <pc:sldChg chg="modSp">
        <pc:chgData name="Bulat Khafizov" userId="966595a5de23d278" providerId="LiveId" clId="{5F511087-2D53-45C7-ACE4-708BEEB1B319}" dt="2022-04-07T07:18:58.001" v="3"/>
        <pc:sldMkLst>
          <pc:docMk/>
          <pc:sldMk cId="3850376497" sldId="349"/>
        </pc:sldMkLst>
        <pc:spChg chg="mod">
          <ac:chgData name="Bulat Khafizov" userId="966595a5de23d278" providerId="LiveId" clId="{5F511087-2D53-45C7-ACE4-708BEEB1B319}" dt="2022-04-07T07:18:58.001" v="3"/>
          <ac:spMkLst>
            <pc:docMk/>
            <pc:sldMk cId="3850376497" sldId="349"/>
            <ac:spMk id="2" creationId="{C051265F-66A7-4386-8ED4-433C4B6E9DEB}"/>
          </ac:spMkLst>
        </pc:spChg>
      </pc:sldChg>
      <pc:sldChg chg="modSp">
        <pc:chgData name="Bulat Khafizov" userId="966595a5de23d278" providerId="LiveId" clId="{5F511087-2D53-45C7-ACE4-708BEEB1B319}" dt="2022-04-07T07:18:58.001" v="3"/>
        <pc:sldMkLst>
          <pc:docMk/>
          <pc:sldMk cId="2505971446" sldId="350"/>
        </pc:sldMkLst>
        <pc:spChg chg="mod">
          <ac:chgData name="Bulat Khafizov" userId="966595a5de23d278" providerId="LiveId" clId="{5F511087-2D53-45C7-ACE4-708BEEB1B319}" dt="2022-04-07T07:18:58.001" v="3"/>
          <ac:spMkLst>
            <pc:docMk/>
            <pc:sldMk cId="2505971446" sldId="350"/>
            <ac:spMk id="2" creationId="{C051265F-66A7-4386-8ED4-433C4B6E9DEB}"/>
          </ac:spMkLst>
        </pc:spChg>
      </pc:sldChg>
      <pc:sldChg chg="modSp">
        <pc:chgData name="Bulat Khafizov" userId="966595a5de23d278" providerId="LiveId" clId="{5F511087-2D53-45C7-ACE4-708BEEB1B319}" dt="2022-04-07T07:18:58.001" v="3"/>
        <pc:sldMkLst>
          <pc:docMk/>
          <pc:sldMk cId="3697847576" sldId="351"/>
        </pc:sldMkLst>
        <pc:spChg chg="mod">
          <ac:chgData name="Bulat Khafizov" userId="966595a5de23d278" providerId="LiveId" clId="{5F511087-2D53-45C7-ACE4-708BEEB1B319}" dt="2022-04-07T07:18:58.001" v="3"/>
          <ac:spMkLst>
            <pc:docMk/>
            <pc:sldMk cId="3697847576" sldId="351"/>
            <ac:spMk id="2" creationId="{C051265F-66A7-4386-8ED4-433C4B6E9DEB}"/>
          </ac:spMkLst>
        </pc:spChg>
      </pc:sldChg>
      <pc:sldChg chg="modSp">
        <pc:chgData name="Bulat Khafizov" userId="966595a5de23d278" providerId="LiveId" clId="{5F511087-2D53-45C7-ACE4-708BEEB1B319}" dt="2022-04-07T07:18:58.001" v="3"/>
        <pc:sldMkLst>
          <pc:docMk/>
          <pc:sldMk cId="3280847575" sldId="352"/>
        </pc:sldMkLst>
        <pc:spChg chg="mod">
          <ac:chgData name="Bulat Khafizov" userId="966595a5de23d278" providerId="LiveId" clId="{5F511087-2D53-45C7-ACE4-708BEEB1B319}" dt="2022-04-07T07:18:58.001" v="3"/>
          <ac:spMkLst>
            <pc:docMk/>
            <pc:sldMk cId="3280847575" sldId="352"/>
            <ac:spMk id="2" creationId="{C051265F-66A7-4386-8ED4-433C4B6E9DEB}"/>
          </ac:spMkLst>
        </pc:spChg>
      </pc:sldChg>
      <pc:sldChg chg="modSp">
        <pc:chgData name="Bulat Khafizov" userId="966595a5de23d278" providerId="LiveId" clId="{5F511087-2D53-45C7-ACE4-708BEEB1B319}" dt="2022-04-07T07:18:58.001" v="3"/>
        <pc:sldMkLst>
          <pc:docMk/>
          <pc:sldMk cId="846602653" sldId="353"/>
        </pc:sldMkLst>
        <pc:spChg chg="mod">
          <ac:chgData name="Bulat Khafizov" userId="966595a5de23d278" providerId="LiveId" clId="{5F511087-2D53-45C7-ACE4-708BEEB1B319}" dt="2022-04-07T07:18:58.001" v="3"/>
          <ac:spMkLst>
            <pc:docMk/>
            <pc:sldMk cId="846602653" sldId="353"/>
            <ac:spMk id="2" creationId="{C051265F-66A7-4386-8ED4-433C4B6E9DEB}"/>
          </ac:spMkLst>
        </pc:spChg>
      </pc:sldChg>
      <pc:sldChg chg="modSp">
        <pc:chgData name="Bulat Khafizov" userId="966595a5de23d278" providerId="LiveId" clId="{5F511087-2D53-45C7-ACE4-708BEEB1B319}" dt="2022-04-07T07:18:58.001" v="3"/>
        <pc:sldMkLst>
          <pc:docMk/>
          <pc:sldMk cId="470558373" sldId="354"/>
        </pc:sldMkLst>
        <pc:spChg chg="mod">
          <ac:chgData name="Bulat Khafizov" userId="966595a5de23d278" providerId="LiveId" clId="{5F511087-2D53-45C7-ACE4-708BEEB1B319}" dt="2022-04-07T07:18:58.001" v="3"/>
          <ac:spMkLst>
            <pc:docMk/>
            <pc:sldMk cId="470558373" sldId="354"/>
            <ac:spMk id="2" creationId="{C051265F-66A7-4386-8ED4-433C4B6E9DEB}"/>
          </ac:spMkLst>
        </pc:spChg>
      </pc:sldChg>
      <pc:sldChg chg="modSp">
        <pc:chgData name="Bulat Khafizov" userId="966595a5de23d278" providerId="LiveId" clId="{5F511087-2D53-45C7-ACE4-708BEEB1B319}" dt="2022-04-07T07:18:58.001" v="3"/>
        <pc:sldMkLst>
          <pc:docMk/>
          <pc:sldMk cId="1944234241" sldId="355"/>
        </pc:sldMkLst>
        <pc:spChg chg="mod">
          <ac:chgData name="Bulat Khafizov" userId="966595a5de23d278" providerId="LiveId" clId="{5F511087-2D53-45C7-ACE4-708BEEB1B319}" dt="2022-04-07T07:18:58.001" v="3"/>
          <ac:spMkLst>
            <pc:docMk/>
            <pc:sldMk cId="1944234241" sldId="355"/>
            <ac:spMk id="2" creationId="{C051265F-66A7-4386-8ED4-433C4B6E9DEB}"/>
          </ac:spMkLst>
        </pc:spChg>
      </pc:sldChg>
      <pc:sldChg chg="modSp">
        <pc:chgData name="Bulat Khafizov" userId="966595a5de23d278" providerId="LiveId" clId="{5F511087-2D53-45C7-ACE4-708BEEB1B319}" dt="2022-04-07T07:18:58.001" v="3"/>
        <pc:sldMkLst>
          <pc:docMk/>
          <pc:sldMk cId="901098229" sldId="356"/>
        </pc:sldMkLst>
        <pc:spChg chg="mod">
          <ac:chgData name="Bulat Khafizov" userId="966595a5de23d278" providerId="LiveId" clId="{5F511087-2D53-45C7-ACE4-708BEEB1B319}" dt="2022-04-07T07:18:58.001" v="3"/>
          <ac:spMkLst>
            <pc:docMk/>
            <pc:sldMk cId="901098229" sldId="356"/>
            <ac:spMk id="2" creationId="{C051265F-66A7-4386-8ED4-433C4B6E9DEB}"/>
          </ac:spMkLst>
        </pc:spChg>
      </pc:sldChg>
      <pc:sldChg chg="modSp">
        <pc:chgData name="Bulat Khafizov" userId="966595a5de23d278" providerId="LiveId" clId="{5F511087-2D53-45C7-ACE4-708BEEB1B319}" dt="2022-04-07T07:18:58.001" v="3"/>
        <pc:sldMkLst>
          <pc:docMk/>
          <pc:sldMk cId="1159725004" sldId="357"/>
        </pc:sldMkLst>
        <pc:spChg chg="mod">
          <ac:chgData name="Bulat Khafizov" userId="966595a5de23d278" providerId="LiveId" clId="{5F511087-2D53-45C7-ACE4-708BEEB1B319}" dt="2022-04-07T07:18:58.001" v="3"/>
          <ac:spMkLst>
            <pc:docMk/>
            <pc:sldMk cId="1159725004" sldId="357"/>
            <ac:spMk id="2" creationId="{C051265F-66A7-4386-8ED4-433C4B6E9DEB}"/>
          </ac:spMkLst>
        </pc:spChg>
      </pc:sldChg>
      <pc:sldChg chg="addSp delSp modSp mod setBg setClrOvrMap">
        <pc:chgData name="Bulat Khafizov" userId="966595a5de23d278" providerId="LiveId" clId="{5F511087-2D53-45C7-ACE4-708BEEB1B319}" dt="2022-04-07T07:20:38.630" v="7" actId="26606"/>
        <pc:sldMkLst>
          <pc:docMk/>
          <pc:sldMk cId="4249515842" sldId="358"/>
        </pc:sldMkLst>
        <pc:spChg chg="mod">
          <ac:chgData name="Bulat Khafizov" userId="966595a5de23d278" providerId="LiveId" clId="{5F511087-2D53-45C7-ACE4-708BEEB1B319}" dt="2022-04-07T07:20:38.630" v="7" actId="26606"/>
          <ac:spMkLst>
            <pc:docMk/>
            <pc:sldMk cId="4249515842" sldId="358"/>
            <ac:spMk id="2" creationId="{D4DE5957-2495-4163-A60F-34AF61D6A324}"/>
          </ac:spMkLst>
        </pc:spChg>
        <pc:spChg chg="mod">
          <ac:chgData name="Bulat Khafizov" userId="966595a5de23d278" providerId="LiveId" clId="{5F511087-2D53-45C7-ACE4-708BEEB1B319}" dt="2022-04-07T07:20:38.630" v="7" actId="26606"/>
          <ac:spMkLst>
            <pc:docMk/>
            <pc:sldMk cId="4249515842" sldId="358"/>
            <ac:spMk id="3" creationId="{8DD952F9-D1D9-4C14-BF97-EE776D34DD01}"/>
          </ac:spMkLst>
        </pc:spChg>
        <pc:spChg chg="add del">
          <ac:chgData name="Bulat Khafizov" userId="966595a5de23d278" providerId="LiveId" clId="{5F511087-2D53-45C7-ACE4-708BEEB1B319}" dt="2022-04-07T07:20:38.630" v="7" actId="26606"/>
          <ac:spMkLst>
            <pc:docMk/>
            <pc:sldMk cId="4249515842" sldId="358"/>
            <ac:spMk id="8" creationId="{B95B9BA8-1D69-4796-85F5-B6D0BD52354B}"/>
          </ac:spMkLst>
        </pc:spChg>
        <pc:grpChg chg="add del">
          <ac:chgData name="Bulat Khafizov" userId="966595a5de23d278" providerId="LiveId" clId="{5F511087-2D53-45C7-ACE4-708BEEB1B319}" dt="2022-04-07T07:20:38.630" v="7" actId="26606"/>
          <ac:grpSpMkLst>
            <pc:docMk/>
            <pc:sldMk cId="4249515842" sldId="358"/>
            <ac:grpSpMk id="10" creationId="{4728F330-19FB-4D39-BD0F-53032ABFEB7F}"/>
          </ac:grpSpMkLst>
        </pc:grpChg>
      </pc:sldChg>
      <pc:sldChg chg="modSp">
        <pc:chgData name="Bulat Khafizov" userId="966595a5de23d278" providerId="LiveId" clId="{5F511087-2D53-45C7-ACE4-708BEEB1B319}" dt="2022-04-07T07:18:58.001" v="3"/>
        <pc:sldMkLst>
          <pc:docMk/>
          <pc:sldMk cId="3945481966" sldId="359"/>
        </pc:sldMkLst>
        <pc:spChg chg="mod">
          <ac:chgData name="Bulat Khafizov" userId="966595a5de23d278" providerId="LiveId" clId="{5F511087-2D53-45C7-ACE4-708BEEB1B319}" dt="2022-04-07T07:18:58.001" v="3"/>
          <ac:spMkLst>
            <pc:docMk/>
            <pc:sldMk cId="3945481966" sldId="359"/>
            <ac:spMk id="2" creationId="{82AF840A-C19D-4875-B5C9-B7335C2D590A}"/>
          </ac:spMkLst>
        </pc:spChg>
      </pc:sldChg>
      <pc:sldChg chg="modSp">
        <pc:chgData name="Bulat Khafizov" userId="966595a5de23d278" providerId="LiveId" clId="{5F511087-2D53-45C7-ACE4-708BEEB1B319}" dt="2022-04-07T07:18:58.001" v="3"/>
        <pc:sldMkLst>
          <pc:docMk/>
          <pc:sldMk cId="1126780213" sldId="360"/>
        </pc:sldMkLst>
        <pc:spChg chg="mod">
          <ac:chgData name="Bulat Khafizov" userId="966595a5de23d278" providerId="LiveId" clId="{5F511087-2D53-45C7-ACE4-708BEEB1B319}" dt="2022-04-07T07:18:58.001" v="3"/>
          <ac:spMkLst>
            <pc:docMk/>
            <pc:sldMk cId="1126780213" sldId="360"/>
            <ac:spMk id="2" creationId="{3E7E4955-D7DC-445E-AB60-2BB8C0840197}"/>
          </ac:spMkLst>
        </pc:spChg>
      </pc:sldChg>
      <pc:sldChg chg="modSp">
        <pc:chgData name="Bulat Khafizov" userId="966595a5de23d278" providerId="LiveId" clId="{5F511087-2D53-45C7-ACE4-708BEEB1B319}" dt="2022-04-07T07:18:58.001" v="3"/>
        <pc:sldMkLst>
          <pc:docMk/>
          <pc:sldMk cId="84076664" sldId="361"/>
        </pc:sldMkLst>
        <pc:spChg chg="mod">
          <ac:chgData name="Bulat Khafizov" userId="966595a5de23d278" providerId="LiveId" clId="{5F511087-2D53-45C7-ACE4-708BEEB1B319}" dt="2022-04-07T07:18:58.001" v="3"/>
          <ac:spMkLst>
            <pc:docMk/>
            <pc:sldMk cId="84076664" sldId="361"/>
            <ac:spMk id="2" creationId="{1E2AE481-602D-4401-9936-90E526596348}"/>
          </ac:spMkLst>
        </pc:spChg>
        <pc:spChg chg="mod">
          <ac:chgData name="Bulat Khafizov" userId="966595a5de23d278" providerId="LiveId" clId="{5F511087-2D53-45C7-ACE4-708BEEB1B319}" dt="2022-04-07T07:18:58.001" v="3"/>
          <ac:spMkLst>
            <pc:docMk/>
            <pc:sldMk cId="84076664" sldId="361"/>
            <ac:spMk id="3" creationId="{B4FC3885-77BB-4FB0-A94E-8DB8511CE73A}"/>
          </ac:spMkLst>
        </pc:spChg>
      </pc:sldChg>
      <pc:sldChg chg="addSp delSp modSp mod setBg setClrOvrMap">
        <pc:chgData name="Bulat Khafizov" userId="966595a5de23d278" providerId="LiveId" clId="{5F511087-2D53-45C7-ACE4-708BEEB1B319}" dt="2022-04-07T07:20:39.886" v="9"/>
        <pc:sldMkLst>
          <pc:docMk/>
          <pc:sldMk cId="1727330067" sldId="362"/>
        </pc:sldMkLst>
        <pc:spChg chg="mod">
          <ac:chgData name="Bulat Khafizov" userId="966595a5de23d278" providerId="LiveId" clId="{5F511087-2D53-45C7-ACE4-708BEEB1B319}" dt="2022-04-07T07:20:38.979" v="8" actId="26606"/>
          <ac:spMkLst>
            <pc:docMk/>
            <pc:sldMk cId="1727330067" sldId="362"/>
            <ac:spMk id="2" creationId="{94803999-5114-43FD-9852-2E8AB29D0C82}"/>
          </ac:spMkLst>
        </pc:spChg>
        <pc:spChg chg="mod">
          <ac:chgData name="Bulat Khafizov" userId="966595a5de23d278" providerId="LiveId" clId="{5F511087-2D53-45C7-ACE4-708BEEB1B319}" dt="2022-04-07T07:20:38.979" v="8" actId="26606"/>
          <ac:spMkLst>
            <pc:docMk/>
            <pc:sldMk cId="1727330067" sldId="362"/>
            <ac:spMk id="3" creationId="{E7858A93-1E00-4604-8A42-A5527A9BDECC}"/>
          </ac:spMkLst>
        </pc:spChg>
        <pc:spChg chg="add del">
          <ac:chgData name="Bulat Khafizov" userId="966595a5de23d278" providerId="LiveId" clId="{5F511087-2D53-45C7-ACE4-708BEEB1B319}" dt="2022-04-07T07:20:38.979" v="8" actId="26606"/>
          <ac:spMkLst>
            <pc:docMk/>
            <pc:sldMk cId="1727330067" sldId="362"/>
            <ac:spMk id="12" creationId="{C5E6CFF1-2F42-4E10-9A97-F116F46F53FE}"/>
          </ac:spMkLst>
        </pc:spChg>
        <pc:picChg chg="add del mod ord">
          <ac:chgData name="Bulat Khafizov" userId="966595a5de23d278" providerId="LiveId" clId="{5F511087-2D53-45C7-ACE4-708BEEB1B319}" dt="2022-04-07T07:20:39.886" v="9"/>
          <ac:picMkLst>
            <pc:docMk/>
            <pc:sldMk cId="1727330067" sldId="362"/>
            <ac:picMk id="7" creationId="{F158B916-1467-4785-AEA6-85850C6E677E}"/>
          </ac:picMkLst>
        </pc:picChg>
        <pc:cxnChg chg="add del">
          <ac:chgData name="Bulat Khafizov" userId="966595a5de23d278" providerId="LiveId" clId="{5F511087-2D53-45C7-ACE4-708BEEB1B319}" dt="2022-04-07T07:20:38.979" v="8" actId="26606"/>
          <ac:cxnSpMkLst>
            <pc:docMk/>
            <pc:sldMk cId="1727330067" sldId="362"/>
            <ac:cxnSpMk id="14" creationId="{67182200-4859-4C8D-BCBB-55B245C28BA3}"/>
          </ac:cxnSpMkLst>
        </pc:cxnChg>
      </pc:sldChg>
      <pc:sldChg chg="addSp delSp modSp mod setBg setClrOvrMap delDesignElem">
        <pc:chgData name="Bulat Khafizov" userId="966595a5de23d278" providerId="LiveId" clId="{5F511087-2D53-45C7-ACE4-708BEEB1B319}" dt="2022-04-07T07:20:41.445" v="11" actId="26606"/>
        <pc:sldMkLst>
          <pc:docMk/>
          <pc:sldMk cId="1202560709" sldId="363"/>
        </pc:sldMkLst>
        <pc:spChg chg="mod">
          <ac:chgData name="Bulat Khafizov" userId="966595a5de23d278" providerId="LiveId" clId="{5F511087-2D53-45C7-ACE4-708BEEB1B319}" dt="2022-04-07T07:20:41.445" v="11" actId="26606"/>
          <ac:spMkLst>
            <pc:docMk/>
            <pc:sldMk cId="1202560709" sldId="363"/>
            <ac:spMk id="2" creationId="{34C9A0F2-6D24-445D-BCB5-1453532B0905}"/>
          </ac:spMkLst>
        </pc:spChg>
        <pc:spChg chg="mod">
          <ac:chgData name="Bulat Khafizov" userId="966595a5de23d278" providerId="LiveId" clId="{5F511087-2D53-45C7-ACE4-708BEEB1B319}" dt="2022-04-07T07:20:41.445" v="11" actId="26606"/>
          <ac:spMkLst>
            <pc:docMk/>
            <pc:sldMk cId="1202560709" sldId="363"/>
            <ac:spMk id="3" creationId="{B9A6DCAA-349F-45F5-A233-C28A0C6D9082}"/>
          </ac:spMkLst>
        </pc:spChg>
        <pc:spChg chg="add del">
          <ac:chgData name="Bulat Khafizov" userId="966595a5de23d278" providerId="LiveId" clId="{5F511087-2D53-45C7-ACE4-708BEEB1B319}" dt="2022-04-07T07:20:41.445" v="11" actId="26606"/>
          <ac:spMkLst>
            <pc:docMk/>
            <pc:sldMk cId="1202560709" sldId="363"/>
            <ac:spMk id="9" creationId="{C5E6CFF1-2F42-4E10-9A97-F116F46F53FE}"/>
          </ac:spMkLst>
        </pc:spChg>
        <pc:spChg chg="add del">
          <ac:chgData name="Bulat Khafizov" userId="966595a5de23d278" providerId="LiveId" clId="{5F511087-2D53-45C7-ACE4-708BEEB1B319}" dt="2022-04-07T07:20:40.534" v="10" actId="26606"/>
          <ac:spMkLst>
            <pc:docMk/>
            <pc:sldMk cId="1202560709" sldId="363"/>
            <ac:spMk id="24" creationId="{C5E6CFF1-2F42-4E10-9A97-F116F46F53FE}"/>
          </ac:spMkLst>
        </pc:spChg>
        <pc:picChg chg="del">
          <ac:chgData name="Bulat Khafizov" userId="966595a5de23d278" providerId="LiveId" clId="{5F511087-2D53-45C7-ACE4-708BEEB1B319}" dt="2022-04-07T07:20:41.445" v="11" actId="26606"/>
          <ac:picMkLst>
            <pc:docMk/>
            <pc:sldMk cId="1202560709" sldId="363"/>
            <ac:picMk id="5" creationId="{64FA16DA-11B0-D7CA-B040-74B281EA707B}"/>
          </ac:picMkLst>
        </pc:picChg>
        <pc:cxnChg chg="add del">
          <ac:chgData name="Bulat Khafizov" userId="966595a5de23d278" providerId="LiveId" clId="{5F511087-2D53-45C7-ACE4-708BEEB1B319}" dt="2022-04-07T07:20:41.445" v="11" actId="26606"/>
          <ac:cxnSpMkLst>
            <pc:docMk/>
            <pc:sldMk cId="1202560709" sldId="363"/>
            <ac:cxnSpMk id="11" creationId="{67182200-4859-4C8D-BCBB-55B245C28BA3}"/>
          </ac:cxnSpMkLst>
        </pc:cxnChg>
        <pc:cxnChg chg="add del">
          <ac:chgData name="Bulat Khafizov" userId="966595a5de23d278" providerId="LiveId" clId="{5F511087-2D53-45C7-ACE4-708BEEB1B319}" dt="2022-04-07T07:20:40.534" v="10" actId="26606"/>
          <ac:cxnSpMkLst>
            <pc:docMk/>
            <pc:sldMk cId="1202560709" sldId="363"/>
            <ac:cxnSpMk id="25" creationId="{67182200-4859-4C8D-BCBB-55B245C28BA3}"/>
          </ac:cxnSpMkLst>
        </pc:cxnChg>
      </pc:sldChg>
      <pc:sldChg chg="addSp delSp modSp mod setBg setClrOvrMap delDesignElem">
        <pc:chgData name="Bulat Khafizov" userId="966595a5de23d278" providerId="LiveId" clId="{5F511087-2D53-45C7-ACE4-708BEEB1B319}" dt="2022-04-07T07:44:46.800" v="355" actId="20577"/>
        <pc:sldMkLst>
          <pc:docMk/>
          <pc:sldMk cId="1393148186" sldId="364"/>
        </pc:sldMkLst>
        <pc:spChg chg="mod">
          <ac:chgData name="Bulat Khafizov" userId="966595a5de23d278" providerId="LiveId" clId="{5F511087-2D53-45C7-ACE4-708BEEB1B319}" dt="2022-04-07T07:20:42.384" v="12" actId="26606"/>
          <ac:spMkLst>
            <pc:docMk/>
            <pc:sldMk cId="1393148186" sldId="364"/>
            <ac:spMk id="2" creationId="{40541B4F-4A81-4692-8526-8D412D193734}"/>
          </ac:spMkLst>
        </pc:spChg>
        <pc:spChg chg="mod">
          <ac:chgData name="Bulat Khafizov" userId="966595a5de23d278" providerId="LiveId" clId="{5F511087-2D53-45C7-ACE4-708BEEB1B319}" dt="2022-04-07T07:44:46.800" v="355" actId="20577"/>
          <ac:spMkLst>
            <pc:docMk/>
            <pc:sldMk cId="1393148186" sldId="364"/>
            <ac:spMk id="3" creationId="{FD556EFB-438D-4E53-9480-5D55E78403FF}"/>
          </ac:spMkLst>
        </pc:spChg>
        <pc:spChg chg="add del">
          <ac:chgData name="Bulat Khafizov" userId="966595a5de23d278" providerId="LiveId" clId="{5F511087-2D53-45C7-ACE4-708BEEB1B319}" dt="2022-04-07T07:20:42.384" v="12" actId="26606"/>
          <ac:spMkLst>
            <pc:docMk/>
            <pc:sldMk cId="1393148186" sldId="364"/>
            <ac:spMk id="9" creationId="{C5E6CFF1-2F42-4E10-9A97-F116F46F53FE}"/>
          </ac:spMkLst>
        </pc:spChg>
        <pc:picChg chg="del">
          <ac:chgData name="Bulat Khafizov" userId="966595a5de23d278" providerId="LiveId" clId="{5F511087-2D53-45C7-ACE4-708BEEB1B319}" dt="2022-04-07T07:20:42.384" v="12" actId="26606"/>
          <ac:picMkLst>
            <pc:docMk/>
            <pc:sldMk cId="1393148186" sldId="364"/>
            <ac:picMk id="5" creationId="{A47339E4-6AC3-7DD9-A051-47C2E9F98089}"/>
          </ac:picMkLst>
        </pc:picChg>
        <pc:cxnChg chg="add del">
          <ac:chgData name="Bulat Khafizov" userId="966595a5de23d278" providerId="LiveId" clId="{5F511087-2D53-45C7-ACE4-708BEEB1B319}" dt="2022-04-07T07:20:42.384" v="12" actId="26606"/>
          <ac:cxnSpMkLst>
            <pc:docMk/>
            <pc:sldMk cId="1393148186" sldId="364"/>
            <ac:cxnSpMk id="11" creationId="{67182200-4859-4C8D-BCBB-55B245C28BA3}"/>
          </ac:cxnSpMkLst>
        </pc:cxnChg>
      </pc:sldChg>
      <pc:sldChg chg="addSp delSp modSp new mod">
        <pc:chgData name="Bulat Khafizov" userId="966595a5de23d278" providerId="LiveId" clId="{5F511087-2D53-45C7-ACE4-708BEEB1B319}" dt="2022-04-07T07:47:07.749" v="480" actId="207"/>
        <pc:sldMkLst>
          <pc:docMk/>
          <pc:sldMk cId="3688488924" sldId="365"/>
        </pc:sldMkLst>
        <pc:spChg chg="mod">
          <ac:chgData name="Bulat Khafizov" userId="966595a5de23d278" providerId="LiveId" clId="{5F511087-2D53-45C7-ACE4-708BEEB1B319}" dt="2022-04-07T07:45:24.538" v="367" actId="20577"/>
          <ac:spMkLst>
            <pc:docMk/>
            <pc:sldMk cId="3688488924" sldId="365"/>
            <ac:spMk id="2" creationId="{072BDAE4-94E1-40A5-9F4D-531E9ACA4455}"/>
          </ac:spMkLst>
        </pc:spChg>
        <pc:spChg chg="del">
          <ac:chgData name="Bulat Khafizov" userId="966595a5de23d278" providerId="LiveId" clId="{5F511087-2D53-45C7-ACE4-708BEEB1B319}" dt="2022-04-07T07:45:20.162" v="357" actId="478"/>
          <ac:spMkLst>
            <pc:docMk/>
            <pc:sldMk cId="3688488924" sldId="365"/>
            <ac:spMk id="3" creationId="{0B9DE395-47EC-4E08-A977-408CDA68B831}"/>
          </ac:spMkLst>
        </pc:spChg>
        <pc:spChg chg="add mod">
          <ac:chgData name="Bulat Khafizov" userId="966595a5de23d278" providerId="LiveId" clId="{5F511087-2D53-45C7-ACE4-708BEEB1B319}" dt="2022-04-07T07:47:04.620" v="479" actId="207"/>
          <ac:spMkLst>
            <pc:docMk/>
            <pc:sldMk cId="3688488924" sldId="365"/>
            <ac:spMk id="4" creationId="{FB6CA7A9-48E6-464B-B83E-19DAAEF86932}"/>
          </ac:spMkLst>
        </pc:spChg>
        <pc:spChg chg="add mod">
          <ac:chgData name="Bulat Khafizov" userId="966595a5de23d278" providerId="LiveId" clId="{5F511087-2D53-45C7-ACE4-708BEEB1B319}" dt="2022-04-07T07:47:07.749" v="480" actId="207"/>
          <ac:spMkLst>
            <pc:docMk/>
            <pc:sldMk cId="3688488924" sldId="365"/>
            <ac:spMk id="5" creationId="{760BB70C-2436-44B7-8C72-87E21350BC66}"/>
          </ac:spMkLst>
        </pc:spChg>
        <pc:spChg chg="add mod">
          <ac:chgData name="Bulat Khafizov" userId="966595a5de23d278" providerId="LiveId" clId="{5F511087-2D53-45C7-ACE4-708BEEB1B319}" dt="2022-04-07T07:45:20.562" v="358"/>
          <ac:spMkLst>
            <pc:docMk/>
            <pc:sldMk cId="3688488924" sldId="365"/>
            <ac:spMk id="6" creationId="{0E53154E-3599-46BE-A334-50E254D9B69A}"/>
          </ac:spMkLst>
        </pc:spChg>
        <pc:spChg chg="add mod">
          <ac:chgData name="Bulat Khafizov" userId="966595a5de23d278" providerId="LiveId" clId="{5F511087-2D53-45C7-ACE4-708BEEB1B319}" dt="2022-04-07T07:45:20.562" v="358"/>
          <ac:spMkLst>
            <pc:docMk/>
            <pc:sldMk cId="3688488924" sldId="365"/>
            <ac:spMk id="7" creationId="{939B0335-F98D-48A1-9DA4-989FF56F5FFC}"/>
          </ac:spMkLst>
        </pc:spChg>
      </pc:sldChg>
      <pc:sldChg chg="modSp add mod">
        <pc:chgData name="Bulat Khafizov" userId="966595a5de23d278" providerId="LiveId" clId="{5F511087-2D53-45C7-ACE4-708BEEB1B319}" dt="2022-04-07T07:49:00.819" v="528" actId="1037"/>
        <pc:sldMkLst>
          <pc:docMk/>
          <pc:sldMk cId="2279498457" sldId="366"/>
        </pc:sldMkLst>
        <pc:spChg chg="mod">
          <ac:chgData name="Bulat Khafizov" userId="966595a5de23d278" providerId="LiveId" clId="{5F511087-2D53-45C7-ACE4-708BEEB1B319}" dt="2022-04-07T07:47:49.807" v="484" actId="207"/>
          <ac:spMkLst>
            <pc:docMk/>
            <pc:sldMk cId="2279498457" sldId="366"/>
            <ac:spMk id="4" creationId="{FB6CA7A9-48E6-464B-B83E-19DAAEF86932}"/>
          </ac:spMkLst>
        </pc:spChg>
        <pc:spChg chg="mod">
          <ac:chgData name="Bulat Khafizov" userId="966595a5de23d278" providerId="LiveId" clId="{5F511087-2D53-45C7-ACE4-708BEEB1B319}" dt="2022-04-07T07:49:00.819" v="528" actId="1037"/>
          <ac:spMkLst>
            <pc:docMk/>
            <pc:sldMk cId="2279498457" sldId="366"/>
            <ac:spMk id="5" creationId="{760BB70C-2436-44B7-8C72-87E21350BC66}"/>
          </ac:spMkLst>
        </pc:spChg>
      </pc:sldChg>
      <pc:sldChg chg="addSp delSp modSp add mod">
        <pc:chgData name="Bulat Khafizov" userId="966595a5de23d278" providerId="LiveId" clId="{5F511087-2D53-45C7-ACE4-708BEEB1B319}" dt="2022-04-07T07:55:04.381" v="952" actId="20577"/>
        <pc:sldMkLst>
          <pc:docMk/>
          <pc:sldMk cId="332818368" sldId="367"/>
        </pc:sldMkLst>
        <pc:spChg chg="add del mod">
          <ac:chgData name="Bulat Khafizov" userId="966595a5de23d278" providerId="LiveId" clId="{5F511087-2D53-45C7-ACE4-708BEEB1B319}" dt="2022-04-07T07:49:33.477" v="530" actId="478"/>
          <ac:spMkLst>
            <pc:docMk/>
            <pc:sldMk cId="332818368" sldId="367"/>
            <ac:spMk id="3" creationId="{FD8E6C4A-5964-4A76-8905-FE05BD7C9A1A}"/>
          </ac:spMkLst>
        </pc:spChg>
        <pc:spChg chg="mod">
          <ac:chgData name="Bulat Khafizov" userId="966595a5de23d278" providerId="LiveId" clId="{5F511087-2D53-45C7-ACE4-708BEEB1B319}" dt="2022-04-07T07:48:34.834" v="525" actId="207"/>
          <ac:spMkLst>
            <pc:docMk/>
            <pc:sldMk cId="332818368" sldId="367"/>
            <ac:spMk id="4" creationId="{FB6CA7A9-48E6-464B-B83E-19DAAEF86932}"/>
          </ac:spMkLst>
        </pc:spChg>
        <pc:spChg chg="mod">
          <ac:chgData name="Bulat Khafizov" userId="966595a5de23d278" providerId="LiveId" clId="{5F511087-2D53-45C7-ACE4-708BEEB1B319}" dt="2022-04-07T07:48:37.575" v="526" actId="207"/>
          <ac:spMkLst>
            <pc:docMk/>
            <pc:sldMk cId="332818368" sldId="367"/>
            <ac:spMk id="5" creationId="{760BB70C-2436-44B7-8C72-87E21350BC66}"/>
          </ac:spMkLst>
        </pc:spChg>
        <pc:spChg chg="add mod">
          <ac:chgData name="Bulat Khafizov" userId="966595a5de23d278" providerId="LiveId" clId="{5F511087-2D53-45C7-ACE4-708BEEB1B319}" dt="2022-04-07T07:55:04.381" v="952" actId="20577"/>
          <ac:spMkLst>
            <pc:docMk/>
            <pc:sldMk cId="332818368" sldId="367"/>
            <ac:spMk id="8" creationId="{F8F775CA-F5C9-40A1-AA9D-87052B33BFD5}"/>
          </ac:spMkLst>
        </pc:spChg>
      </pc:sldChg>
      <pc:sldChg chg="addSp delSp modSp add mod">
        <pc:chgData name="Bulat Khafizov" userId="966595a5de23d278" providerId="LiveId" clId="{5F511087-2D53-45C7-ACE4-708BEEB1B319}" dt="2022-04-07T07:58:13.462" v="1173" actId="20577"/>
        <pc:sldMkLst>
          <pc:docMk/>
          <pc:sldMk cId="1783765139" sldId="368"/>
        </pc:sldMkLst>
        <pc:spChg chg="mod">
          <ac:chgData name="Bulat Khafizov" userId="966595a5de23d278" providerId="LiveId" clId="{5F511087-2D53-45C7-ACE4-708BEEB1B319}" dt="2022-04-07T07:56:01.620" v="994" actId="207"/>
          <ac:spMkLst>
            <pc:docMk/>
            <pc:sldMk cId="1783765139" sldId="368"/>
            <ac:spMk id="4" creationId="{FB6CA7A9-48E6-464B-B83E-19DAAEF86932}"/>
          </ac:spMkLst>
        </pc:spChg>
        <pc:spChg chg="mod">
          <ac:chgData name="Bulat Khafizov" userId="966595a5de23d278" providerId="LiveId" clId="{5F511087-2D53-45C7-ACE4-708BEEB1B319}" dt="2022-04-07T07:55:57.626" v="993" actId="207"/>
          <ac:spMkLst>
            <pc:docMk/>
            <pc:sldMk cId="1783765139" sldId="368"/>
            <ac:spMk id="5" creationId="{760BB70C-2436-44B7-8C72-87E21350BC66}"/>
          </ac:spMkLst>
        </pc:spChg>
        <pc:spChg chg="mod">
          <ac:chgData name="Bulat Khafizov" userId="966595a5de23d278" providerId="LiveId" clId="{5F511087-2D53-45C7-ACE4-708BEEB1B319}" dt="2022-04-07T07:58:13.462" v="1173" actId="20577"/>
          <ac:spMkLst>
            <pc:docMk/>
            <pc:sldMk cId="1783765139" sldId="368"/>
            <ac:spMk id="8" creationId="{F8F775CA-F5C9-40A1-AA9D-87052B33BFD5}"/>
          </ac:spMkLst>
        </pc:spChg>
        <pc:spChg chg="add del">
          <ac:chgData name="Bulat Khafizov" userId="966595a5de23d278" providerId="LiveId" clId="{5F511087-2D53-45C7-ACE4-708BEEB1B319}" dt="2022-04-07T07:57:18.651" v="1098" actId="22"/>
          <ac:spMkLst>
            <pc:docMk/>
            <pc:sldMk cId="1783765139" sldId="368"/>
            <ac:spMk id="9" creationId="{7CC0CA81-2EF9-462E-85C8-9F6EE505F0FE}"/>
          </ac:spMkLst>
        </pc:spChg>
      </pc:sldChg>
      <pc:sldChg chg="addSp modSp new mod">
        <pc:chgData name="Bulat Khafizov" userId="966595a5de23d278" providerId="LiveId" clId="{5F511087-2D53-45C7-ACE4-708BEEB1B319}" dt="2022-04-10T15:13:12.338" v="1196" actId="1076"/>
        <pc:sldMkLst>
          <pc:docMk/>
          <pc:sldMk cId="1788783257" sldId="369"/>
        </pc:sldMkLst>
        <pc:spChg chg="mod">
          <ac:chgData name="Bulat Khafizov" userId="966595a5de23d278" providerId="LiveId" clId="{5F511087-2D53-45C7-ACE4-708BEEB1B319}" dt="2022-04-08T08:49:25.166" v="1190" actId="20577"/>
          <ac:spMkLst>
            <pc:docMk/>
            <pc:sldMk cId="1788783257" sldId="369"/>
            <ac:spMk id="2" creationId="{D1CF31E3-8D73-43B4-9E2B-EF070E508CAB}"/>
          </ac:spMkLst>
        </pc:spChg>
        <pc:picChg chg="add mod">
          <ac:chgData name="Bulat Khafizov" userId="966595a5de23d278" providerId="LiveId" clId="{5F511087-2D53-45C7-ACE4-708BEEB1B319}" dt="2022-04-10T15:13:12.338" v="1196" actId="1076"/>
          <ac:picMkLst>
            <pc:docMk/>
            <pc:sldMk cId="1788783257" sldId="369"/>
            <ac:picMk id="5" creationId="{CFC8D374-3001-47F8-AFF4-C833FB289C23}"/>
          </ac:picMkLst>
        </pc:picChg>
        <pc:picChg chg="add mod">
          <ac:chgData name="Bulat Khafizov" userId="966595a5de23d278" providerId="LiveId" clId="{5F511087-2D53-45C7-ACE4-708BEEB1B319}" dt="2022-04-10T15:13:12.338" v="1196" actId="1076"/>
          <ac:picMkLst>
            <pc:docMk/>
            <pc:sldMk cId="1788783257" sldId="369"/>
            <ac:picMk id="7" creationId="{0674C33F-D68F-4664-BC37-8831F8E0B6E2}"/>
          </ac:picMkLst>
        </pc:picChg>
      </pc:sldChg>
      <pc:sldChg chg="addSp modSp new mod">
        <pc:chgData name="Bulat Khafizov" userId="966595a5de23d278" providerId="LiveId" clId="{5F511087-2D53-45C7-ACE4-708BEEB1B319}" dt="2022-04-10T15:22:28.719" v="1682" actId="2711"/>
        <pc:sldMkLst>
          <pc:docMk/>
          <pc:sldMk cId="4205270494" sldId="370"/>
        </pc:sldMkLst>
        <pc:spChg chg="mod">
          <ac:chgData name="Bulat Khafizov" userId="966595a5de23d278" providerId="LiveId" clId="{5F511087-2D53-45C7-ACE4-708BEEB1B319}" dt="2022-04-10T15:15:24.075" v="1210" actId="20577"/>
          <ac:spMkLst>
            <pc:docMk/>
            <pc:sldMk cId="4205270494" sldId="370"/>
            <ac:spMk id="2" creationId="{66DF3684-5475-4457-9E59-B872F7F56737}"/>
          </ac:spMkLst>
        </pc:spChg>
        <pc:spChg chg="mod">
          <ac:chgData name="Bulat Khafizov" userId="966595a5de23d278" providerId="LiveId" clId="{5F511087-2D53-45C7-ACE4-708BEEB1B319}" dt="2022-04-10T15:22:28.719" v="1682" actId="2711"/>
          <ac:spMkLst>
            <pc:docMk/>
            <pc:sldMk cId="4205270494" sldId="370"/>
            <ac:spMk id="3" creationId="{F9ACCA92-3F2E-44C5-B666-16D632832D04}"/>
          </ac:spMkLst>
        </pc:spChg>
        <pc:spChg chg="add mod">
          <ac:chgData name="Bulat Khafizov" userId="966595a5de23d278" providerId="LiveId" clId="{5F511087-2D53-45C7-ACE4-708BEEB1B319}" dt="2022-04-10T15:21:36.473" v="1670" actId="13822"/>
          <ac:spMkLst>
            <pc:docMk/>
            <pc:sldMk cId="4205270494" sldId="370"/>
            <ac:spMk id="4" creationId="{C3E7AD1C-8E30-4B39-9791-2D3F99C3B8B4}"/>
          </ac:spMkLst>
        </pc:spChg>
        <pc:spChg chg="add mod">
          <ac:chgData name="Bulat Khafizov" userId="966595a5de23d278" providerId="LiveId" clId="{5F511087-2D53-45C7-ACE4-708BEEB1B319}" dt="2022-04-10T15:21:44.697" v="1672" actId="1076"/>
          <ac:spMkLst>
            <pc:docMk/>
            <pc:sldMk cId="4205270494" sldId="370"/>
            <ac:spMk id="5" creationId="{BDDB7FC9-4B1A-4AF4-B2A6-F2BFB44FD13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6EDF7-9732-4496-84FB-F859E6141560}" type="datetimeFigureOut">
              <a:rPr lang="ru-RU" smtClean="0"/>
              <a:t>15.06.2025</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34113A-E407-4B79-8721-05C18194B0E2}" type="slidenum">
              <a:rPr lang="ru-RU" smtClean="0"/>
              <a:t>‹#›</a:t>
            </a:fld>
            <a:endParaRPr lang="ru-RU"/>
          </a:p>
        </p:txBody>
      </p:sp>
    </p:spTree>
    <p:extLst>
      <p:ext uri="{BB962C8B-B14F-4D97-AF65-F5344CB8AC3E}">
        <p14:creationId xmlns:p14="http://schemas.microsoft.com/office/powerpoint/2010/main" val="27185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45720" indent="0">
              <a:buNone/>
            </a:pPr>
            <a:r>
              <a:rPr lang="ru-RU" sz="1200" dirty="0" smtClean="0">
                <a:solidFill>
                  <a:schemeClr val="accent1">
                    <a:lumMod val="75000"/>
                  </a:schemeClr>
                </a:solidFill>
                <a:latin typeface="Calibri Light" panose="020F0302020204030204" pitchFamily="34" charset="0"/>
                <a:cs typeface="Calibri Light" panose="020F0302020204030204" pitchFamily="34" charset="0"/>
              </a:rPr>
              <a:t>Важная особенность алгоритма - выполняет сравнения в шаблоне справа налево в отличие от многих других алгоритмов.</a:t>
            </a:r>
          </a:p>
          <a:p>
            <a:pPr marL="45720" indent="0">
              <a:buNone/>
            </a:pPr>
            <a:r>
              <a:rPr lang="ru-RU" sz="1200" dirty="0" smtClean="0">
                <a:solidFill>
                  <a:schemeClr val="accent1">
                    <a:lumMod val="75000"/>
                  </a:schemeClr>
                </a:solidFill>
                <a:latin typeface="Calibri Light" panose="020F0302020204030204" pitchFamily="34" charset="0"/>
                <a:cs typeface="Calibri Light" panose="020F0302020204030204" pitchFamily="34" charset="0"/>
              </a:rPr>
              <a:t>Алгоритм </a:t>
            </a:r>
            <a:r>
              <a:rPr lang="ru-RU" sz="1200" dirty="0" err="1" smtClean="0">
                <a:solidFill>
                  <a:schemeClr val="accent1">
                    <a:lumMod val="75000"/>
                  </a:schemeClr>
                </a:solidFill>
                <a:latin typeface="Calibri Light" panose="020F0302020204030204" pitchFamily="34" charset="0"/>
                <a:cs typeface="Calibri Light" panose="020F0302020204030204" pitchFamily="34" charset="0"/>
              </a:rPr>
              <a:t>Бойера</a:t>
            </a:r>
            <a:r>
              <a:rPr lang="ru-RU" sz="1200" dirty="0" smtClean="0">
                <a:solidFill>
                  <a:schemeClr val="accent1">
                    <a:lumMod val="75000"/>
                  </a:schemeClr>
                </a:solidFill>
                <a:latin typeface="Calibri Light" panose="020F0302020204030204" pitchFamily="34" charset="0"/>
                <a:cs typeface="Calibri Light" panose="020F0302020204030204" pitchFamily="34" charset="0"/>
              </a:rPr>
              <a:t>-Мура считается наиболее эффективным алгоритмом поиска шаблонов (образцов) в стандартных приложениях и командах, таких как </a:t>
            </a:r>
            <a:r>
              <a:rPr lang="ru-RU" sz="1200" dirty="0" err="1" smtClean="0">
                <a:solidFill>
                  <a:schemeClr val="accent1">
                    <a:lumMod val="75000"/>
                  </a:schemeClr>
                </a:solidFill>
                <a:latin typeface="Calibri Light" panose="020F0302020204030204" pitchFamily="34" charset="0"/>
                <a:cs typeface="Calibri Light" panose="020F0302020204030204" pitchFamily="34" charset="0"/>
              </a:rPr>
              <a:t>Ctrl+F</a:t>
            </a:r>
            <a:r>
              <a:rPr lang="ru-RU" sz="1200" dirty="0" smtClean="0">
                <a:solidFill>
                  <a:schemeClr val="accent1">
                    <a:lumMod val="75000"/>
                  </a:schemeClr>
                </a:solidFill>
                <a:latin typeface="Calibri Light" panose="020F0302020204030204" pitchFamily="34" charset="0"/>
                <a:cs typeface="Calibri Light" panose="020F0302020204030204" pitchFamily="34" charset="0"/>
              </a:rPr>
              <a:t> в браузерах и текстовых редакторах.</a:t>
            </a:r>
          </a:p>
          <a:p>
            <a:endParaRPr lang="ru-RU" dirty="0"/>
          </a:p>
        </p:txBody>
      </p:sp>
      <p:sp>
        <p:nvSpPr>
          <p:cNvPr id="4" name="Номер слайда 3"/>
          <p:cNvSpPr>
            <a:spLocks noGrp="1"/>
          </p:cNvSpPr>
          <p:nvPr>
            <p:ph type="sldNum" sz="quarter" idx="10"/>
          </p:nvPr>
        </p:nvSpPr>
        <p:spPr/>
        <p:txBody>
          <a:bodyPr/>
          <a:lstStyle/>
          <a:p>
            <a:fld id="{7734113A-E407-4B79-8721-05C18194B0E2}" type="slidenum">
              <a:rPr lang="ru-RU" smtClean="0"/>
              <a:t>2</a:t>
            </a:fld>
            <a:endParaRPr lang="ru-RU"/>
          </a:p>
        </p:txBody>
      </p:sp>
    </p:spTree>
    <p:extLst>
      <p:ext uri="{BB962C8B-B14F-4D97-AF65-F5344CB8AC3E}">
        <p14:creationId xmlns:p14="http://schemas.microsoft.com/office/powerpoint/2010/main" val="32949327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А не равно В. Двигаем</a:t>
            </a:r>
          </a:p>
        </p:txBody>
      </p:sp>
      <p:sp>
        <p:nvSpPr>
          <p:cNvPr id="4" name="Номер слайда 3"/>
          <p:cNvSpPr>
            <a:spLocks noGrp="1"/>
          </p:cNvSpPr>
          <p:nvPr>
            <p:ph type="sldNum" sz="quarter" idx="5"/>
          </p:nvPr>
        </p:nvSpPr>
        <p:spPr/>
        <p:txBody>
          <a:bodyPr/>
          <a:lstStyle/>
          <a:p>
            <a:fld id="{7734113A-E407-4B79-8721-05C18194B0E2}" type="slidenum">
              <a:rPr lang="ru-RU" smtClean="0"/>
              <a:t>11</a:t>
            </a:fld>
            <a:endParaRPr lang="ru-RU"/>
          </a:p>
        </p:txBody>
      </p:sp>
    </p:spTree>
    <p:extLst>
      <p:ext uri="{BB962C8B-B14F-4D97-AF65-F5344CB8AC3E}">
        <p14:creationId xmlns:p14="http://schemas.microsoft.com/office/powerpoint/2010/main" val="2750894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Но мы передвинули подстроку в заведомо не совпадающую позицию.</a:t>
            </a:r>
          </a:p>
        </p:txBody>
      </p:sp>
      <p:sp>
        <p:nvSpPr>
          <p:cNvPr id="4" name="Номер слайда 3"/>
          <p:cNvSpPr>
            <a:spLocks noGrp="1"/>
          </p:cNvSpPr>
          <p:nvPr>
            <p:ph type="sldNum" sz="quarter" idx="5"/>
          </p:nvPr>
        </p:nvSpPr>
        <p:spPr/>
        <p:txBody>
          <a:bodyPr/>
          <a:lstStyle/>
          <a:p>
            <a:fld id="{7734113A-E407-4B79-8721-05C18194B0E2}" type="slidenum">
              <a:rPr lang="ru-RU" smtClean="0"/>
              <a:t>12</a:t>
            </a:fld>
            <a:endParaRPr lang="ru-RU"/>
          </a:p>
        </p:txBody>
      </p:sp>
    </p:spTree>
    <p:extLst>
      <p:ext uri="{BB962C8B-B14F-4D97-AF65-F5344CB8AC3E}">
        <p14:creationId xmlns:p14="http://schemas.microsoft.com/office/powerpoint/2010/main" val="2460315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Под буквой в которой произошло несовпадение оказалась другая буква</a:t>
            </a:r>
          </a:p>
        </p:txBody>
      </p:sp>
      <p:sp>
        <p:nvSpPr>
          <p:cNvPr id="4" name="Номер слайда 3"/>
          <p:cNvSpPr>
            <a:spLocks noGrp="1"/>
          </p:cNvSpPr>
          <p:nvPr>
            <p:ph type="sldNum" sz="quarter" idx="5"/>
          </p:nvPr>
        </p:nvSpPr>
        <p:spPr/>
        <p:txBody>
          <a:bodyPr/>
          <a:lstStyle/>
          <a:p>
            <a:fld id="{7734113A-E407-4B79-8721-05C18194B0E2}" type="slidenum">
              <a:rPr lang="ru-RU" smtClean="0"/>
              <a:t>13</a:t>
            </a:fld>
            <a:endParaRPr lang="ru-RU"/>
          </a:p>
        </p:txBody>
      </p:sp>
    </p:spTree>
    <p:extLst>
      <p:ext uri="{BB962C8B-B14F-4D97-AF65-F5344CB8AC3E}">
        <p14:creationId xmlns:p14="http://schemas.microsoft.com/office/powerpoint/2010/main" val="19289482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Лучше было бы из этой позиции перейти в позицию где В совпадает с буквой внизу. </a:t>
            </a:r>
          </a:p>
        </p:txBody>
      </p:sp>
      <p:sp>
        <p:nvSpPr>
          <p:cNvPr id="4" name="Номер слайда 3"/>
          <p:cNvSpPr>
            <a:spLocks noGrp="1"/>
          </p:cNvSpPr>
          <p:nvPr>
            <p:ph type="sldNum" sz="quarter" idx="5"/>
          </p:nvPr>
        </p:nvSpPr>
        <p:spPr/>
        <p:txBody>
          <a:bodyPr/>
          <a:lstStyle/>
          <a:p>
            <a:fld id="{7734113A-E407-4B79-8721-05C18194B0E2}" type="slidenum">
              <a:rPr lang="ru-RU" smtClean="0"/>
              <a:t>14</a:t>
            </a:fld>
            <a:endParaRPr lang="ru-RU"/>
          </a:p>
        </p:txBody>
      </p:sp>
    </p:spTree>
    <p:extLst>
      <p:ext uri="{BB962C8B-B14F-4D97-AF65-F5344CB8AC3E}">
        <p14:creationId xmlns:p14="http://schemas.microsoft.com/office/powerpoint/2010/main" val="1787574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Вот такая буква</a:t>
            </a:r>
          </a:p>
        </p:txBody>
      </p:sp>
      <p:sp>
        <p:nvSpPr>
          <p:cNvPr id="4" name="Номер слайда 3"/>
          <p:cNvSpPr>
            <a:spLocks noGrp="1"/>
          </p:cNvSpPr>
          <p:nvPr>
            <p:ph type="sldNum" sz="quarter" idx="5"/>
          </p:nvPr>
        </p:nvSpPr>
        <p:spPr/>
        <p:txBody>
          <a:bodyPr/>
          <a:lstStyle/>
          <a:p>
            <a:fld id="{7734113A-E407-4B79-8721-05C18194B0E2}" type="slidenum">
              <a:rPr lang="ru-RU" smtClean="0"/>
              <a:t>15</a:t>
            </a:fld>
            <a:endParaRPr lang="ru-RU"/>
          </a:p>
        </p:txBody>
      </p:sp>
    </p:spTree>
    <p:extLst>
      <p:ext uri="{BB962C8B-B14F-4D97-AF65-F5344CB8AC3E}">
        <p14:creationId xmlns:p14="http://schemas.microsoft.com/office/powerpoint/2010/main" val="2028280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Перешли. Таким образом мы пропустили ненужное сравнение.</a:t>
            </a:r>
          </a:p>
        </p:txBody>
      </p:sp>
      <p:sp>
        <p:nvSpPr>
          <p:cNvPr id="4" name="Номер слайда 3"/>
          <p:cNvSpPr>
            <a:spLocks noGrp="1"/>
          </p:cNvSpPr>
          <p:nvPr>
            <p:ph type="sldNum" sz="quarter" idx="5"/>
          </p:nvPr>
        </p:nvSpPr>
        <p:spPr/>
        <p:txBody>
          <a:bodyPr/>
          <a:lstStyle/>
          <a:p>
            <a:fld id="{7734113A-E407-4B79-8721-05C18194B0E2}" type="slidenum">
              <a:rPr lang="ru-RU" smtClean="0"/>
              <a:t>16</a:t>
            </a:fld>
            <a:endParaRPr lang="ru-RU"/>
          </a:p>
        </p:txBody>
      </p:sp>
    </p:spTree>
    <p:extLst>
      <p:ext uri="{BB962C8B-B14F-4D97-AF65-F5344CB8AC3E}">
        <p14:creationId xmlns:p14="http://schemas.microsoft.com/office/powerpoint/2010/main" val="28819290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smtClean="0"/>
              <a:t>Сравнили посимвольно с конца шаблона. Нашли не совпадение. Теперь нужно переместить шаблон так, чтобы снизу В появился В. В шаблоне есть буква В, но было бы не логично двигать шаблон обратно назад </a:t>
            </a:r>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17</a:t>
            </a:fld>
            <a:endParaRPr lang="ru-RU"/>
          </a:p>
        </p:txBody>
      </p:sp>
    </p:spTree>
    <p:extLst>
      <p:ext uri="{BB962C8B-B14F-4D97-AF65-F5344CB8AC3E}">
        <p14:creationId xmlns:p14="http://schemas.microsoft.com/office/powerpoint/2010/main" val="3252242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Поэтому считаем что буквы В нету в шаблоне, так что двигаем шаблон к правому краю от буквы В</a:t>
            </a:r>
          </a:p>
        </p:txBody>
      </p:sp>
      <p:sp>
        <p:nvSpPr>
          <p:cNvPr id="4" name="Номер слайда 3"/>
          <p:cNvSpPr>
            <a:spLocks noGrp="1"/>
          </p:cNvSpPr>
          <p:nvPr>
            <p:ph type="sldNum" sz="quarter" idx="5"/>
          </p:nvPr>
        </p:nvSpPr>
        <p:spPr/>
        <p:txBody>
          <a:bodyPr/>
          <a:lstStyle/>
          <a:p>
            <a:fld id="{7734113A-E407-4B79-8721-05C18194B0E2}" type="slidenum">
              <a:rPr lang="ru-RU" smtClean="0"/>
              <a:t>18</a:t>
            </a:fld>
            <a:endParaRPr lang="ru-RU"/>
          </a:p>
        </p:txBody>
      </p:sp>
    </p:spTree>
    <p:extLst>
      <p:ext uri="{BB962C8B-B14F-4D97-AF65-F5344CB8AC3E}">
        <p14:creationId xmlns:p14="http://schemas.microsoft.com/office/powerpoint/2010/main" val="41473062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Отсюда</a:t>
            </a:r>
          </a:p>
        </p:txBody>
      </p:sp>
      <p:sp>
        <p:nvSpPr>
          <p:cNvPr id="4" name="Номер слайда 3"/>
          <p:cNvSpPr>
            <a:spLocks noGrp="1"/>
          </p:cNvSpPr>
          <p:nvPr>
            <p:ph type="sldNum" sz="quarter" idx="5"/>
          </p:nvPr>
        </p:nvSpPr>
        <p:spPr/>
        <p:txBody>
          <a:bodyPr/>
          <a:lstStyle/>
          <a:p>
            <a:fld id="{7734113A-E407-4B79-8721-05C18194B0E2}" type="slidenum">
              <a:rPr lang="ru-RU" smtClean="0"/>
              <a:t>19</a:t>
            </a:fld>
            <a:endParaRPr lang="ru-RU"/>
          </a:p>
        </p:txBody>
      </p:sp>
    </p:spTree>
    <p:extLst>
      <p:ext uri="{BB962C8B-B14F-4D97-AF65-F5344CB8AC3E}">
        <p14:creationId xmlns:p14="http://schemas.microsoft.com/office/powerpoint/2010/main" val="8048225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До сюда. Несоответствие. Нашли букву В. </a:t>
            </a:r>
          </a:p>
        </p:txBody>
      </p:sp>
      <p:sp>
        <p:nvSpPr>
          <p:cNvPr id="4" name="Номер слайда 3"/>
          <p:cNvSpPr>
            <a:spLocks noGrp="1"/>
          </p:cNvSpPr>
          <p:nvPr>
            <p:ph type="sldNum" sz="quarter" idx="5"/>
          </p:nvPr>
        </p:nvSpPr>
        <p:spPr/>
        <p:txBody>
          <a:bodyPr/>
          <a:lstStyle/>
          <a:p>
            <a:fld id="{7734113A-E407-4B79-8721-05C18194B0E2}" type="slidenum">
              <a:rPr lang="ru-RU" smtClean="0"/>
              <a:t>20</a:t>
            </a:fld>
            <a:endParaRPr lang="ru-RU"/>
          </a:p>
        </p:txBody>
      </p:sp>
    </p:spTree>
    <p:extLst>
      <p:ext uri="{BB962C8B-B14F-4D97-AF65-F5344CB8AC3E}">
        <p14:creationId xmlns:p14="http://schemas.microsoft.com/office/powerpoint/2010/main" val="9111058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Целью алгоритма является пропуск ненужных сравнений символов как при обычном, «наивном» алгоритме поиске подстроки в строке. Для этого применяются 2 правила. Рассмотрим первый из них</a:t>
            </a:r>
          </a:p>
        </p:txBody>
      </p:sp>
      <p:sp>
        <p:nvSpPr>
          <p:cNvPr id="4" name="Номер слайда 3"/>
          <p:cNvSpPr>
            <a:spLocks noGrp="1"/>
          </p:cNvSpPr>
          <p:nvPr>
            <p:ph type="sldNum" sz="quarter" idx="5"/>
          </p:nvPr>
        </p:nvSpPr>
        <p:spPr/>
        <p:txBody>
          <a:bodyPr/>
          <a:lstStyle/>
          <a:p>
            <a:fld id="{7734113A-E407-4B79-8721-05C18194B0E2}" type="slidenum">
              <a:rPr lang="ru-RU" smtClean="0"/>
              <a:t>3</a:t>
            </a:fld>
            <a:endParaRPr lang="ru-RU"/>
          </a:p>
        </p:txBody>
      </p:sp>
    </p:spTree>
    <p:extLst>
      <p:ext uri="{BB962C8B-B14F-4D97-AF65-F5344CB8AC3E}">
        <p14:creationId xmlns:p14="http://schemas.microsoft.com/office/powerpoint/2010/main" val="5981467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Вот она. </a:t>
            </a:r>
          </a:p>
        </p:txBody>
      </p:sp>
      <p:sp>
        <p:nvSpPr>
          <p:cNvPr id="4" name="Номер слайда 3"/>
          <p:cNvSpPr>
            <a:spLocks noGrp="1"/>
          </p:cNvSpPr>
          <p:nvPr>
            <p:ph type="sldNum" sz="quarter" idx="5"/>
          </p:nvPr>
        </p:nvSpPr>
        <p:spPr/>
        <p:txBody>
          <a:bodyPr/>
          <a:lstStyle/>
          <a:p>
            <a:fld id="{7734113A-E407-4B79-8721-05C18194B0E2}" type="slidenum">
              <a:rPr lang="ru-RU" smtClean="0"/>
              <a:t>21</a:t>
            </a:fld>
            <a:endParaRPr lang="ru-RU"/>
          </a:p>
        </p:txBody>
      </p:sp>
    </p:spTree>
    <p:extLst>
      <p:ext uri="{BB962C8B-B14F-4D97-AF65-F5344CB8AC3E}">
        <p14:creationId xmlns:p14="http://schemas.microsoft.com/office/powerpoint/2010/main" val="75780398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Передвинули.</a:t>
            </a:r>
          </a:p>
        </p:txBody>
      </p:sp>
      <p:sp>
        <p:nvSpPr>
          <p:cNvPr id="4" name="Номер слайда 3"/>
          <p:cNvSpPr>
            <a:spLocks noGrp="1"/>
          </p:cNvSpPr>
          <p:nvPr>
            <p:ph type="sldNum" sz="quarter" idx="5"/>
          </p:nvPr>
        </p:nvSpPr>
        <p:spPr/>
        <p:txBody>
          <a:bodyPr/>
          <a:lstStyle/>
          <a:p>
            <a:fld id="{7734113A-E407-4B79-8721-05C18194B0E2}" type="slidenum">
              <a:rPr lang="ru-RU" smtClean="0"/>
              <a:t>22</a:t>
            </a:fld>
            <a:endParaRPr lang="ru-RU"/>
          </a:p>
        </p:txBody>
      </p:sp>
    </p:spTree>
    <p:extLst>
      <p:ext uri="{BB962C8B-B14F-4D97-AF65-F5344CB8AC3E}">
        <p14:creationId xmlns:p14="http://schemas.microsoft.com/office/powerpoint/2010/main" val="9605278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Нашли С.</a:t>
            </a:r>
          </a:p>
        </p:txBody>
      </p:sp>
      <p:sp>
        <p:nvSpPr>
          <p:cNvPr id="4" name="Номер слайда 3"/>
          <p:cNvSpPr>
            <a:spLocks noGrp="1"/>
          </p:cNvSpPr>
          <p:nvPr>
            <p:ph type="sldNum" sz="quarter" idx="5"/>
          </p:nvPr>
        </p:nvSpPr>
        <p:spPr/>
        <p:txBody>
          <a:bodyPr/>
          <a:lstStyle/>
          <a:p>
            <a:fld id="{7734113A-E407-4B79-8721-05C18194B0E2}" type="slidenum">
              <a:rPr lang="ru-RU" smtClean="0"/>
              <a:t>23</a:t>
            </a:fld>
            <a:endParaRPr lang="ru-RU"/>
          </a:p>
        </p:txBody>
      </p:sp>
    </p:spTree>
    <p:extLst>
      <p:ext uri="{BB962C8B-B14F-4D97-AF65-F5344CB8AC3E}">
        <p14:creationId xmlns:p14="http://schemas.microsoft.com/office/powerpoint/2010/main" val="12453923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Еще раз передвинули. Теперь куда же передвинем</a:t>
            </a:r>
            <a:r>
              <a:rPr lang="en-US" dirty="0"/>
              <a:t>?</a:t>
            </a:r>
            <a:r>
              <a:rPr lang="ru-RU" dirty="0"/>
              <a:t> на первую С в шаблоне или на вторую? </a:t>
            </a:r>
          </a:p>
        </p:txBody>
      </p:sp>
      <p:sp>
        <p:nvSpPr>
          <p:cNvPr id="4" name="Номер слайда 3"/>
          <p:cNvSpPr>
            <a:spLocks noGrp="1"/>
          </p:cNvSpPr>
          <p:nvPr>
            <p:ph type="sldNum" sz="quarter" idx="5"/>
          </p:nvPr>
        </p:nvSpPr>
        <p:spPr/>
        <p:txBody>
          <a:bodyPr/>
          <a:lstStyle/>
          <a:p>
            <a:fld id="{7734113A-E407-4B79-8721-05C18194B0E2}" type="slidenum">
              <a:rPr lang="ru-RU" smtClean="0"/>
              <a:t>24</a:t>
            </a:fld>
            <a:endParaRPr lang="ru-RU"/>
          </a:p>
        </p:txBody>
      </p:sp>
    </p:spTree>
    <p:extLst>
      <p:ext uri="{BB962C8B-B14F-4D97-AF65-F5344CB8AC3E}">
        <p14:creationId xmlns:p14="http://schemas.microsoft.com/office/powerpoint/2010/main" val="25142645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Очевидно в первую.</a:t>
            </a:r>
          </a:p>
        </p:txBody>
      </p:sp>
      <p:sp>
        <p:nvSpPr>
          <p:cNvPr id="4" name="Номер слайда 3"/>
          <p:cNvSpPr>
            <a:spLocks noGrp="1"/>
          </p:cNvSpPr>
          <p:nvPr>
            <p:ph type="sldNum" sz="quarter" idx="5"/>
          </p:nvPr>
        </p:nvSpPr>
        <p:spPr/>
        <p:txBody>
          <a:bodyPr/>
          <a:lstStyle/>
          <a:p>
            <a:fld id="{7734113A-E407-4B79-8721-05C18194B0E2}" type="slidenum">
              <a:rPr lang="ru-RU" smtClean="0"/>
              <a:t>25</a:t>
            </a:fld>
            <a:endParaRPr lang="ru-RU"/>
          </a:p>
        </p:txBody>
      </p:sp>
    </p:spTree>
    <p:extLst>
      <p:ext uri="{BB962C8B-B14F-4D97-AF65-F5344CB8AC3E}">
        <p14:creationId xmlns:p14="http://schemas.microsoft.com/office/powerpoint/2010/main" val="1898437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Передвинули. Теперь на какую С двигать? </a:t>
            </a:r>
          </a:p>
        </p:txBody>
      </p:sp>
      <p:sp>
        <p:nvSpPr>
          <p:cNvPr id="4" name="Номер слайда 3"/>
          <p:cNvSpPr>
            <a:spLocks noGrp="1"/>
          </p:cNvSpPr>
          <p:nvPr>
            <p:ph type="sldNum" sz="quarter" idx="5"/>
          </p:nvPr>
        </p:nvSpPr>
        <p:spPr/>
        <p:txBody>
          <a:bodyPr/>
          <a:lstStyle/>
          <a:p>
            <a:fld id="{7734113A-E407-4B79-8721-05C18194B0E2}" type="slidenum">
              <a:rPr lang="ru-RU" smtClean="0"/>
              <a:t>26</a:t>
            </a:fld>
            <a:endParaRPr lang="ru-RU"/>
          </a:p>
        </p:txBody>
      </p:sp>
    </p:spTree>
    <p:extLst>
      <p:ext uri="{BB962C8B-B14F-4D97-AF65-F5344CB8AC3E}">
        <p14:creationId xmlns:p14="http://schemas.microsoft.com/office/powerpoint/2010/main" val="15554760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Очевидно на вторую так как иначе мы пропустим вхождение подстроки.</a:t>
            </a:r>
          </a:p>
        </p:txBody>
      </p:sp>
      <p:sp>
        <p:nvSpPr>
          <p:cNvPr id="4" name="Номер слайда 3"/>
          <p:cNvSpPr>
            <a:spLocks noGrp="1"/>
          </p:cNvSpPr>
          <p:nvPr>
            <p:ph type="sldNum" sz="quarter" idx="5"/>
          </p:nvPr>
        </p:nvSpPr>
        <p:spPr/>
        <p:txBody>
          <a:bodyPr/>
          <a:lstStyle/>
          <a:p>
            <a:fld id="{7734113A-E407-4B79-8721-05C18194B0E2}" type="slidenum">
              <a:rPr lang="ru-RU" smtClean="0"/>
              <a:t>27</a:t>
            </a:fld>
            <a:endParaRPr lang="ru-RU"/>
          </a:p>
        </p:txBody>
      </p:sp>
    </p:spTree>
    <p:extLst>
      <p:ext uri="{BB962C8B-B14F-4D97-AF65-F5344CB8AC3E}">
        <p14:creationId xmlns:p14="http://schemas.microsoft.com/office/powerpoint/2010/main" val="13931822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Используя правило плохого символа мы сравнили только (клик) столько символов. Итого 17 проверок. Пока что не очень кажется что этот алгоритм хорошо работает. </a:t>
            </a:r>
          </a:p>
        </p:txBody>
      </p:sp>
      <p:sp>
        <p:nvSpPr>
          <p:cNvPr id="4" name="Номер слайда 3"/>
          <p:cNvSpPr>
            <a:spLocks noGrp="1"/>
          </p:cNvSpPr>
          <p:nvPr>
            <p:ph type="sldNum" sz="quarter" idx="5"/>
          </p:nvPr>
        </p:nvSpPr>
        <p:spPr/>
        <p:txBody>
          <a:bodyPr/>
          <a:lstStyle/>
          <a:p>
            <a:fld id="{7734113A-E407-4B79-8721-05C18194B0E2}" type="slidenum">
              <a:rPr lang="ru-RU" smtClean="0"/>
              <a:t>28</a:t>
            </a:fld>
            <a:endParaRPr lang="ru-RU"/>
          </a:p>
        </p:txBody>
      </p:sp>
    </p:spTree>
    <p:extLst>
      <p:ext uri="{BB962C8B-B14F-4D97-AF65-F5344CB8AC3E}">
        <p14:creationId xmlns:p14="http://schemas.microsoft.com/office/powerpoint/2010/main" val="13262875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Тут же хорошо виден результат такого алгоритма. </a:t>
            </a:r>
          </a:p>
        </p:txBody>
      </p:sp>
      <p:sp>
        <p:nvSpPr>
          <p:cNvPr id="4" name="Номер слайда 3"/>
          <p:cNvSpPr>
            <a:spLocks noGrp="1"/>
          </p:cNvSpPr>
          <p:nvPr>
            <p:ph type="sldNum" sz="quarter" idx="5"/>
          </p:nvPr>
        </p:nvSpPr>
        <p:spPr/>
        <p:txBody>
          <a:bodyPr/>
          <a:lstStyle/>
          <a:p>
            <a:fld id="{7734113A-E407-4B79-8721-05C18194B0E2}" type="slidenum">
              <a:rPr lang="ru-RU" smtClean="0"/>
              <a:t>29</a:t>
            </a:fld>
            <a:endParaRPr lang="ru-RU"/>
          </a:p>
        </p:txBody>
      </p:sp>
    </p:spTree>
    <p:extLst>
      <p:ext uri="{BB962C8B-B14F-4D97-AF65-F5344CB8AC3E}">
        <p14:creationId xmlns:p14="http://schemas.microsoft.com/office/powerpoint/2010/main" val="419345484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Тут же хорошо виден результат такого алгоритма. Увидели несовпадение. И решеточки нету в шаблоне поэтому двигаем шаблон на символ после этой решеточки.</a:t>
            </a:r>
          </a:p>
        </p:txBody>
      </p:sp>
      <p:sp>
        <p:nvSpPr>
          <p:cNvPr id="4" name="Номер слайда 3"/>
          <p:cNvSpPr>
            <a:spLocks noGrp="1"/>
          </p:cNvSpPr>
          <p:nvPr>
            <p:ph type="sldNum" sz="quarter" idx="5"/>
          </p:nvPr>
        </p:nvSpPr>
        <p:spPr/>
        <p:txBody>
          <a:bodyPr/>
          <a:lstStyle/>
          <a:p>
            <a:fld id="{7734113A-E407-4B79-8721-05C18194B0E2}" type="slidenum">
              <a:rPr lang="ru-RU" smtClean="0"/>
              <a:t>30</a:t>
            </a:fld>
            <a:endParaRPr lang="ru-RU"/>
          </a:p>
        </p:txBody>
      </p:sp>
    </p:spTree>
    <p:extLst>
      <p:ext uri="{BB962C8B-B14F-4D97-AF65-F5344CB8AC3E}">
        <p14:creationId xmlns:p14="http://schemas.microsoft.com/office/powerpoint/2010/main" val="3458859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Давайте подумаем, как можно найти подстроку в строке. Самое первое, что приходит в голову это сравнивать посимвольно подстроку со строкой и при встрече несоответствия двигать подстроку на символ. Это и есть наивный метод.</a:t>
            </a:r>
          </a:p>
        </p:txBody>
      </p:sp>
      <p:sp>
        <p:nvSpPr>
          <p:cNvPr id="4" name="Номер слайда 3"/>
          <p:cNvSpPr>
            <a:spLocks noGrp="1"/>
          </p:cNvSpPr>
          <p:nvPr>
            <p:ph type="sldNum" sz="quarter" idx="5"/>
          </p:nvPr>
        </p:nvSpPr>
        <p:spPr/>
        <p:txBody>
          <a:bodyPr/>
          <a:lstStyle/>
          <a:p>
            <a:fld id="{7734113A-E407-4B79-8721-05C18194B0E2}" type="slidenum">
              <a:rPr lang="ru-RU" smtClean="0"/>
              <a:t>4</a:t>
            </a:fld>
            <a:endParaRPr lang="ru-RU"/>
          </a:p>
        </p:txBody>
      </p:sp>
    </p:spTree>
    <p:extLst>
      <p:ext uri="{BB962C8B-B14F-4D97-AF65-F5344CB8AC3E}">
        <p14:creationId xmlns:p14="http://schemas.microsoft.com/office/powerpoint/2010/main" val="13405454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То есть сюда. Итого получили 26 проверок. Это в 2 раза меньше чем проверок в наивном алгоритме.</a:t>
            </a:r>
          </a:p>
        </p:txBody>
      </p:sp>
      <p:sp>
        <p:nvSpPr>
          <p:cNvPr id="4" name="Номер слайда 3"/>
          <p:cNvSpPr>
            <a:spLocks noGrp="1"/>
          </p:cNvSpPr>
          <p:nvPr>
            <p:ph type="sldNum" sz="quarter" idx="5"/>
          </p:nvPr>
        </p:nvSpPr>
        <p:spPr/>
        <p:txBody>
          <a:bodyPr/>
          <a:lstStyle/>
          <a:p>
            <a:fld id="{7734113A-E407-4B79-8721-05C18194B0E2}" type="slidenum">
              <a:rPr lang="ru-RU" smtClean="0"/>
              <a:t>31</a:t>
            </a:fld>
            <a:endParaRPr lang="ru-RU" dirty="0"/>
          </a:p>
        </p:txBody>
      </p:sp>
    </p:spTree>
    <p:extLst>
      <p:ext uri="{BB962C8B-B14F-4D97-AF65-F5344CB8AC3E}">
        <p14:creationId xmlns:p14="http://schemas.microsoft.com/office/powerpoint/2010/main" val="8333947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Таким образом суть правила плохого символа состоит в том, что</a:t>
            </a:r>
          </a:p>
        </p:txBody>
      </p:sp>
      <p:sp>
        <p:nvSpPr>
          <p:cNvPr id="4" name="Номер слайда 3"/>
          <p:cNvSpPr>
            <a:spLocks noGrp="1"/>
          </p:cNvSpPr>
          <p:nvPr>
            <p:ph type="sldNum" sz="quarter" idx="5"/>
          </p:nvPr>
        </p:nvSpPr>
        <p:spPr/>
        <p:txBody>
          <a:bodyPr/>
          <a:lstStyle/>
          <a:p>
            <a:fld id="{7734113A-E407-4B79-8721-05C18194B0E2}" type="slidenum">
              <a:rPr lang="ru-RU" smtClean="0"/>
              <a:t>32</a:t>
            </a:fld>
            <a:endParaRPr lang="ru-RU" dirty="0"/>
          </a:p>
        </p:txBody>
      </p:sp>
    </p:spTree>
    <p:extLst>
      <p:ext uri="{BB962C8B-B14F-4D97-AF65-F5344CB8AC3E}">
        <p14:creationId xmlns:p14="http://schemas.microsoft.com/office/powerpoint/2010/main" val="42369540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предыдущего примера</a:t>
            </a:r>
            <a:r>
              <a:rPr lang="en-US" dirty="0"/>
              <a:t> </a:t>
            </a:r>
            <a:r>
              <a:rPr lang="ru-RU" dirty="0"/>
              <a:t>таблица выглядит вот так(клик). С не совпадает с 5-тым символом шаблона. Ищем в таблице 5-тый столбец. (клик)Вот она. Из строки у нас не совпала буква С так что ищем строку С из таблицы. (клик)Вот она. (клик)И вот пересечение. Следовательно нужно передвинуть шаблон направо на 1 символ.</a:t>
            </a:r>
          </a:p>
        </p:txBody>
      </p:sp>
      <p:sp>
        <p:nvSpPr>
          <p:cNvPr id="4" name="Номер слайда 3"/>
          <p:cNvSpPr>
            <a:spLocks noGrp="1"/>
          </p:cNvSpPr>
          <p:nvPr>
            <p:ph type="sldNum" sz="quarter" idx="5"/>
          </p:nvPr>
        </p:nvSpPr>
        <p:spPr/>
        <p:txBody>
          <a:bodyPr/>
          <a:lstStyle/>
          <a:p>
            <a:fld id="{7734113A-E407-4B79-8721-05C18194B0E2}" type="slidenum">
              <a:rPr lang="ru-RU" smtClean="0"/>
              <a:t>33</a:t>
            </a:fld>
            <a:endParaRPr lang="ru-RU" dirty="0"/>
          </a:p>
        </p:txBody>
      </p:sp>
    </p:spTree>
    <p:extLst>
      <p:ext uri="{BB962C8B-B14F-4D97-AF65-F5344CB8AC3E}">
        <p14:creationId xmlns:p14="http://schemas.microsoft.com/office/powerpoint/2010/main" val="41711767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Передвинули. </a:t>
            </a:r>
          </a:p>
        </p:txBody>
      </p:sp>
      <p:sp>
        <p:nvSpPr>
          <p:cNvPr id="4" name="Номер слайда 3"/>
          <p:cNvSpPr>
            <a:spLocks noGrp="1"/>
          </p:cNvSpPr>
          <p:nvPr>
            <p:ph type="sldNum" sz="quarter" idx="5"/>
          </p:nvPr>
        </p:nvSpPr>
        <p:spPr/>
        <p:txBody>
          <a:bodyPr/>
          <a:lstStyle/>
          <a:p>
            <a:fld id="{7734113A-E407-4B79-8721-05C18194B0E2}" type="slidenum">
              <a:rPr lang="ru-RU" smtClean="0"/>
              <a:t>34</a:t>
            </a:fld>
            <a:endParaRPr lang="ru-RU" dirty="0"/>
          </a:p>
        </p:txBody>
      </p:sp>
    </p:spTree>
    <p:extLst>
      <p:ext uri="{BB962C8B-B14F-4D97-AF65-F5344CB8AC3E}">
        <p14:creationId xmlns:p14="http://schemas.microsoft.com/office/powerpoint/2010/main" val="27838756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Для предыдущего примера</a:t>
            </a:r>
            <a:r>
              <a:rPr lang="en-US" dirty="0"/>
              <a:t> </a:t>
            </a:r>
            <a:r>
              <a:rPr lang="ru-RU" dirty="0"/>
              <a:t>таблица выглядит вот так(клик). С не совпадает с 5-тым символом шаблона. Ищем в таблице 5-тый столбец. (клик)Вот она. Из строки у нас не совпала буква С так что ищем строку С из таблицы. (клик)Вот она. (клик)И вот пересечение. Следовательно нужно передвинуть шаблон направо на 1 символ.</a:t>
            </a:r>
          </a:p>
        </p:txBody>
      </p:sp>
      <p:sp>
        <p:nvSpPr>
          <p:cNvPr id="4" name="Номер слайда 3"/>
          <p:cNvSpPr>
            <a:spLocks noGrp="1"/>
          </p:cNvSpPr>
          <p:nvPr>
            <p:ph type="sldNum" sz="quarter" idx="5"/>
          </p:nvPr>
        </p:nvSpPr>
        <p:spPr/>
        <p:txBody>
          <a:bodyPr/>
          <a:lstStyle/>
          <a:p>
            <a:fld id="{7734113A-E407-4B79-8721-05C18194B0E2}" type="slidenum">
              <a:rPr lang="ru-RU" smtClean="0"/>
              <a:t>35</a:t>
            </a:fld>
            <a:endParaRPr lang="ru-RU" dirty="0"/>
          </a:p>
        </p:txBody>
      </p:sp>
    </p:spTree>
    <p:extLst>
      <p:ext uri="{BB962C8B-B14F-4D97-AF65-F5344CB8AC3E}">
        <p14:creationId xmlns:p14="http://schemas.microsoft.com/office/powerpoint/2010/main" val="36248433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Передвинули. </a:t>
            </a:r>
          </a:p>
        </p:txBody>
      </p:sp>
      <p:sp>
        <p:nvSpPr>
          <p:cNvPr id="4" name="Номер слайда 3"/>
          <p:cNvSpPr>
            <a:spLocks noGrp="1"/>
          </p:cNvSpPr>
          <p:nvPr>
            <p:ph type="sldNum" sz="quarter" idx="5"/>
          </p:nvPr>
        </p:nvSpPr>
        <p:spPr/>
        <p:txBody>
          <a:bodyPr/>
          <a:lstStyle/>
          <a:p>
            <a:fld id="{7734113A-E407-4B79-8721-05C18194B0E2}" type="slidenum">
              <a:rPr lang="ru-RU" smtClean="0"/>
              <a:t>36</a:t>
            </a:fld>
            <a:endParaRPr lang="ru-RU" dirty="0"/>
          </a:p>
        </p:txBody>
      </p:sp>
    </p:spTree>
    <p:extLst>
      <p:ext uri="{BB962C8B-B14F-4D97-AF65-F5344CB8AC3E}">
        <p14:creationId xmlns:p14="http://schemas.microsoft.com/office/powerpoint/2010/main" val="33722166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Таким образом правило плохого символа выглядит так. Теперь перейдем ко второму правилу.</a:t>
            </a:r>
          </a:p>
        </p:txBody>
      </p:sp>
      <p:sp>
        <p:nvSpPr>
          <p:cNvPr id="4" name="Номер слайда 3"/>
          <p:cNvSpPr>
            <a:spLocks noGrp="1"/>
          </p:cNvSpPr>
          <p:nvPr>
            <p:ph type="sldNum" sz="quarter" idx="5"/>
          </p:nvPr>
        </p:nvSpPr>
        <p:spPr/>
        <p:txBody>
          <a:bodyPr/>
          <a:lstStyle/>
          <a:p>
            <a:fld id="{7734113A-E407-4B79-8721-05C18194B0E2}" type="slidenum">
              <a:rPr lang="ru-RU" smtClean="0"/>
              <a:t>37</a:t>
            </a:fld>
            <a:endParaRPr lang="ru-RU"/>
          </a:p>
        </p:txBody>
      </p:sp>
    </p:spTree>
    <p:extLst>
      <p:ext uri="{BB962C8B-B14F-4D97-AF65-F5344CB8AC3E}">
        <p14:creationId xmlns:p14="http://schemas.microsoft.com/office/powerpoint/2010/main" val="345543332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Опять же рассмотрим пример. Снова начинаем проверять с конца</a:t>
            </a:r>
          </a:p>
        </p:txBody>
      </p:sp>
      <p:sp>
        <p:nvSpPr>
          <p:cNvPr id="4" name="Номер слайда 3"/>
          <p:cNvSpPr>
            <a:spLocks noGrp="1"/>
          </p:cNvSpPr>
          <p:nvPr>
            <p:ph type="sldNum" sz="quarter" idx="5"/>
          </p:nvPr>
        </p:nvSpPr>
        <p:spPr/>
        <p:txBody>
          <a:bodyPr/>
          <a:lstStyle/>
          <a:p>
            <a:fld id="{7734113A-E407-4B79-8721-05C18194B0E2}" type="slidenum">
              <a:rPr lang="ru-RU" smtClean="0"/>
              <a:t>38</a:t>
            </a:fld>
            <a:endParaRPr lang="ru-RU"/>
          </a:p>
        </p:txBody>
      </p:sp>
    </p:spTree>
    <p:extLst>
      <p:ext uri="{BB962C8B-B14F-4D97-AF65-F5344CB8AC3E}">
        <p14:creationId xmlns:p14="http://schemas.microsoft.com/office/powerpoint/2010/main" val="10399480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Нашли несовпадение: А не равно В. Давайте теперь применим правило плохого символа. Оно приведет нас к такому сдвигу</a:t>
            </a:r>
          </a:p>
        </p:txBody>
      </p:sp>
      <p:sp>
        <p:nvSpPr>
          <p:cNvPr id="4" name="Номер слайда 3"/>
          <p:cNvSpPr>
            <a:spLocks noGrp="1"/>
          </p:cNvSpPr>
          <p:nvPr>
            <p:ph type="sldNum" sz="quarter" idx="5"/>
          </p:nvPr>
        </p:nvSpPr>
        <p:spPr/>
        <p:txBody>
          <a:bodyPr/>
          <a:lstStyle/>
          <a:p>
            <a:fld id="{7734113A-E407-4B79-8721-05C18194B0E2}" type="slidenum">
              <a:rPr lang="ru-RU" smtClean="0"/>
              <a:t>39</a:t>
            </a:fld>
            <a:endParaRPr lang="ru-RU"/>
          </a:p>
        </p:txBody>
      </p:sp>
    </p:spTree>
    <p:extLst>
      <p:ext uri="{BB962C8B-B14F-4D97-AF65-F5344CB8AC3E}">
        <p14:creationId xmlns:p14="http://schemas.microsoft.com/office/powerpoint/2010/main" val="105945498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Нашли несовпадение: А не равно В. Давайте теперь применим правило плохого символа. Оно приведет нас к такому сдвигу. А если я скажу вам, что здесь можно было сделать лучше. Давайте вернемся в исходное положение</a:t>
            </a:r>
          </a:p>
        </p:txBody>
      </p:sp>
      <p:sp>
        <p:nvSpPr>
          <p:cNvPr id="4" name="Номер слайда 3"/>
          <p:cNvSpPr>
            <a:spLocks noGrp="1"/>
          </p:cNvSpPr>
          <p:nvPr>
            <p:ph type="sldNum" sz="quarter" idx="5"/>
          </p:nvPr>
        </p:nvSpPr>
        <p:spPr/>
        <p:txBody>
          <a:bodyPr/>
          <a:lstStyle/>
          <a:p>
            <a:fld id="{7734113A-E407-4B79-8721-05C18194B0E2}" type="slidenum">
              <a:rPr lang="ru-RU" smtClean="0"/>
              <a:t>40</a:t>
            </a:fld>
            <a:endParaRPr lang="ru-RU"/>
          </a:p>
        </p:txBody>
      </p:sp>
    </p:spTree>
    <p:extLst>
      <p:ext uri="{BB962C8B-B14F-4D97-AF65-F5344CB8AC3E}">
        <p14:creationId xmlns:p14="http://schemas.microsoft.com/office/powerpoint/2010/main" val="3666245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А не равно В – двигаем шаблон, </a:t>
            </a:r>
          </a:p>
        </p:txBody>
      </p:sp>
      <p:sp>
        <p:nvSpPr>
          <p:cNvPr id="4" name="Номер слайда 3"/>
          <p:cNvSpPr>
            <a:spLocks noGrp="1"/>
          </p:cNvSpPr>
          <p:nvPr>
            <p:ph type="sldNum" sz="quarter" idx="5"/>
          </p:nvPr>
        </p:nvSpPr>
        <p:spPr/>
        <p:txBody>
          <a:bodyPr/>
          <a:lstStyle/>
          <a:p>
            <a:fld id="{7734113A-E407-4B79-8721-05C18194B0E2}" type="slidenum">
              <a:rPr lang="ru-RU" smtClean="0"/>
              <a:t>5</a:t>
            </a:fld>
            <a:endParaRPr lang="ru-RU"/>
          </a:p>
        </p:txBody>
      </p:sp>
    </p:spTree>
    <p:extLst>
      <p:ext uri="{BB962C8B-B14F-4D97-AF65-F5344CB8AC3E}">
        <p14:creationId xmlns:p14="http://schemas.microsoft.com/office/powerpoint/2010/main" val="8352030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теперь найдем в шаблоне вхождение суффикса. В нашем случае найдем подстроку АВ в шаблоне.</a:t>
            </a:r>
          </a:p>
        </p:txBody>
      </p:sp>
      <p:sp>
        <p:nvSpPr>
          <p:cNvPr id="4" name="Номер слайда 3"/>
          <p:cNvSpPr>
            <a:spLocks noGrp="1"/>
          </p:cNvSpPr>
          <p:nvPr>
            <p:ph type="sldNum" sz="quarter" idx="5"/>
          </p:nvPr>
        </p:nvSpPr>
        <p:spPr/>
        <p:txBody>
          <a:bodyPr/>
          <a:lstStyle/>
          <a:p>
            <a:fld id="{7734113A-E407-4B79-8721-05C18194B0E2}" type="slidenum">
              <a:rPr lang="ru-RU" smtClean="0"/>
              <a:t>41</a:t>
            </a:fld>
            <a:endParaRPr lang="ru-RU"/>
          </a:p>
        </p:txBody>
      </p:sp>
    </p:spTree>
    <p:extLst>
      <p:ext uri="{BB962C8B-B14F-4D97-AF65-F5344CB8AC3E}">
        <p14:creationId xmlns:p14="http://schemas.microsoft.com/office/powerpoint/2010/main" val="16853576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Да, вот она. И теперь переместим шаблон так, чтобы АВ из строки и найденное вхождение АВ совпали.</a:t>
            </a:r>
          </a:p>
        </p:txBody>
      </p:sp>
      <p:sp>
        <p:nvSpPr>
          <p:cNvPr id="4" name="Номер слайда 3"/>
          <p:cNvSpPr>
            <a:spLocks noGrp="1"/>
          </p:cNvSpPr>
          <p:nvPr>
            <p:ph type="sldNum" sz="quarter" idx="5"/>
          </p:nvPr>
        </p:nvSpPr>
        <p:spPr/>
        <p:txBody>
          <a:bodyPr/>
          <a:lstStyle/>
          <a:p>
            <a:fld id="{7734113A-E407-4B79-8721-05C18194B0E2}" type="slidenum">
              <a:rPr lang="ru-RU" smtClean="0"/>
              <a:t>42</a:t>
            </a:fld>
            <a:endParaRPr lang="ru-RU"/>
          </a:p>
        </p:txBody>
      </p:sp>
    </p:spTree>
    <p:extLst>
      <p:ext uri="{BB962C8B-B14F-4D97-AF65-F5344CB8AC3E}">
        <p14:creationId xmlns:p14="http://schemas.microsoft.com/office/powerpoint/2010/main" val="30368067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 мы видим? Мы пропустили больше символов, чем применив правило плохого суффикса(клик) на один. Продолжим</a:t>
            </a:r>
          </a:p>
        </p:txBody>
      </p:sp>
      <p:sp>
        <p:nvSpPr>
          <p:cNvPr id="4" name="Номер слайда 3"/>
          <p:cNvSpPr>
            <a:spLocks noGrp="1"/>
          </p:cNvSpPr>
          <p:nvPr>
            <p:ph type="sldNum" sz="quarter" idx="5"/>
          </p:nvPr>
        </p:nvSpPr>
        <p:spPr/>
        <p:txBody>
          <a:bodyPr/>
          <a:lstStyle/>
          <a:p>
            <a:fld id="{7734113A-E407-4B79-8721-05C18194B0E2}" type="slidenum">
              <a:rPr lang="ru-RU" smtClean="0"/>
              <a:t>43</a:t>
            </a:fld>
            <a:endParaRPr lang="ru-RU"/>
          </a:p>
        </p:txBody>
      </p:sp>
    </p:spTree>
    <p:extLst>
      <p:ext uri="{BB962C8B-B14F-4D97-AF65-F5344CB8AC3E}">
        <p14:creationId xmlns:p14="http://schemas.microsoft.com/office/powerpoint/2010/main" val="334302931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Нашли несоответствие. </a:t>
            </a:r>
          </a:p>
        </p:txBody>
      </p:sp>
      <p:sp>
        <p:nvSpPr>
          <p:cNvPr id="4" name="Номер слайда 3"/>
          <p:cNvSpPr>
            <a:spLocks noGrp="1"/>
          </p:cNvSpPr>
          <p:nvPr>
            <p:ph type="sldNum" sz="quarter" idx="5"/>
          </p:nvPr>
        </p:nvSpPr>
        <p:spPr/>
        <p:txBody>
          <a:bodyPr/>
          <a:lstStyle/>
          <a:p>
            <a:fld id="{7734113A-E407-4B79-8721-05C18194B0E2}" type="slidenum">
              <a:rPr lang="ru-RU" smtClean="0"/>
              <a:t>44</a:t>
            </a:fld>
            <a:endParaRPr lang="ru-RU"/>
          </a:p>
        </p:txBody>
      </p:sp>
    </p:spTree>
    <p:extLst>
      <p:ext uri="{BB962C8B-B14F-4D97-AF65-F5344CB8AC3E}">
        <p14:creationId xmlns:p14="http://schemas.microsoft.com/office/powerpoint/2010/main" val="2078866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Ищем вхождение суффикса АВСАВ, кроме самого суффикса, в шаблоне. Такого нету. </a:t>
            </a:r>
          </a:p>
        </p:txBody>
      </p:sp>
      <p:sp>
        <p:nvSpPr>
          <p:cNvPr id="4" name="Номер слайда 3"/>
          <p:cNvSpPr>
            <a:spLocks noGrp="1"/>
          </p:cNvSpPr>
          <p:nvPr>
            <p:ph type="sldNum" sz="quarter" idx="5"/>
          </p:nvPr>
        </p:nvSpPr>
        <p:spPr/>
        <p:txBody>
          <a:bodyPr/>
          <a:lstStyle/>
          <a:p>
            <a:fld id="{7734113A-E407-4B79-8721-05C18194B0E2}" type="slidenum">
              <a:rPr lang="ru-RU" smtClean="0"/>
              <a:t>45</a:t>
            </a:fld>
            <a:endParaRPr lang="ru-RU"/>
          </a:p>
        </p:txBody>
      </p:sp>
    </p:spTree>
    <p:extLst>
      <p:ext uri="{BB962C8B-B14F-4D97-AF65-F5344CB8AC3E}">
        <p14:creationId xmlns:p14="http://schemas.microsoft.com/office/powerpoint/2010/main" val="4609776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Ищем ВСАВ. Такого тоже нету.</a:t>
            </a:r>
          </a:p>
        </p:txBody>
      </p:sp>
      <p:sp>
        <p:nvSpPr>
          <p:cNvPr id="4" name="Номер слайда 3"/>
          <p:cNvSpPr>
            <a:spLocks noGrp="1"/>
          </p:cNvSpPr>
          <p:nvPr>
            <p:ph type="sldNum" sz="quarter" idx="5"/>
          </p:nvPr>
        </p:nvSpPr>
        <p:spPr/>
        <p:txBody>
          <a:bodyPr/>
          <a:lstStyle/>
          <a:p>
            <a:fld id="{7734113A-E407-4B79-8721-05C18194B0E2}" type="slidenum">
              <a:rPr lang="ru-RU" smtClean="0"/>
              <a:t>46</a:t>
            </a:fld>
            <a:endParaRPr lang="ru-RU"/>
          </a:p>
        </p:txBody>
      </p:sp>
    </p:spTree>
    <p:extLst>
      <p:ext uri="{BB962C8B-B14F-4D97-AF65-F5344CB8AC3E}">
        <p14:creationId xmlns:p14="http://schemas.microsoft.com/office/powerpoint/2010/main" val="7237179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Ищем САВ. Такой есть. Перемещаем</a:t>
            </a:r>
          </a:p>
        </p:txBody>
      </p:sp>
      <p:sp>
        <p:nvSpPr>
          <p:cNvPr id="4" name="Номер слайда 3"/>
          <p:cNvSpPr>
            <a:spLocks noGrp="1"/>
          </p:cNvSpPr>
          <p:nvPr>
            <p:ph type="sldNum" sz="quarter" idx="5"/>
          </p:nvPr>
        </p:nvSpPr>
        <p:spPr/>
        <p:txBody>
          <a:bodyPr/>
          <a:lstStyle/>
          <a:p>
            <a:fld id="{7734113A-E407-4B79-8721-05C18194B0E2}" type="slidenum">
              <a:rPr lang="ru-RU" smtClean="0"/>
              <a:t>47</a:t>
            </a:fld>
            <a:endParaRPr lang="ru-RU"/>
          </a:p>
        </p:txBody>
      </p:sp>
    </p:spTree>
    <p:extLst>
      <p:ext uri="{BB962C8B-B14F-4D97-AF65-F5344CB8AC3E}">
        <p14:creationId xmlns:p14="http://schemas.microsoft.com/office/powerpoint/2010/main" val="22943133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Нашли несоответствие. Суффикс теперь это пустая строка. Поэтому двигаем шаблон на 1.</a:t>
            </a:r>
          </a:p>
        </p:txBody>
      </p:sp>
      <p:sp>
        <p:nvSpPr>
          <p:cNvPr id="4" name="Номер слайда 3"/>
          <p:cNvSpPr>
            <a:spLocks noGrp="1"/>
          </p:cNvSpPr>
          <p:nvPr>
            <p:ph type="sldNum" sz="quarter" idx="5"/>
          </p:nvPr>
        </p:nvSpPr>
        <p:spPr/>
        <p:txBody>
          <a:bodyPr/>
          <a:lstStyle/>
          <a:p>
            <a:fld id="{7734113A-E407-4B79-8721-05C18194B0E2}" type="slidenum">
              <a:rPr lang="ru-RU" smtClean="0"/>
              <a:t>48</a:t>
            </a:fld>
            <a:endParaRPr lang="ru-RU"/>
          </a:p>
        </p:txBody>
      </p:sp>
    </p:spTree>
    <p:extLst>
      <p:ext uri="{BB962C8B-B14F-4D97-AF65-F5344CB8AC3E}">
        <p14:creationId xmlns:p14="http://schemas.microsoft.com/office/powerpoint/2010/main" val="26073954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Нашли несоответствие. Ищем вхождение суффикса</a:t>
            </a:r>
          </a:p>
        </p:txBody>
      </p:sp>
      <p:sp>
        <p:nvSpPr>
          <p:cNvPr id="4" name="Номер слайда 3"/>
          <p:cNvSpPr>
            <a:spLocks noGrp="1"/>
          </p:cNvSpPr>
          <p:nvPr>
            <p:ph type="sldNum" sz="quarter" idx="5"/>
          </p:nvPr>
        </p:nvSpPr>
        <p:spPr/>
        <p:txBody>
          <a:bodyPr/>
          <a:lstStyle/>
          <a:p>
            <a:fld id="{7734113A-E407-4B79-8721-05C18194B0E2}" type="slidenum">
              <a:rPr lang="ru-RU" smtClean="0"/>
              <a:t>49</a:t>
            </a:fld>
            <a:endParaRPr lang="ru-RU"/>
          </a:p>
        </p:txBody>
      </p:sp>
    </p:spTree>
    <p:extLst>
      <p:ext uri="{BB962C8B-B14F-4D97-AF65-F5344CB8AC3E}">
        <p14:creationId xmlns:p14="http://schemas.microsoft.com/office/powerpoint/2010/main" val="239469175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Вот оно. Перемещаем.</a:t>
            </a:r>
          </a:p>
        </p:txBody>
      </p:sp>
      <p:sp>
        <p:nvSpPr>
          <p:cNvPr id="4" name="Номер слайда 3"/>
          <p:cNvSpPr>
            <a:spLocks noGrp="1"/>
          </p:cNvSpPr>
          <p:nvPr>
            <p:ph type="sldNum" sz="quarter" idx="5"/>
          </p:nvPr>
        </p:nvSpPr>
        <p:spPr/>
        <p:txBody>
          <a:bodyPr/>
          <a:lstStyle/>
          <a:p>
            <a:fld id="{7734113A-E407-4B79-8721-05C18194B0E2}" type="slidenum">
              <a:rPr lang="ru-RU" smtClean="0"/>
              <a:t>50</a:t>
            </a:fld>
            <a:endParaRPr lang="ru-RU"/>
          </a:p>
        </p:txBody>
      </p:sp>
    </p:spTree>
    <p:extLst>
      <p:ext uri="{BB962C8B-B14F-4D97-AF65-F5344CB8AC3E}">
        <p14:creationId xmlns:p14="http://schemas.microsoft.com/office/powerpoint/2010/main" val="33932306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 не равно А – двигаем шаблон</a:t>
            </a:r>
          </a:p>
        </p:txBody>
      </p:sp>
      <p:sp>
        <p:nvSpPr>
          <p:cNvPr id="4" name="Номер слайда 3"/>
          <p:cNvSpPr>
            <a:spLocks noGrp="1"/>
          </p:cNvSpPr>
          <p:nvPr>
            <p:ph type="sldNum" sz="quarter" idx="5"/>
          </p:nvPr>
        </p:nvSpPr>
        <p:spPr/>
        <p:txBody>
          <a:bodyPr/>
          <a:lstStyle/>
          <a:p>
            <a:fld id="{7734113A-E407-4B79-8721-05C18194B0E2}" type="slidenum">
              <a:rPr lang="ru-RU" smtClean="0"/>
              <a:t>6</a:t>
            </a:fld>
            <a:endParaRPr lang="ru-RU"/>
          </a:p>
        </p:txBody>
      </p:sp>
    </p:spTree>
    <p:extLst>
      <p:ext uri="{BB962C8B-B14F-4D97-AF65-F5344CB8AC3E}">
        <p14:creationId xmlns:p14="http://schemas.microsoft.com/office/powerpoint/2010/main" val="205468946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И в итоге находим подстроку. По итогу получаем 20 проверок при длине строки равной 16. Для наивного алгоритма понадобилось бы 26. Но как за О(1) найти вхождение суффикса </a:t>
            </a:r>
            <a:r>
              <a:rPr lang="ru-RU"/>
              <a:t>в подстроке?</a:t>
            </a:r>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51</a:t>
            </a:fld>
            <a:endParaRPr lang="ru-RU"/>
          </a:p>
        </p:txBody>
      </p:sp>
    </p:spTree>
    <p:extLst>
      <p:ext uri="{BB962C8B-B14F-4D97-AF65-F5344CB8AC3E}">
        <p14:creationId xmlns:p14="http://schemas.microsoft.com/office/powerpoint/2010/main" val="372220831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Вот так будет выглядеть таблица. Можно вместо позиций написать сдвиг, который нужно произвести.</a:t>
            </a:r>
          </a:p>
        </p:txBody>
      </p:sp>
      <p:sp>
        <p:nvSpPr>
          <p:cNvPr id="4" name="Номер слайда 3"/>
          <p:cNvSpPr>
            <a:spLocks noGrp="1"/>
          </p:cNvSpPr>
          <p:nvPr>
            <p:ph type="sldNum" sz="quarter" idx="5"/>
          </p:nvPr>
        </p:nvSpPr>
        <p:spPr/>
        <p:txBody>
          <a:bodyPr/>
          <a:lstStyle/>
          <a:p>
            <a:fld id="{7734113A-E407-4B79-8721-05C18194B0E2}" type="slidenum">
              <a:rPr lang="ru-RU" smtClean="0"/>
              <a:t>52</a:t>
            </a:fld>
            <a:endParaRPr lang="ru-RU"/>
          </a:p>
        </p:txBody>
      </p:sp>
    </p:spTree>
    <p:extLst>
      <p:ext uri="{BB962C8B-B14F-4D97-AF65-F5344CB8AC3E}">
        <p14:creationId xmlns:p14="http://schemas.microsoft.com/office/powerpoint/2010/main" val="23492061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53</a:t>
            </a:fld>
            <a:endParaRPr lang="ru-RU"/>
          </a:p>
        </p:txBody>
      </p:sp>
    </p:spTree>
    <p:extLst>
      <p:ext uri="{BB962C8B-B14F-4D97-AF65-F5344CB8AC3E}">
        <p14:creationId xmlns:p14="http://schemas.microsoft.com/office/powerpoint/2010/main" val="22984603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58</a:t>
            </a:fld>
            <a:endParaRPr lang="ru-RU"/>
          </a:p>
        </p:txBody>
      </p:sp>
    </p:spTree>
    <p:extLst>
      <p:ext uri="{BB962C8B-B14F-4D97-AF65-F5344CB8AC3E}">
        <p14:creationId xmlns:p14="http://schemas.microsoft.com/office/powerpoint/2010/main" val="196711132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59</a:t>
            </a:fld>
            <a:endParaRPr lang="ru-RU"/>
          </a:p>
        </p:txBody>
      </p:sp>
    </p:spTree>
    <p:extLst>
      <p:ext uri="{BB962C8B-B14F-4D97-AF65-F5344CB8AC3E}">
        <p14:creationId xmlns:p14="http://schemas.microsoft.com/office/powerpoint/2010/main" val="37078049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60</a:t>
            </a:fld>
            <a:endParaRPr lang="ru-RU"/>
          </a:p>
        </p:txBody>
      </p:sp>
    </p:spTree>
    <p:extLst>
      <p:ext uri="{BB962C8B-B14F-4D97-AF65-F5344CB8AC3E}">
        <p14:creationId xmlns:p14="http://schemas.microsoft.com/office/powerpoint/2010/main" val="771406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61</a:t>
            </a:fld>
            <a:endParaRPr lang="ru-RU"/>
          </a:p>
        </p:txBody>
      </p:sp>
    </p:spTree>
    <p:extLst>
      <p:ext uri="{BB962C8B-B14F-4D97-AF65-F5344CB8AC3E}">
        <p14:creationId xmlns:p14="http://schemas.microsoft.com/office/powerpoint/2010/main" val="40066250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62</a:t>
            </a:fld>
            <a:endParaRPr lang="ru-RU"/>
          </a:p>
        </p:txBody>
      </p:sp>
    </p:spTree>
    <p:extLst>
      <p:ext uri="{BB962C8B-B14F-4D97-AF65-F5344CB8AC3E}">
        <p14:creationId xmlns:p14="http://schemas.microsoft.com/office/powerpoint/2010/main" val="159737213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63</a:t>
            </a:fld>
            <a:endParaRPr lang="ru-RU"/>
          </a:p>
        </p:txBody>
      </p:sp>
    </p:spTree>
    <p:extLst>
      <p:ext uri="{BB962C8B-B14F-4D97-AF65-F5344CB8AC3E}">
        <p14:creationId xmlns:p14="http://schemas.microsoft.com/office/powerpoint/2010/main" val="318012225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64</a:t>
            </a:fld>
            <a:endParaRPr lang="ru-RU"/>
          </a:p>
        </p:txBody>
      </p:sp>
    </p:spTree>
    <p:extLst>
      <p:ext uri="{BB962C8B-B14F-4D97-AF65-F5344CB8AC3E}">
        <p14:creationId xmlns:p14="http://schemas.microsoft.com/office/powerpoint/2010/main" val="735333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не равно С – двигаем и т. д. </a:t>
            </a:r>
          </a:p>
        </p:txBody>
      </p:sp>
      <p:sp>
        <p:nvSpPr>
          <p:cNvPr id="4" name="Номер слайда 3"/>
          <p:cNvSpPr>
            <a:spLocks noGrp="1"/>
          </p:cNvSpPr>
          <p:nvPr>
            <p:ph type="sldNum" sz="quarter" idx="5"/>
          </p:nvPr>
        </p:nvSpPr>
        <p:spPr/>
        <p:txBody>
          <a:bodyPr/>
          <a:lstStyle/>
          <a:p>
            <a:fld id="{7734113A-E407-4B79-8721-05C18194B0E2}" type="slidenum">
              <a:rPr lang="ru-RU" smtClean="0"/>
              <a:t>7</a:t>
            </a:fld>
            <a:endParaRPr lang="ru-RU"/>
          </a:p>
        </p:txBody>
      </p:sp>
    </p:spTree>
    <p:extLst>
      <p:ext uri="{BB962C8B-B14F-4D97-AF65-F5344CB8AC3E}">
        <p14:creationId xmlns:p14="http://schemas.microsoft.com/office/powerpoint/2010/main" val="40311533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65</a:t>
            </a:fld>
            <a:endParaRPr lang="ru-RU"/>
          </a:p>
        </p:txBody>
      </p:sp>
    </p:spTree>
    <p:extLst>
      <p:ext uri="{BB962C8B-B14F-4D97-AF65-F5344CB8AC3E}">
        <p14:creationId xmlns:p14="http://schemas.microsoft.com/office/powerpoint/2010/main" val="375426767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66</a:t>
            </a:fld>
            <a:endParaRPr lang="ru-RU"/>
          </a:p>
        </p:txBody>
      </p:sp>
    </p:spTree>
    <p:extLst>
      <p:ext uri="{BB962C8B-B14F-4D97-AF65-F5344CB8AC3E}">
        <p14:creationId xmlns:p14="http://schemas.microsoft.com/office/powerpoint/2010/main" val="417399896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67</a:t>
            </a:fld>
            <a:endParaRPr lang="ru-RU"/>
          </a:p>
        </p:txBody>
      </p:sp>
    </p:spTree>
    <p:extLst>
      <p:ext uri="{BB962C8B-B14F-4D97-AF65-F5344CB8AC3E}">
        <p14:creationId xmlns:p14="http://schemas.microsoft.com/office/powerpoint/2010/main" val="146104517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68</a:t>
            </a:fld>
            <a:endParaRPr lang="ru-RU"/>
          </a:p>
        </p:txBody>
      </p:sp>
    </p:spTree>
    <p:extLst>
      <p:ext uri="{BB962C8B-B14F-4D97-AF65-F5344CB8AC3E}">
        <p14:creationId xmlns:p14="http://schemas.microsoft.com/office/powerpoint/2010/main" val="369236983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69</a:t>
            </a:fld>
            <a:endParaRPr lang="ru-RU"/>
          </a:p>
        </p:txBody>
      </p:sp>
    </p:spTree>
    <p:extLst>
      <p:ext uri="{BB962C8B-B14F-4D97-AF65-F5344CB8AC3E}">
        <p14:creationId xmlns:p14="http://schemas.microsoft.com/office/powerpoint/2010/main" val="15020082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70</a:t>
            </a:fld>
            <a:endParaRPr lang="ru-RU"/>
          </a:p>
        </p:txBody>
      </p:sp>
    </p:spTree>
    <p:extLst>
      <p:ext uri="{BB962C8B-B14F-4D97-AF65-F5344CB8AC3E}">
        <p14:creationId xmlns:p14="http://schemas.microsoft.com/office/powerpoint/2010/main" val="244922303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71</a:t>
            </a:fld>
            <a:endParaRPr lang="ru-RU"/>
          </a:p>
        </p:txBody>
      </p:sp>
    </p:spTree>
    <p:extLst>
      <p:ext uri="{BB962C8B-B14F-4D97-AF65-F5344CB8AC3E}">
        <p14:creationId xmlns:p14="http://schemas.microsoft.com/office/powerpoint/2010/main" val="18856446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72</a:t>
            </a:fld>
            <a:endParaRPr lang="ru-RU"/>
          </a:p>
        </p:txBody>
      </p:sp>
    </p:spTree>
    <p:extLst>
      <p:ext uri="{BB962C8B-B14F-4D97-AF65-F5344CB8AC3E}">
        <p14:creationId xmlns:p14="http://schemas.microsoft.com/office/powerpoint/2010/main" val="662755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73</a:t>
            </a:fld>
            <a:endParaRPr lang="ru-RU"/>
          </a:p>
        </p:txBody>
      </p:sp>
    </p:spTree>
    <p:extLst>
      <p:ext uri="{BB962C8B-B14F-4D97-AF65-F5344CB8AC3E}">
        <p14:creationId xmlns:p14="http://schemas.microsoft.com/office/powerpoint/2010/main" val="202902410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74</a:t>
            </a:fld>
            <a:endParaRPr lang="ru-RU"/>
          </a:p>
        </p:txBody>
      </p:sp>
    </p:spTree>
    <p:extLst>
      <p:ext uri="{BB962C8B-B14F-4D97-AF65-F5344CB8AC3E}">
        <p14:creationId xmlns:p14="http://schemas.microsoft.com/office/powerpoint/2010/main" val="35245840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8</a:t>
            </a:fld>
            <a:endParaRPr lang="ru-RU"/>
          </a:p>
        </p:txBody>
      </p:sp>
    </p:spTree>
    <p:extLst>
      <p:ext uri="{BB962C8B-B14F-4D97-AF65-F5344CB8AC3E}">
        <p14:creationId xmlns:p14="http://schemas.microsoft.com/office/powerpoint/2010/main" val="252597177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Вот так работает алгоритм</a:t>
            </a:r>
          </a:p>
        </p:txBody>
      </p:sp>
      <p:sp>
        <p:nvSpPr>
          <p:cNvPr id="4" name="Номер слайда 3"/>
          <p:cNvSpPr>
            <a:spLocks noGrp="1"/>
          </p:cNvSpPr>
          <p:nvPr>
            <p:ph type="sldNum" sz="quarter" idx="5"/>
          </p:nvPr>
        </p:nvSpPr>
        <p:spPr/>
        <p:txBody>
          <a:bodyPr/>
          <a:lstStyle/>
          <a:p>
            <a:fld id="{7734113A-E407-4B79-8721-05C18194B0E2}" type="slidenum">
              <a:rPr lang="ru-RU" smtClean="0"/>
              <a:t>76</a:t>
            </a:fld>
            <a:endParaRPr lang="ru-RU"/>
          </a:p>
        </p:txBody>
      </p:sp>
    </p:spTree>
    <p:extLst>
      <p:ext uri="{BB962C8B-B14F-4D97-AF65-F5344CB8AC3E}">
        <p14:creationId xmlns:p14="http://schemas.microsoft.com/office/powerpoint/2010/main" val="3586332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пока не найдем полное соответствие. Итого мы проверили на соответствие вот столько символов, где число показывает сколько раз каждый символ мы сравнили с символом из шаблона. Итого 20 итераций при длине строки равной 14… Не густо. Сложность такого алгоритма О(</a:t>
            </a:r>
            <a:r>
              <a:rPr lang="ru-RU" dirty="0" err="1"/>
              <a:t>нм</a:t>
            </a:r>
            <a:r>
              <a:rPr lang="ru-RU"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ru-RU" dirty="0"/>
          </a:p>
        </p:txBody>
      </p:sp>
      <p:sp>
        <p:nvSpPr>
          <p:cNvPr id="4" name="Номер слайда 3"/>
          <p:cNvSpPr>
            <a:spLocks noGrp="1"/>
          </p:cNvSpPr>
          <p:nvPr>
            <p:ph type="sldNum" sz="quarter" idx="5"/>
          </p:nvPr>
        </p:nvSpPr>
        <p:spPr/>
        <p:txBody>
          <a:bodyPr/>
          <a:lstStyle/>
          <a:p>
            <a:fld id="{7734113A-E407-4B79-8721-05C18194B0E2}" type="slidenum">
              <a:rPr lang="ru-RU" smtClean="0"/>
              <a:t>9</a:t>
            </a:fld>
            <a:endParaRPr lang="ru-RU"/>
          </a:p>
        </p:txBody>
      </p:sp>
    </p:spTree>
    <p:extLst>
      <p:ext uri="{BB962C8B-B14F-4D97-AF65-F5344CB8AC3E}">
        <p14:creationId xmlns:p14="http://schemas.microsoft.com/office/powerpoint/2010/main" val="3441732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Давайте теперь попробуем уменьшить количество сравнений. </a:t>
            </a:r>
          </a:p>
        </p:txBody>
      </p:sp>
      <p:sp>
        <p:nvSpPr>
          <p:cNvPr id="4" name="Номер слайда 3"/>
          <p:cNvSpPr>
            <a:spLocks noGrp="1"/>
          </p:cNvSpPr>
          <p:nvPr>
            <p:ph type="sldNum" sz="quarter" idx="5"/>
          </p:nvPr>
        </p:nvSpPr>
        <p:spPr/>
        <p:txBody>
          <a:bodyPr/>
          <a:lstStyle/>
          <a:p>
            <a:fld id="{7734113A-E407-4B79-8721-05C18194B0E2}" type="slidenum">
              <a:rPr lang="ru-RU" smtClean="0"/>
              <a:t>10</a:t>
            </a:fld>
            <a:endParaRPr lang="ru-RU"/>
          </a:p>
        </p:txBody>
      </p:sp>
    </p:spTree>
    <p:extLst>
      <p:ext uri="{BB962C8B-B14F-4D97-AF65-F5344CB8AC3E}">
        <p14:creationId xmlns:p14="http://schemas.microsoft.com/office/powerpoint/2010/main" val="3457756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ru-RU" smtClean="0"/>
              <a:t>Образец заголовка</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D6551CFD-4BB5-40D9-9868-A16E8A7B6C9C}" type="datetimeFigureOut">
              <a:rPr lang="ru-RU" smtClean="0"/>
              <a:t>15.06.2025</a:t>
            </a:fld>
            <a:endParaRPr lang="ru-RU"/>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ru-RU"/>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616A447-D7BD-451B-9AAF-6183479489FE}" type="slidenum">
              <a:rPr lang="ru-RU" smtClean="0"/>
              <a:t>‹#›</a:t>
            </a:fld>
            <a:endParaRPr lang="ru-RU"/>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982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6551CFD-4BB5-40D9-9868-A16E8A7B6C9C}" type="datetimeFigureOut">
              <a:rPr lang="ru-RU" smtClean="0"/>
              <a:t>15.06.2025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616A447-D7BD-451B-9AAF-6183479489FE}" type="slidenum">
              <a:rPr lang="ru-RU" smtClean="0"/>
              <a:t>‹#›</a:t>
            </a:fld>
            <a:endParaRPr lang="ru-RU"/>
          </a:p>
        </p:txBody>
      </p:sp>
    </p:spTree>
    <p:extLst>
      <p:ext uri="{BB962C8B-B14F-4D97-AF65-F5344CB8AC3E}">
        <p14:creationId xmlns:p14="http://schemas.microsoft.com/office/powerpoint/2010/main" val="3964132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6551CFD-4BB5-40D9-9868-A16E8A7B6C9C}" type="datetimeFigureOut">
              <a:rPr lang="ru-RU" smtClean="0"/>
              <a:t>15.06.2025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616A447-D7BD-451B-9AAF-6183479489FE}" type="slidenum">
              <a:rPr lang="ru-RU" smtClean="0"/>
              <a:t>‹#›</a:t>
            </a:fld>
            <a:endParaRPr lang="ru-RU"/>
          </a:p>
        </p:txBody>
      </p:sp>
    </p:spTree>
    <p:extLst>
      <p:ext uri="{BB962C8B-B14F-4D97-AF65-F5344CB8AC3E}">
        <p14:creationId xmlns:p14="http://schemas.microsoft.com/office/powerpoint/2010/main" val="2585033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D6551CFD-4BB5-40D9-9868-A16E8A7B6C9C}" type="datetimeFigureOut">
              <a:rPr lang="ru-RU" smtClean="0"/>
              <a:t>15.06.2025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616A447-D7BD-451B-9AAF-6183479489FE}" type="slidenum">
              <a:rPr lang="ru-RU" smtClean="0"/>
              <a:t>‹#›</a:t>
            </a:fld>
            <a:endParaRPr lang="ru-RU"/>
          </a:p>
        </p:txBody>
      </p:sp>
    </p:spTree>
    <p:extLst>
      <p:ext uri="{BB962C8B-B14F-4D97-AF65-F5344CB8AC3E}">
        <p14:creationId xmlns:p14="http://schemas.microsoft.com/office/powerpoint/2010/main" val="177679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ru-RU" smtClean="0"/>
              <a:t>Образец заголовка</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D6551CFD-4BB5-40D9-9868-A16E8A7B6C9C}" type="datetimeFigureOut">
              <a:rPr lang="ru-RU" smtClean="0"/>
              <a:t>15.06.2025</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616A447-D7BD-451B-9AAF-6183479489FE}" type="slidenum">
              <a:rPr lang="ru-RU" smtClean="0"/>
              <a:t>‹#›</a:t>
            </a:fld>
            <a:endParaRPr lang="ru-RU"/>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7408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D6551CFD-4BB5-40D9-9868-A16E8A7B6C9C}" type="datetimeFigureOut">
              <a:rPr lang="ru-RU" smtClean="0"/>
              <a:t>15.06.2025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616A447-D7BD-451B-9AAF-6183479489FE}" type="slidenum">
              <a:rPr lang="ru-RU" smtClean="0"/>
              <a:t>‹#›</a:t>
            </a:fld>
            <a:endParaRPr lang="ru-RU"/>
          </a:p>
        </p:txBody>
      </p:sp>
    </p:spTree>
    <p:extLst>
      <p:ext uri="{BB962C8B-B14F-4D97-AF65-F5344CB8AC3E}">
        <p14:creationId xmlns:p14="http://schemas.microsoft.com/office/powerpoint/2010/main" val="4120165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D6551CFD-4BB5-40D9-9868-A16E8A7B6C9C}" type="datetimeFigureOut">
              <a:rPr lang="ru-RU" smtClean="0"/>
              <a:t>15.06.2025</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616A447-D7BD-451B-9AAF-6183479489FE}" type="slidenum">
              <a:rPr lang="ru-RU" smtClean="0"/>
              <a:t>‹#›</a:t>
            </a:fld>
            <a:endParaRPr lang="ru-RU"/>
          </a:p>
        </p:txBody>
      </p:sp>
    </p:spTree>
    <p:extLst>
      <p:ext uri="{BB962C8B-B14F-4D97-AF65-F5344CB8AC3E}">
        <p14:creationId xmlns:p14="http://schemas.microsoft.com/office/powerpoint/2010/main" val="13702917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D6551CFD-4BB5-40D9-9868-A16E8A7B6C9C}" type="datetimeFigureOut">
              <a:rPr lang="ru-RU" smtClean="0"/>
              <a:t>15.06.2025</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616A447-D7BD-451B-9AAF-6183479489FE}" type="slidenum">
              <a:rPr lang="ru-RU" smtClean="0"/>
              <a:t>‹#›</a:t>
            </a:fld>
            <a:endParaRPr lang="ru-RU"/>
          </a:p>
        </p:txBody>
      </p:sp>
    </p:spTree>
    <p:extLst>
      <p:ext uri="{BB962C8B-B14F-4D97-AF65-F5344CB8AC3E}">
        <p14:creationId xmlns:p14="http://schemas.microsoft.com/office/powerpoint/2010/main" val="1561509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551CFD-4BB5-40D9-9868-A16E8A7B6C9C}" type="datetimeFigureOut">
              <a:rPr lang="ru-RU" smtClean="0"/>
              <a:t>15.06.2025</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616A447-D7BD-451B-9AAF-6183479489FE}" type="slidenum">
              <a:rPr lang="ru-RU" smtClean="0"/>
              <a:t>‹#›</a:t>
            </a:fld>
            <a:endParaRPr lang="ru-RU"/>
          </a:p>
        </p:txBody>
      </p:sp>
    </p:spTree>
    <p:extLst>
      <p:ext uri="{BB962C8B-B14F-4D97-AF65-F5344CB8AC3E}">
        <p14:creationId xmlns:p14="http://schemas.microsoft.com/office/powerpoint/2010/main" val="15595035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6551CFD-4BB5-40D9-9868-A16E8A7B6C9C}" type="datetimeFigureOut">
              <a:rPr lang="ru-RU" smtClean="0"/>
              <a:t>15.06.2025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616A447-D7BD-451B-9AAF-6183479489FE}" type="slidenum">
              <a:rPr lang="ru-RU" smtClean="0"/>
              <a:t>‹#›</a:t>
            </a:fld>
            <a:endParaRPr lang="ru-RU"/>
          </a:p>
        </p:txBody>
      </p:sp>
    </p:spTree>
    <p:extLst>
      <p:ext uri="{BB962C8B-B14F-4D97-AF65-F5344CB8AC3E}">
        <p14:creationId xmlns:p14="http://schemas.microsoft.com/office/powerpoint/2010/main" val="200771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D6551CFD-4BB5-40D9-9868-A16E8A7B6C9C}" type="datetimeFigureOut">
              <a:rPr lang="ru-RU" smtClean="0"/>
              <a:t>15.06.2025</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616A447-D7BD-451B-9AAF-6183479489FE}" type="slidenum">
              <a:rPr lang="ru-RU" smtClean="0"/>
              <a:t>‹#›</a:t>
            </a:fld>
            <a:endParaRPr lang="ru-RU"/>
          </a:p>
        </p:txBody>
      </p:sp>
    </p:spTree>
    <p:extLst>
      <p:ext uri="{BB962C8B-B14F-4D97-AF65-F5344CB8AC3E}">
        <p14:creationId xmlns:p14="http://schemas.microsoft.com/office/powerpoint/2010/main" val="163823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D6551CFD-4BB5-40D9-9868-A16E8A7B6C9C}" type="datetimeFigureOut">
              <a:rPr lang="ru-RU" smtClean="0"/>
              <a:t>15.06.2025</a:t>
            </a:fld>
            <a:endParaRPr lang="ru-RU"/>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ru-RU"/>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C616A447-D7BD-451B-9AAF-6183479489FE}" type="slidenum">
              <a:rPr lang="ru-RU" smtClean="0"/>
              <a:t>‹#›</a:t>
            </a:fld>
            <a:endParaRPr lang="ru-RU"/>
          </a:p>
        </p:txBody>
      </p:sp>
    </p:spTree>
    <p:extLst>
      <p:ext uri="{BB962C8B-B14F-4D97-AF65-F5344CB8AC3E}">
        <p14:creationId xmlns:p14="http://schemas.microsoft.com/office/powerpoint/2010/main" val="2147654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FD000A-5983-4BBB-9812-A7ACD39F376A}"/>
              </a:ext>
            </a:extLst>
          </p:cNvPr>
          <p:cNvSpPr>
            <a:spLocks noGrp="1"/>
          </p:cNvSpPr>
          <p:nvPr>
            <p:ph type="ctrTitle"/>
          </p:nvPr>
        </p:nvSpPr>
        <p:spPr/>
        <p:txBody>
          <a:bodyPr/>
          <a:lstStyle/>
          <a:p>
            <a:r>
              <a:rPr lang="ru-RU" dirty="0"/>
              <a:t>Алгоритм </a:t>
            </a:r>
            <a:r>
              <a:rPr lang="ru-RU" dirty="0" smtClean="0"/>
              <a:t/>
            </a:r>
            <a:br>
              <a:rPr lang="ru-RU" dirty="0" smtClean="0"/>
            </a:br>
            <a:r>
              <a:rPr lang="ru-RU" dirty="0" err="1" smtClean="0"/>
              <a:t>Бойера</a:t>
            </a:r>
            <a:r>
              <a:rPr lang="ru-RU" dirty="0" smtClean="0"/>
              <a:t>-Мура</a:t>
            </a:r>
            <a:endParaRPr lang="ru-RU" dirty="0"/>
          </a:p>
        </p:txBody>
      </p:sp>
      <p:sp>
        <p:nvSpPr>
          <p:cNvPr id="3" name="Подзаголовок 2">
            <a:extLst>
              <a:ext uri="{FF2B5EF4-FFF2-40B4-BE49-F238E27FC236}">
                <a16:creationId xmlns:a16="http://schemas.microsoft.com/office/drawing/2014/main" id="{DE5327AA-B5B2-461B-941E-EC80DD4EAE4E}"/>
              </a:ext>
            </a:extLst>
          </p:cNvPr>
          <p:cNvSpPr>
            <a:spLocks noGrp="1"/>
          </p:cNvSpPr>
          <p:nvPr>
            <p:ph type="subTitle" idx="1"/>
          </p:nvPr>
        </p:nvSpPr>
        <p:spPr/>
        <p:txBody>
          <a:bodyPr/>
          <a:lstStyle/>
          <a:p>
            <a:r>
              <a:rPr lang="ru-RU" dirty="0"/>
              <a:t>Поиск подстроки в строке</a:t>
            </a:r>
          </a:p>
        </p:txBody>
      </p:sp>
      <p:pic>
        <p:nvPicPr>
          <p:cNvPr id="5" name="Рисунок 4"/>
          <p:cNvPicPr>
            <a:picLocks noChangeAspect="1"/>
          </p:cNvPicPr>
          <p:nvPr/>
        </p:nvPicPr>
        <p:blipFill>
          <a:blip r:embed="rId2"/>
          <a:stretch>
            <a:fillRect/>
          </a:stretch>
        </p:blipFill>
        <p:spPr>
          <a:xfrm>
            <a:off x="2534359" y="4778666"/>
            <a:ext cx="8846063" cy="1554615"/>
          </a:xfrm>
          <a:prstGeom prst="rect">
            <a:avLst/>
          </a:prstGeom>
        </p:spPr>
      </p:pic>
    </p:spTree>
    <p:extLst>
      <p:ext uri="{BB962C8B-B14F-4D97-AF65-F5344CB8AC3E}">
        <p14:creationId xmlns:p14="http://schemas.microsoft.com/office/powerpoint/2010/main" val="15797197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37967299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60617654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1679294"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AA83504F-3A83-4B16-BAF6-8E440EE6073E}"/>
              </a:ext>
            </a:extLst>
          </p:cNvPr>
          <p:cNvSpPr txBox="1"/>
          <p:nvPr/>
        </p:nvSpPr>
        <p:spPr>
          <a:xfrm>
            <a:off x="1679294" y="3626024"/>
            <a:ext cx="3810000" cy="461665"/>
          </a:xfrm>
          <a:prstGeom prst="rect">
            <a:avLst/>
          </a:prstGeom>
          <a:noFill/>
        </p:spPr>
        <p:txBody>
          <a:bodyPr wrap="square" rtlCol="0">
            <a:spAutoFit/>
          </a:bodyPr>
          <a:lstStyle/>
          <a:p>
            <a:r>
              <a:rPr lang="ru-RU" sz="2400" dirty="0"/>
              <a:t>Передвинули бы сюда, но…</a:t>
            </a:r>
          </a:p>
        </p:txBody>
      </p:sp>
    </p:spTree>
    <p:extLst>
      <p:ext uri="{BB962C8B-B14F-4D97-AF65-F5344CB8AC3E}">
        <p14:creationId xmlns:p14="http://schemas.microsoft.com/office/powerpoint/2010/main" val="9142759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1679294"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a:t>
            </a:r>
            <a:endParaRPr lang="ru-RU" sz="6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03B7641E-109A-493A-8D75-A1C13AF0F77F}"/>
              </a:ext>
            </a:extLst>
          </p:cNvPr>
          <p:cNvSpPr txBox="1"/>
          <p:nvPr/>
        </p:nvSpPr>
        <p:spPr>
          <a:xfrm>
            <a:off x="1679294" y="3626024"/>
            <a:ext cx="3810000" cy="461665"/>
          </a:xfrm>
          <a:prstGeom prst="rect">
            <a:avLst/>
          </a:prstGeom>
          <a:noFill/>
        </p:spPr>
        <p:txBody>
          <a:bodyPr wrap="square" rtlCol="0">
            <a:spAutoFit/>
          </a:bodyPr>
          <a:lstStyle/>
          <a:p>
            <a:r>
              <a:rPr lang="ru-RU" sz="2400" dirty="0"/>
              <a:t>Заведомо несовпадение</a:t>
            </a:r>
          </a:p>
        </p:txBody>
      </p:sp>
      <p:sp>
        <p:nvSpPr>
          <p:cNvPr id="10" name="TextBox 9">
            <a:extLst>
              <a:ext uri="{FF2B5EF4-FFF2-40B4-BE49-F238E27FC236}">
                <a16:creationId xmlns:a16="http://schemas.microsoft.com/office/drawing/2014/main" id="{84CC34B3-E900-44F2-95AF-20441B21BD46}"/>
              </a:ext>
            </a:extLst>
          </p:cNvPr>
          <p:cNvSpPr txBox="1"/>
          <p:nvPr/>
        </p:nvSpPr>
        <p:spPr>
          <a:xfrm>
            <a:off x="9100457" y="6121728"/>
            <a:ext cx="1674953" cy="369332"/>
          </a:xfrm>
          <a:prstGeom prst="rect">
            <a:avLst/>
          </a:prstGeom>
          <a:noFill/>
        </p:spPr>
        <p:txBody>
          <a:bodyPr wrap="square" rtlCol="0">
            <a:spAutoFit/>
          </a:bodyPr>
          <a:lstStyle/>
          <a:p>
            <a:r>
              <a:rPr lang="ru-RU" dirty="0"/>
              <a:t>Вернуться:</a:t>
            </a:r>
          </a:p>
        </p:txBody>
      </p:sp>
      <mc:AlternateContent xmlns:mc="http://schemas.openxmlformats.org/markup-compatibility/2006">
        <mc:Choice xmlns="" xmlns:pslz="http://schemas.microsoft.com/office/powerpoint/2016/slidezoom" Requires="pslz">
          <p:graphicFrame>
            <p:nvGraphicFramePr>
              <p:cNvPr id="11" name="Ссылка на слайд 10">
                <a:extLst>
                  <a:ext uri="{FF2B5EF4-FFF2-40B4-BE49-F238E27FC236}">
                    <a16:creationId xmlns:a16="http://schemas.microsoft.com/office/drawing/2014/main" id="{04CDB8F4-D3F6-473F-AAB7-BB9D18AB681E}"/>
                  </a:ext>
                </a:extLst>
              </p:cNvPr>
              <p:cNvGraphicFramePr>
                <a:graphicFrameLocks noChangeAspect="1"/>
              </p:cNvGraphicFramePr>
              <p:nvPr>
                <p:extLst>
                  <p:ext uri="{D42A27DB-BD31-4B8C-83A1-F6EECF244321}">
                    <p14:modId xmlns:p14="http://schemas.microsoft.com/office/powerpoint/2010/main" val="232560478"/>
                  </p:ext>
                </p:extLst>
              </p:nvPr>
            </p:nvGraphicFramePr>
            <p:xfrm>
              <a:off x="10423138" y="5929816"/>
              <a:ext cx="1338944" cy="753156"/>
            </p:xfrm>
            <a:graphic>
              <a:graphicData uri="http://schemas.microsoft.com/office/powerpoint/2016/slidezoom">
                <pslz:sldZm>
                  <pslz:sldZmObj sldId="280" cId="895769496">
                    <pslz:zmPr id="{A9A3B79E-7BF8-4552-B7CF-149545B76E11}" returnToParent="0" transitionDur="1000">
                      <p166:blipFill xmlns:p166="http://schemas.microsoft.com/office/powerpoint/2016/6/main">
                        <a:blip r:embed="rId3"/>
                        <a:stretch>
                          <a:fillRect/>
                        </a:stretch>
                      </p166:blipFill>
                      <p166:spPr xmlns:p166="http://schemas.microsoft.com/office/powerpoint/2016/6/main">
                        <a:xfrm>
                          <a:off x="0" y="0"/>
                          <a:ext cx="1338944" cy="753156"/>
                        </a:xfrm>
                        <a:prstGeom prst="rect">
                          <a:avLst/>
                        </a:prstGeom>
                        <a:ln w="3175">
                          <a:solidFill>
                            <a:prstClr val="ltGray"/>
                          </a:solidFill>
                        </a:ln>
                      </p166:spPr>
                    </pslz:zmPr>
                  </pslz:sldZmObj>
                </pslz:sldZm>
              </a:graphicData>
            </a:graphic>
          </p:graphicFrame>
        </mc:Choice>
        <mc:Fallback>
          <p:pic>
            <p:nvPicPr>
              <p:cNvPr id="11" name="Ссылка на слайд 10">
                <a:extLst>
                  <a:ext uri="{FF2B5EF4-FFF2-40B4-BE49-F238E27FC236}">
                    <a16:creationId xmlns:a16="http://schemas.microsoft.com/office/drawing/2014/main" id="{04CDB8F4-D3F6-473F-AAB7-BB9D18AB681E}"/>
                  </a:ext>
                </a:extLst>
              </p:cNvPr>
              <p:cNvPicPr>
                <a:picLocks noGrp="1" noRot="1" noChangeAspect="1" noMove="1" noResize="1" noEditPoints="1" noAdjustHandles="1" noChangeArrowheads="1" noChangeShapeType="1"/>
              </p:cNvPicPr>
              <p:nvPr/>
            </p:nvPicPr>
            <p:blipFill>
              <a:blip r:embed="rId4"/>
              <a:stretch>
                <a:fillRect/>
              </a:stretch>
            </p:blipFill>
            <p:spPr>
              <a:xfrm>
                <a:off x="10423138" y="5929816"/>
                <a:ext cx="1338944" cy="753156"/>
              </a:xfrm>
              <a:prstGeom prst="rect">
                <a:avLst/>
              </a:prstGeom>
              <a:ln w="3175">
                <a:solidFill>
                  <a:prstClr val="ltGray"/>
                </a:solidFill>
              </a:ln>
            </p:spPr>
          </p:pic>
        </mc:Fallback>
      </mc:AlternateContent>
    </p:spTree>
    <p:extLst>
      <p:ext uri="{BB962C8B-B14F-4D97-AF65-F5344CB8AC3E}">
        <p14:creationId xmlns:p14="http://schemas.microsoft.com/office/powerpoint/2010/main" val="18354855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164437803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00B0F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2079864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a:t>
            </a:r>
            <a:r>
              <a:rPr lang="en-US" sz="6000" dirty="0">
                <a:solidFill>
                  <a:srgbClr val="00B05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2149997"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00B05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a:t>
            </a:r>
            <a:endParaRPr lang="ru-RU" sz="6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19143035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a:t>
            </a:r>
            <a:r>
              <a:rPr lang="en-US" sz="6000" dirty="0">
                <a:solidFill>
                  <a:srgbClr val="FF0000"/>
                </a:solidFill>
                <a:latin typeface="Cascadia Mono" panose="020B0609020000020004" pitchFamily="49" charset="0"/>
                <a:cs typeface="Cascadia Mono" panose="020B0609020000020004" pitchFamily="49" charset="0"/>
              </a:rPr>
              <a:t>B</a:t>
            </a:r>
            <a:r>
              <a:rPr lang="en-US" sz="6000" dirty="0">
                <a:solidFill>
                  <a:srgbClr val="00B050"/>
                </a:solidFill>
                <a:latin typeface="Cascadia Mono" panose="020B0609020000020004" pitchFamily="49" charset="0"/>
                <a:cs typeface="Cascadia Mono" panose="020B0609020000020004" pitchFamily="49" charset="0"/>
              </a:rPr>
              <a:t>ABCA</a:t>
            </a:r>
            <a:r>
              <a:rPr lang="en-US" sz="6000" dirty="0">
                <a:latin typeface="Cascadia Mono" panose="020B0609020000020004" pitchFamily="49" charset="0"/>
                <a:cs typeface="Cascadia Mono" panose="020B0609020000020004" pitchFamily="49" charset="0"/>
              </a:rPr>
              <a:t>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2139800" y="2610361"/>
            <a:ext cx="5127585" cy="1015663"/>
          </a:xfrm>
          <a:prstGeom prst="rect">
            <a:avLst/>
          </a:prstGeom>
          <a:noFill/>
        </p:spPr>
        <p:txBody>
          <a:bodyPr wrap="square" rtlCol="0">
            <a:spAutoFit/>
          </a:bodyPr>
          <a:lstStyle/>
          <a:p>
            <a:r>
              <a:rPr lang="en-US" sz="6000" dirty="0">
                <a:solidFill>
                  <a:srgbClr val="FF0000"/>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ABCA</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42769095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a:t>
            </a:r>
            <a:r>
              <a:rPr lang="en-US" sz="6000" dirty="0">
                <a:solidFill>
                  <a:srgbClr val="00B05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ABCABCCABCA…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00B05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a:t>
            </a:r>
            <a:endParaRPr lang="ru-RU" sz="6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B1D59746-056F-48A1-A325-B80C6C8E4011}"/>
              </a:ext>
            </a:extLst>
          </p:cNvPr>
          <p:cNvSpPr txBox="1"/>
          <p:nvPr/>
        </p:nvSpPr>
        <p:spPr>
          <a:xfrm>
            <a:off x="1258747" y="3602710"/>
            <a:ext cx="3810000" cy="461665"/>
          </a:xfrm>
          <a:prstGeom prst="rect">
            <a:avLst/>
          </a:prstGeom>
          <a:noFill/>
        </p:spPr>
        <p:txBody>
          <a:bodyPr wrap="square" rtlCol="0">
            <a:spAutoFit/>
          </a:bodyPr>
          <a:lstStyle/>
          <a:p>
            <a:r>
              <a:rPr lang="ru-RU" sz="2400" dirty="0"/>
              <a:t>Двигать сюда бесполезно</a:t>
            </a:r>
          </a:p>
        </p:txBody>
      </p:sp>
    </p:spTree>
    <p:extLst>
      <p:ext uri="{BB962C8B-B14F-4D97-AF65-F5344CB8AC3E}">
        <p14:creationId xmlns:p14="http://schemas.microsoft.com/office/powerpoint/2010/main" val="25763966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ABCABCCABCA…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2138423" y="2610361"/>
            <a:ext cx="5127585" cy="1015663"/>
          </a:xfrm>
          <a:prstGeom prst="rect">
            <a:avLst/>
          </a:prstGeom>
          <a:noFill/>
        </p:spPr>
        <p:txBody>
          <a:bodyPr wrap="square" rtlCol="0">
            <a:spAutoFit/>
          </a:bodyPr>
          <a:lstStyle/>
          <a:p>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ABCA</a:t>
            </a:r>
            <a:endParaRPr lang="ru-RU" sz="6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34685152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B57834-A555-4E88-B3B4-61542B6FFCD9}"/>
              </a:ext>
            </a:extLst>
          </p:cNvPr>
          <p:cNvSpPr>
            <a:spLocks noGrp="1"/>
          </p:cNvSpPr>
          <p:nvPr>
            <p:ph type="title"/>
          </p:nvPr>
        </p:nvSpPr>
        <p:spPr>
          <a:xfrm>
            <a:off x="387626" y="283595"/>
            <a:ext cx="9875520" cy="1356360"/>
          </a:xfrm>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Историческая справка</a:t>
            </a:r>
          </a:p>
        </p:txBody>
      </p:sp>
      <p:sp>
        <p:nvSpPr>
          <p:cNvPr id="9" name="Объект 8">
            <a:extLst>
              <a:ext uri="{FF2B5EF4-FFF2-40B4-BE49-F238E27FC236}">
                <a16:creationId xmlns:a16="http://schemas.microsoft.com/office/drawing/2014/main" id="{24A35397-AFB8-486F-93BD-195F4E2AB805}"/>
              </a:ext>
            </a:extLst>
          </p:cNvPr>
          <p:cNvSpPr>
            <a:spLocks noGrp="1"/>
          </p:cNvSpPr>
          <p:nvPr>
            <p:ph sz="half" idx="1"/>
          </p:nvPr>
        </p:nvSpPr>
        <p:spPr>
          <a:xfrm>
            <a:off x="685799" y="1639955"/>
            <a:ext cx="4880113" cy="4363280"/>
          </a:xfrm>
        </p:spPr>
        <p:txBody>
          <a:bodyPr>
            <a:normAutofit fontScale="85000" lnSpcReduction="10000"/>
          </a:bodyPr>
          <a:lstStyle/>
          <a:p>
            <a:pPr marL="45720" indent="0">
              <a:buNone/>
            </a:pPr>
            <a:r>
              <a:rPr lang="ru-RU" sz="2600" b="1" dirty="0">
                <a:solidFill>
                  <a:schemeClr val="accent1">
                    <a:lumMod val="50000"/>
                  </a:schemeClr>
                </a:solidFill>
                <a:latin typeface="Calibri Light" panose="020F0302020204030204" pitchFamily="34" charset="0"/>
                <a:cs typeface="Calibri Light" panose="020F0302020204030204" pitchFamily="34" charset="0"/>
              </a:rPr>
              <a:t>Алгоритм </a:t>
            </a:r>
            <a:r>
              <a:rPr lang="ru-RU" sz="2600" b="1" dirty="0" err="1">
                <a:solidFill>
                  <a:schemeClr val="accent1">
                    <a:lumMod val="50000"/>
                  </a:schemeClr>
                </a:solidFill>
                <a:latin typeface="Calibri Light" panose="020F0302020204030204" pitchFamily="34" charset="0"/>
                <a:cs typeface="Calibri Light" panose="020F0302020204030204" pitchFamily="34" charset="0"/>
              </a:rPr>
              <a:t>Boyer-Moore</a:t>
            </a:r>
            <a:r>
              <a:rPr lang="ru-RU" sz="2600" b="1" dirty="0">
                <a:solidFill>
                  <a:schemeClr val="accent1">
                    <a:lumMod val="50000"/>
                  </a:schemeClr>
                </a:solidFill>
                <a:latin typeface="Calibri Light" panose="020F0302020204030204" pitchFamily="34" charset="0"/>
                <a:cs typeface="Calibri Light" panose="020F0302020204030204" pitchFamily="34" charset="0"/>
              </a:rPr>
              <a:t> был разработан Робертом </a:t>
            </a:r>
            <a:r>
              <a:rPr lang="ru-RU" sz="2600" b="1" dirty="0" err="1">
                <a:solidFill>
                  <a:schemeClr val="accent1">
                    <a:lumMod val="50000"/>
                  </a:schemeClr>
                </a:solidFill>
                <a:latin typeface="Calibri Light" panose="020F0302020204030204" pitchFamily="34" charset="0"/>
                <a:cs typeface="Calibri Light" panose="020F0302020204030204" pitchFamily="34" charset="0"/>
              </a:rPr>
              <a:t>Бойером</a:t>
            </a:r>
            <a:r>
              <a:rPr lang="ru-RU" sz="2600" b="1" dirty="0">
                <a:solidFill>
                  <a:schemeClr val="accent1">
                    <a:lumMod val="50000"/>
                  </a:schemeClr>
                </a:solidFill>
                <a:latin typeface="Calibri Light" panose="020F0302020204030204" pitchFamily="34" charset="0"/>
                <a:cs typeface="Calibri Light" panose="020F0302020204030204" pitchFamily="34" charset="0"/>
              </a:rPr>
              <a:t> и </a:t>
            </a:r>
            <a:r>
              <a:rPr lang="ru-RU" sz="2600" b="1" dirty="0" err="1">
                <a:solidFill>
                  <a:schemeClr val="accent1">
                    <a:lumMod val="50000"/>
                  </a:schemeClr>
                </a:solidFill>
                <a:latin typeface="Calibri Light" panose="020F0302020204030204" pitchFamily="34" charset="0"/>
                <a:cs typeface="Calibri Light" panose="020F0302020204030204" pitchFamily="34" charset="0"/>
              </a:rPr>
              <a:t>Джейом</a:t>
            </a:r>
            <a:r>
              <a:rPr lang="ru-RU" sz="2600" b="1" dirty="0">
                <a:solidFill>
                  <a:schemeClr val="accent1">
                    <a:lumMod val="50000"/>
                  </a:schemeClr>
                </a:solidFill>
                <a:latin typeface="Calibri Light" panose="020F0302020204030204" pitchFamily="34" charset="0"/>
                <a:cs typeface="Calibri Light" panose="020F0302020204030204" pitchFamily="34" charset="0"/>
              </a:rPr>
              <a:t> Муром в 1977 году.</a:t>
            </a:r>
          </a:p>
          <a:p>
            <a:pPr marL="45720" indent="0">
              <a:buNone/>
            </a:pPr>
            <a:r>
              <a:rPr lang="ru-RU" sz="2600" b="1" dirty="0">
                <a:solidFill>
                  <a:schemeClr val="accent1">
                    <a:lumMod val="50000"/>
                  </a:schemeClr>
                </a:solidFill>
                <a:latin typeface="Calibri Light" panose="020F0302020204030204" pitchFamily="34" charset="0"/>
                <a:cs typeface="Calibri Light" panose="020F0302020204030204" pitchFamily="34" charset="0"/>
              </a:rPr>
              <a:t>Алгоритм использует две ключевые эвристики для ускорения поиска: правило плохого символа и правило хорошего суффикса. Эти эвристики позволяют алгоритму пропускать большие части строки при сравнении. Алгоритм создания таблиц был доработан </a:t>
            </a:r>
            <a:r>
              <a:rPr lang="ru-RU" sz="2600" b="1" dirty="0" err="1">
                <a:solidFill>
                  <a:schemeClr val="accent1">
                    <a:lumMod val="50000"/>
                  </a:schemeClr>
                </a:solidFill>
                <a:latin typeface="Calibri Light" panose="020F0302020204030204" pitchFamily="34" charset="0"/>
                <a:cs typeface="Calibri Light" panose="020F0302020204030204" pitchFamily="34" charset="0"/>
              </a:rPr>
              <a:t>Войцехом</a:t>
            </a:r>
            <a:r>
              <a:rPr lang="ru-RU" sz="2600" b="1" dirty="0">
                <a:solidFill>
                  <a:schemeClr val="accent1">
                    <a:lumMod val="50000"/>
                  </a:schemeClr>
                </a:solidFill>
                <a:latin typeface="Calibri Light" panose="020F0302020204030204" pitchFamily="34" charset="0"/>
                <a:cs typeface="Calibri Light" panose="020F0302020204030204" pitchFamily="34" charset="0"/>
              </a:rPr>
              <a:t> Риттером в 1980 году. Простая, но важная оптимизация </a:t>
            </a:r>
            <a:r>
              <a:rPr lang="ru-RU" sz="2600" b="1" dirty="0" err="1">
                <a:solidFill>
                  <a:schemeClr val="accent1">
                    <a:lumMod val="50000"/>
                  </a:schemeClr>
                </a:solidFill>
                <a:latin typeface="Calibri Light" panose="020F0302020204030204" pitchFamily="34" charset="0"/>
                <a:cs typeface="Calibri Light" panose="020F0302020204030204" pitchFamily="34" charset="0"/>
              </a:rPr>
              <a:t>Бойера</a:t>
            </a:r>
            <a:r>
              <a:rPr lang="ru-RU" sz="2600" b="1" dirty="0">
                <a:solidFill>
                  <a:schemeClr val="accent1">
                    <a:lumMod val="50000"/>
                  </a:schemeClr>
                </a:solidFill>
                <a:latin typeface="Calibri Light" panose="020F0302020204030204" pitchFamily="34" charset="0"/>
                <a:cs typeface="Calibri Light" panose="020F0302020204030204" pitchFamily="34" charset="0"/>
              </a:rPr>
              <a:t>–Мура, так называемое правило </a:t>
            </a:r>
            <a:r>
              <a:rPr lang="ru-RU" sz="2600" b="1" dirty="0" err="1">
                <a:solidFill>
                  <a:schemeClr val="accent1">
                    <a:lumMod val="50000"/>
                  </a:schemeClr>
                </a:solidFill>
                <a:latin typeface="Calibri Light" panose="020F0302020204030204" pitchFamily="34" charset="0"/>
                <a:cs typeface="Calibri Light" panose="020F0302020204030204" pitchFamily="34" charset="0"/>
              </a:rPr>
              <a:t>Галила</a:t>
            </a:r>
            <a:r>
              <a:rPr lang="ru-RU" sz="2600" b="1" dirty="0">
                <a:solidFill>
                  <a:schemeClr val="accent1">
                    <a:lumMod val="50000"/>
                  </a:schemeClr>
                </a:solidFill>
                <a:latin typeface="Calibri Light" panose="020F0302020204030204" pitchFamily="34" charset="0"/>
                <a:cs typeface="Calibri Light" panose="020F0302020204030204" pitchFamily="34" charset="0"/>
              </a:rPr>
              <a:t>, была предложена </a:t>
            </a:r>
            <a:r>
              <a:rPr lang="ru-RU" sz="2600" b="1" dirty="0" err="1">
                <a:solidFill>
                  <a:schemeClr val="accent1">
                    <a:lumMod val="50000"/>
                  </a:schemeClr>
                </a:solidFill>
                <a:latin typeface="Calibri Light" panose="020F0302020204030204" pitchFamily="34" charset="0"/>
                <a:cs typeface="Calibri Light" panose="020F0302020204030204" pitchFamily="34" charset="0"/>
              </a:rPr>
              <a:t>Цви</a:t>
            </a:r>
            <a:r>
              <a:rPr lang="ru-RU" sz="2600" b="1" dirty="0">
                <a:solidFill>
                  <a:schemeClr val="accent1">
                    <a:lumMod val="50000"/>
                  </a:schemeClr>
                </a:solidFill>
                <a:latin typeface="Calibri Light" panose="020F0302020204030204" pitchFamily="34" charset="0"/>
                <a:cs typeface="Calibri Light" panose="020F0302020204030204" pitchFamily="34" charset="0"/>
              </a:rPr>
              <a:t> </a:t>
            </a:r>
            <a:r>
              <a:rPr lang="ru-RU" sz="2600" b="1" dirty="0" err="1">
                <a:solidFill>
                  <a:schemeClr val="accent1">
                    <a:lumMod val="50000"/>
                  </a:schemeClr>
                </a:solidFill>
                <a:latin typeface="Calibri Light" panose="020F0302020204030204" pitchFamily="34" charset="0"/>
                <a:cs typeface="Calibri Light" panose="020F0302020204030204" pitchFamily="34" charset="0"/>
              </a:rPr>
              <a:t>Галилом</a:t>
            </a:r>
            <a:r>
              <a:rPr lang="ru-RU" sz="2600" b="1" dirty="0">
                <a:solidFill>
                  <a:schemeClr val="accent1">
                    <a:lumMod val="50000"/>
                  </a:schemeClr>
                </a:solidFill>
                <a:latin typeface="Calibri Light" panose="020F0302020204030204" pitchFamily="34" charset="0"/>
                <a:cs typeface="Calibri Light" panose="020F0302020204030204" pitchFamily="34" charset="0"/>
              </a:rPr>
              <a:t> в 1979 году.</a:t>
            </a:r>
          </a:p>
          <a:p>
            <a:pPr marL="45720" indent="0">
              <a:buNone/>
            </a:pPr>
            <a:endParaRPr lang="ru-RU" dirty="0"/>
          </a:p>
        </p:txBody>
      </p:sp>
      <p:pic>
        <p:nvPicPr>
          <p:cNvPr id="4" name="Рисунок 3"/>
          <p:cNvPicPr>
            <a:picLocks noChangeAspect="1"/>
          </p:cNvPicPr>
          <p:nvPr/>
        </p:nvPicPr>
        <p:blipFill>
          <a:blip r:embed="rId3"/>
          <a:stretch>
            <a:fillRect/>
          </a:stretch>
        </p:blipFill>
        <p:spPr>
          <a:xfrm>
            <a:off x="5995559" y="447101"/>
            <a:ext cx="2798307" cy="3657917"/>
          </a:xfrm>
          <a:prstGeom prst="rect">
            <a:avLst/>
          </a:prstGeom>
        </p:spPr>
      </p:pic>
      <p:pic>
        <p:nvPicPr>
          <p:cNvPr id="5" name="Рисунок 4"/>
          <p:cNvPicPr>
            <a:picLocks noChangeAspect="1"/>
          </p:cNvPicPr>
          <p:nvPr/>
        </p:nvPicPr>
        <p:blipFill>
          <a:blip r:embed="rId4"/>
          <a:stretch>
            <a:fillRect/>
          </a:stretch>
        </p:blipFill>
        <p:spPr>
          <a:xfrm>
            <a:off x="8940720" y="2523715"/>
            <a:ext cx="2871465" cy="3718882"/>
          </a:xfrm>
          <a:prstGeom prst="rect">
            <a:avLst/>
          </a:prstGeom>
        </p:spPr>
      </p:pic>
    </p:spTree>
    <p:extLst>
      <p:ext uri="{BB962C8B-B14F-4D97-AF65-F5344CB8AC3E}">
        <p14:creationId xmlns:p14="http://schemas.microsoft.com/office/powerpoint/2010/main" val="28310901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2589836"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9855937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2589836"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00B0F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19662423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a:t>
            </a:r>
            <a:r>
              <a:rPr lang="en-US" sz="6000" dirty="0">
                <a:solidFill>
                  <a:srgbClr val="00B05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3485909" y="2610361"/>
            <a:ext cx="4917312"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00B05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21201466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3485909" y="2610361"/>
            <a:ext cx="4917312"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a:t>
            </a:r>
            <a:r>
              <a:rPr lang="en-US" sz="6000" dirty="0">
                <a:solidFill>
                  <a:srgbClr val="00B0F0"/>
                </a:solidFill>
                <a:latin typeface="Cascadia Mono" panose="020B0609020000020004" pitchFamily="49" charset="0"/>
                <a:cs typeface="Cascadia Mono" panose="020B0609020000020004" pitchFamily="49" charset="0"/>
              </a:rPr>
              <a:t>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2558528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3932498"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solidFill>
                  <a:srgbClr val="00B05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a:t>
            </a:r>
            <a:endParaRPr lang="ru-RU" sz="6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386616924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3932498" y="2610361"/>
            <a:ext cx="5127585" cy="1015663"/>
          </a:xfrm>
          <a:prstGeom prst="rect">
            <a:avLst/>
          </a:prstGeom>
          <a:noFill/>
        </p:spPr>
        <p:txBody>
          <a:bodyPr wrap="square" rtlCol="0">
            <a:spAutoFit/>
          </a:bodyPr>
          <a:lstStyle/>
          <a:p>
            <a:r>
              <a:rPr lang="en-US" sz="6000" dirty="0">
                <a:solidFill>
                  <a:srgbClr val="00B0F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a:t>
            </a:r>
            <a:endParaRPr lang="ru-RU" sz="6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322501972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a:t>
            </a:r>
            <a:r>
              <a:rPr lang="en-US" sz="6000" dirty="0">
                <a:solidFill>
                  <a:srgbClr val="00B05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4835324" y="2610361"/>
            <a:ext cx="5127585" cy="1015663"/>
          </a:xfrm>
          <a:prstGeom prst="rect">
            <a:avLst/>
          </a:prstGeom>
          <a:noFill/>
        </p:spPr>
        <p:txBody>
          <a:bodyPr wrap="square" rtlCol="0">
            <a:spAutoFit/>
          </a:bodyPr>
          <a:lstStyle/>
          <a:p>
            <a:r>
              <a:rPr lang="en-US" sz="6000" dirty="0">
                <a:solidFill>
                  <a:srgbClr val="00B05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278819158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4835324"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a:t>
            </a:r>
            <a:r>
              <a:rPr lang="en-US" sz="6000" dirty="0">
                <a:solidFill>
                  <a:srgbClr val="00B0F0"/>
                </a:solidFill>
                <a:latin typeface="Cascadia Mono" panose="020B0609020000020004" pitchFamily="49" charset="0"/>
                <a:cs typeface="Cascadia Mono" panose="020B0609020000020004" pitchFamily="49" charset="0"/>
              </a:rPr>
              <a:t>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35204776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a:t>
            </a:r>
            <a:r>
              <a:rPr lang="en-US" sz="6000" dirty="0">
                <a:solidFill>
                  <a:srgbClr val="00B050"/>
                </a:solidFill>
                <a:latin typeface="Cascadia Mono" panose="020B0609020000020004" pitchFamily="49" charset="0"/>
                <a:cs typeface="Cascadia Mono" panose="020B0609020000020004" pitchFamily="49" charset="0"/>
              </a:rPr>
              <a:t>CABCA</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5298312" y="2610361"/>
            <a:ext cx="5127585" cy="1015663"/>
          </a:xfrm>
          <a:prstGeom prst="rect">
            <a:avLst/>
          </a:prstGeom>
          <a:noFill/>
        </p:spPr>
        <p:txBody>
          <a:bodyPr wrap="square" rtlCol="0">
            <a:spAutoFit/>
          </a:bodyPr>
          <a:lstStyle/>
          <a:p>
            <a:r>
              <a:rPr lang="en-US" sz="6000" dirty="0">
                <a:solidFill>
                  <a:srgbClr val="00B050"/>
                </a:solidFill>
                <a:latin typeface="Cascadia Mono" panose="020B0609020000020004" pitchFamily="49" charset="0"/>
                <a:cs typeface="Cascadia Mono" panose="020B0609020000020004" pitchFamily="49" charset="0"/>
              </a:rPr>
              <a:t>CABCA</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13C66F29-F32C-4B26-91C8-7444225216E4}"/>
              </a:ext>
            </a:extLst>
          </p:cNvPr>
          <p:cNvSpPr txBox="1"/>
          <p:nvPr/>
        </p:nvSpPr>
        <p:spPr>
          <a:xfrm>
            <a:off x="1258747" y="3530036"/>
            <a:ext cx="10933253" cy="1015663"/>
          </a:xfrm>
          <a:prstGeom prst="rect">
            <a:avLst/>
          </a:prstGeom>
          <a:noFill/>
        </p:spPr>
        <p:txBody>
          <a:bodyPr wrap="square" rtlCol="0">
            <a:spAutoFit/>
          </a:bodyPr>
          <a:lstStyle/>
          <a:p>
            <a:r>
              <a:rPr lang="ru-RU" sz="6000" dirty="0">
                <a:latin typeface="Cascadia Mono" panose="020B0609020000020004" pitchFamily="49" charset="0"/>
                <a:cs typeface="Cascadia Mono" panose="020B0609020000020004" pitchFamily="49" charset="0"/>
              </a:rPr>
              <a:t>00112111132121    :17</a:t>
            </a:r>
          </a:p>
        </p:txBody>
      </p:sp>
    </p:spTree>
    <p:extLst>
      <p:ext uri="{BB962C8B-B14F-4D97-AF65-F5344CB8AC3E}">
        <p14:creationId xmlns:p14="http://schemas.microsoft.com/office/powerpoint/2010/main" val="28291326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968470"/>
            <a:ext cx="10933253" cy="461665"/>
          </a:xfrm>
          <a:prstGeom prst="rect">
            <a:avLst/>
          </a:prstGeom>
          <a:noFill/>
        </p:spPr>
        <p:txBody>
          <a:bodyPr wrap="square" rtlCol="0">
            <a:spAutoFit/>
          </a:bodyPr>
          <a:lstStyle/>
          <a:p>
            <a:r>
              <a:rPr lang="en-US" sz="2400" dirty="0">
                <a:latin typeface="Cascadia Mono" panose="020B0609020000020004" pitchFamily="49" charset="0"/>
                <a:cs typeface="Cascadia Mono" panose="020B0609020000020004" pitchFamily="49" charset="0"/>
              </a:rPr>
              <a:t>##########################ABCDEFGHIJKLMNOPQRSTUVWXYZ…</a:t>
            </a:r>
            <a:endParaRPr lang="ru-RU" sz="24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1258747" y="2887360"/>
            <a:ext cx="5127585" cy="461665"/>
          </a:xfrm>
          <a:prstGeom prst="rect">
            <a:avLst/>
          </a:prstGeom>
          <a:noFill/>
        </p:spPr>
        <p:txBody>
          <a:bodyPr wrap="square" rtlCol="0">
            <a:spAutoFit/>
          </a:bodyPr>
          <a:lstStyle/>
          <a:p>
            <a:r>
              <a:rPr lang="en-US" sz="2400" dirty="0">
                <a:latin typeface="Cascadia Mono" panose="020B0609020000020004" pitchFamily="49" charset="0"/>
                <a:cs typeface="Cascadia Mono" panose="020B0609020000020004" pitchFamily="49" charset="0"/>
              </a:rPr>
              <a:t>ABCDEFGHIJKLMNOPQRSTUVWXYZ</a:t>
            </a:r>
            <a:endParaRPr lang="ru-RU" sz="24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23072652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11DC183-E2F7-48D2-8B86-5F386A3DA8D4}"/>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Принцип работы алгоритма</a:t>
            </a:r>
          </a:p>
        </p:txBody>
      </p:sp>
      <p:sp>
        <p:nvSpPr>
          <p:cNvPr id="3" name="Объект 2">
            <a:extLst>
              <a:ext uri="{FF2B5EF4-FFF2-40B4-BE49-F238E27FC236}">
                <a16:creationId xmlns:a16="http://schemas.microsoft.com/office/drawing/2014/main" id="{9506A810-8688-4FFF-A576-3B19CCDEE334}"/>
              </a:ext>
            </a:extLst>
          </p:cNvPr>
          <p:cNvSpPr>
            <a:spLocks noGrp="1"/>
          </p:cNvSpPr>
          <p:nvPr>
            <p:ph idx="1"/>
          </p:nvPr>
        </p:nvSpPr>
        <p:spPr/>
        <p:txBody>
          <a:bodyPr>
            <a:normAutofit/>
          </a:bodyPr>
          <a:lstStyle/>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Правило плохого символа (эвристика стоп-символа)</a:t>
            </a:r>
          </a:p>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Правило хорошего суффикса (эвристика совпавшего суффикса)</a:t>
            </a:r>
          </a:p>
          <a:p>
            <a:pPr marL="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Далее шаблон - подстрока, которую мы ищем. </a:t>
            </a:r>
          </a:p>
        </p:txBody>
      </p:sp>
    </p:spTree>
    <p:extLst>
      <p:ext uri="{BB962C8B-B14F-4D97-AF65-F5344CB8AC3E}">
        <p14:creationId xmlns:p14="http://schemas.microsoft.com/office/powerpoint/2010/main" val="8957694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968470"/>
            <a:ext cx="10933253" cy="461665"/>
          </a:xfrm>
          <a:prstGeom prst="rect">
            <a:avLst/>
          </a:prstGeom>
          <a:noFill/>
        </p:spPr>
        <p:txBody>
          <a:bodyPr wrap="square" rtlCol="0">
            <a:spAutoFit/>
          </a:bodyPr>
          <a:lstStyle/>
          <a:p>
            <a:r>
              <a:rPr lang="en-US" sz="2400" dirty="0">
                <a:latin typeface="Cascadia Mono" panose="020B0609020000020004" pitchFamily="49" charset="0"/>
                <a:cs typeface="Cascadia Mono" panose="020B0609020000020004" pitchFamily="49" charset="0"/>
              </a:rPr>
              <a:t>#########################</a:t>
            </a:r>
            <a:r>
              <a:rPr lang="en-US" sz="2400" dirty="0">
                <a:solidFill>
                  <a:srgbClr val="FF0000"/>
                </a:solidFill>
                <a:latin typeface="Cascadia Mono" panose="020B0609020000020004" pitchFamily="49" charset="0"/>
                <a:cs typeface="Cascadia Mono" panose="020B0609020000020004" pitchFamily="49" charset="0"/>
              </a:rPr>
              <a:t>#</a:t>
            </a:r>
            <a:r>
              <a:rPr lang="en-US" sz="2400" dirty="0">
                <a:latin typeface="Cascadia Mono" panose="020B0609020000020004" pitchFamily="49" charset="0"/>
                <a:cs typeface="Cascadia Mono" panose="020B0609020000020004" pitchFamily="49" charset="0"/>
              </a:rPr>
              <a:t>ABCDEFGHIJKLMNOPQRSTUVWXYZ…</a:t>
            </a:r>
            <a:endParaRPr lang="ru-RU" sz="24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1258747" y="2887360"/>
            <a:ext cx="5127585" cy="461665"/>
          </a:xfrm>
          <a:prstGeom prst="rect">
            <a:avLst/>
          </a:prstGeom>
          <a:noFill/>
        </p:spPr>
        <p:txBody>
          <a:bodyPr wrap="square" rtlCol="0">
            <a:spAutoFit/>
          </a:bodyPr>
          <a:lstStyle/>
          <a:p>
            <a:r>
              <a:rPr lang="en-US" sz="2400" dirty="0">
                <a:latin typeface="Cascadia Mono" panose="020B0609020000020004" pitchFamily="49" charset="0"/>
                <a:cs typeface="Cascadia Mono" panose="020B0609020000020004" pitchFamily="49" charset="0"/>
              </a:rPr>
              <a:t>ABCDEFGHIJKLMNOPQRSTUVWXY</a:t>
            </a:r>
            <a:r>
              <a:rPr lang="en-US" sz="2400" dirty="0">
                <a:solidFill>
                  <a:srgbClr val="FF0000"/>
                </a:solidFill>
                <a:latin typeface="Cascadia Mono" panose="020B0609020000020004" pitchFamily="49" charset="0"/>
                <a:cs typeface="Cascadia Mono" panose="020B0609020000020004" pitchFamily="49" charset="0"/>
              </a:rPr>
              <a:t>Z</a:t>
            </a:r>
            <a:endParaRPr lang="ru-RU" sz="24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20848139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Правило плохого символа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968470"/>
            <a:ext cx="10933253" cy="461665"/>
          </a:xfrm>
          <a:prstGeom prst="rect">
            <a:avLst/>
          </a:prstGeom>
          <a:noFill/>
        </p:spPr>
        <p:txBody>
          <a:bodyPr wrap="square" rtlCol="0">
            <a:spAutoFit/>
          </a:bodyPr>
          <a:lstStyle/>
          <a:p>
            <a:r>
              <a:rPr lang="en-US" sz="2400" dirty="0">
                <a:latin typeface="Cascadia Mono" panose="020B0609020000020004" pitchFamily="49" charset="0"/>
                <a:cs typeface="Cascadia Mono" panose="020B0609020000020004" pitchFamily="49" charset="0"/>
              </a:rPr>
              <a:t>##########################</a:t>
            </a:r>
            <a:r>
              <a:rPr lang="en-US" sz="2400" dirty="0">
                <a:solidFill>
                  <a:srgbClr val="00B050"/>
                </a:solidFill>
                <a:latin typeface="Cascadia Mono" panose="020B0609020000020004" pitchFamily="49" charset="0"/>
                <a:cs typeface="Cascadia Mono" panose="020B0609020000020004" pitchFamily="49" charset="0"/>
              </a:rPr>
              <a:t>ABCDEFGHIJKLMNOPQRSTUVWXYZ</a:t>
            </a:r>
            <a:r>
              <a:rPr lang="en-US" sz="2400" dirty="0">
                <a:latin typeface="Cascadia Mono" panose="020B0609020000020004" pitchFamily="49" charset="0"/>
                <a:cs typeface="Cascadia Mono" panose="020B0609020000020004" pitchFamily="49" charset="0"/>
              </a:rPr>
              <a:t>…</a:t>
            </a:r>
            <a:endParaRPr lang="ru-RU" sz="24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5923344" y="2887360"/>
            <a:ext cx="5127585" cy="461665"/>
          </a:xfrm>
          <a:prstGeom prst="rect">
            <a:avLst/>
          </a:prstGeom>
          <a:noFill/>
        </p:spPr>
        <p:txBody>
          <a:bodyPr wrap="square" rtlCol="0">
            <a:spAutoFit/>
          </a:bodyPr>
          <a:lstStyle/>
          <a:p>
            <a:r>
              <a:rPr lang="en-US" sz="2400" dirty="0">
                <a:solidFill>
                  <a:srgbClr val="00B050"/>
                </a:solidFill>
                <a:latin typeface="Cascadia Mono" panose="020B0609020000020004" pitchFamily="49" charset="0"/>
                <a:cs typeface="Cascadia Mono" panose="020B0609020000020004" pitchFamily="49" charset="0"/>
              </a:rPr>
              <a:t>ABCDEFGHIJKLMNOPQRSTUVWXYZ</a:t>
            </a:r>
            <a:endParaRPr lang="ru-RU" sz="2400" dirty="0">
              <a:solidFill>
                <a:srgbClr val="00B05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2FAC9ED6-E831-41EC-BEC0-C9EB7ED128E9}"/>
              </a:ext>
            </a:extLst>
          </p:cNvPr>
          <p:cNvSpPr txBox="1"/>
          <p:nvPr/>
        </p:nvSpPr>
        <p:spPr>
          <a:xfrm>
            <a:off x="1258747" y="3803605"/>
            <a:ext cx="10933253" cy="461665"/>
          </a:xfrm>
          <a:prstGeom prst="rect">
            <a:avLst/>
          </a:prstGeom>
          <a:noFill/>
        </p:spPr>
        <p:txBody>
          <a:bodyPr wrap="square" rtlCol="0">
            <a:spAutoFit/>
          </a:bodyPr>
          <a:lstStyle/>
          <a:p>
            <a:r>
              <a:rPr lang="en-US" sz="2400" dirty="0">
                <a:latin typeface="Cascadia Mono" panose="020B0609020000020004" pitchFamily="49" charset="0"/>
                <a:cs typeface="Cascadia Mono" panose="020B0609020000020004" pitchFamily="49" charset="0"/>
              </a:rPr>
              <a:t>0000000000000000000000000111111111111111111111111111  :</a:t>
            </a:r>
            <a:r>
              <a:rPr lang="ru-RU" sz="2400" dirty="0">
                <a:latin typeface="Cascadia Mono" panose="020B0609020000020004" pitchFamily="49" charset="0"/>
                <a:cs typeface="Cascadia Mono" panose="020B0609020000020004" pitchFamily="49" charset="0"/>
              </a:rPr>
              <a:t>26</a:t>
            </a:r>
          </a:p>
        </p:txBody>
      </p:sp>
    </p:spTree>
    <p:extLst>
      <p:ext uri="{BB962C8B-B14F-4D97-AF65-F5344CB8AC3E}">
        <p14:creationId xmlns:p14="http://schemas.microsoft.com/office/powerpoint/2010/main" val="2669465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5D7C3F-4A66-4281-87BF-1ED8019E44E4}"/>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Предобработка</a:t>
            </a:r>
          </a:p>
        </p:txBody>
      </p:sp>
      <p:sp>
        <p:nvSpPr>
          <p:cNvPr id="3" name="Объект 2">
            <a:extLst>
              <a:ext uri="{FF2B5EF4-FFF2-40B4-BE49-F238E27FC236}">
                <a16:creationId xmlns:a16="http://schemas.microsoft.com/office/drawing/2014/main" id="{257438B5-617B-4920-9DE1-EF556695689C}"/>
              </a:ext>
            </a:extLst>
          </p:cNvPr>
          <p:cNvSpPr>
            <a:spLocks noGrp="1"/>
          </p:cNvSpPr>
          <p:nvPr>
            <p:ph idx="1"/>
          </p:nvPr>
        </p:nvSpPr>
        <p:spPr>
          <a:xfrm>
            <a:off x="4508388" y="1891216"/>
            <a:ext cx="6510132" cy="4038600"/>
          </a:xfrm>
        </p:spPr>
        <p:txBody>
          <a:bodyPr/>
          <a:lstStyle/>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Производим предобработку шаблона, после которого можно будет легко найти нужный символ в шаблоне. Например, можно построить таблицу, где строки это символы алфавита шаблона, а </a:t>
            </a:r>
            <a:r>
              <a:rPr lang="ru-RU" b="1" dirty="0" smtClean="0">
                <a:solidFill>
                  <a:schemeClr val="accent1">
                    <a:lumMod val="50000"/>
                  </a:schemeClr>
                </a:solidFill>
                <a:latin typeface="Calibri Light" panose="020F0302020204030204" pitchFamily="34" charset="0"/>
                <a:cs typeface="Calibri Light" panose="020F0302020204030204" pitchFamily="34" charset="0"/>
              </a:rPr>
              <a:t>столбцы </a:t>
            </a:r>
            <a:r>
              <a:rPr lang="ru-RU" b="1" dirty="0">
                <a:solidFill>
                  <a:schemeClr val="accent1">
                    <a:lumMod val="50000"/>
                  </a:schemeClr>
                </a:solidFill>
                <a:latin typeface="Calibri Light" panose="020F0302020204030204" pitchFamily="34" charset="0"/>
                <a:cs typeface="Calibri Light" panose="020F0302020204030204" pitchFamily="34" charset="0"/>
              </a:rPr>
              <a:t>это символы самого шаблона.</a:t>
            </a:r>
            <a:r>
              <a:rPr lang="en-US" b="1" dirty="0">
                <a:solidFill>
                  <a:schemeClr val="accent1">
                    <a:lumMod val="50000"/>
                  </a:schemeClr>
                </a:solidFill>
                <a:latin typeface="Calibri Light" panose="020F0302020204030204" pitchFamily="34" charset="0"/>
                <a:cs typeface="Calibri Light" panose="020F0302020204030204" pitchFamily="34" charset="0"/>
              </a:rPr>
              <a:t> </a:t>
            </a:r>
            <a:r>
              <a:rPr lang="ru-RU" b="1" dirty="0">
                <a:solidFill>
                  <a:schemeClr val="accent1">
                    <a:lumMod val="50000"/>
                  </a:schemeClr>
                </a:solidFill>
                <a:latin typeface="Calibri Light" panose="020F0302020204030204" pitchFamily="34" charset="0"/>
                <a:cs typeface="Calibri Light" panose="020F0302020204030204" pitchFamily="34" charset="0"/>
              </a:rPr>
              <a:t>На </a:t>
            </a:r>
            <a:r>
              <a:rPr lang="ru-RU" b="1" dirty="0" smtClean="0">
                <a:solidFill>
                  <a:schemeClr val="accent1">
                    <a:lumMod val="50000"/>
                  </a:schemeClr>
                </a:solidFill>
                <a:latin typeface="Calibri Light" panose="020F0302020204030204" pitchFamily="34" charset="0"/>
                <a:cs typeface="Calibri Light" panose="020F0302020204030204" pitchFamily="34" charset="0"/>
              </a:rPr>
              <a:t>рисунке </a:t>
            </a:r>
            <a:r>
              <a:rPr lang="ru-RU" b="1" dirty="0">
                <a:solidFill>
                  <a:schemeClr val="accent1">
                    <a:lumMod val="50000"/>
                  </a:schemeClr>
                </a:solidFill>
                <a:latin typeface="Calibri Light" panose="020F0302020204030204" pitchFamily="34" charset="0"/>
                <a:cs typeface="Calibri Light" panose="020F0302020204030204" pitchFamily="34" charset="0"/>
              </a:rPr>
              <a:t>приведён пример для шаблона </a:t>
            </a:r>
            <a:r>
              <a:rPr lang="ru-RU" b="1" dirty="0" smtClean="0">
                <a:solidFill>
                  <a:schemeClr val="accent1">
                    <a:lumMod val="50000"/>
                  </a:schemeClr>
                </a:solidFill>
                <a:latin typeface="Calibri Light" panose="020F0302020204030204" pitchFamily="34" charset="0"/>
                <a:cs typeface="Calibri Light" panose="020F0302020204030204" pitchFamily="34" charset="0"/>
              </a:rPr>
              <a:t>«</a:t>
            </a:r>
            <a:r>
              <a:rPr lang="ru-RU" b="1" dirty="0">
                <a:solidFill>
                  <a:schemeClr val="accent1">
                    <a:lumMod val="50000"/>
                  </a:schemeClr>
                </a:solidFill>
                <a:latin typeface="Calibri Light" panose="020F0302020204030204" pitchFamily="34" charset="0"/>
                <a:cs typeface="Calibri Light" panose="020F0302020204030204" pitchFamily="34" charset="0"/>
              </a:rPr>
              <a:t>АВВ». Таблица может </a:t>
            </a:r>
            <a:r>
              <a:rPr lang="ru-RU" b="1" dirty="0" smtClean="0">
                <a:solidFill>
                  <a:schemeClr val="accent1">
                    <a:lumMod val="50000"/>
                  </a:schemeClr>
                </a:solidFill>
                <a:latin typeface="Calibri Light" panose="020F0302020204030204" pitchFamily="34" charset="0"/>
                <a:cs typeface="Calibri Light" panose="020F0302020204030204" pitchFamily="34" charset="0"/>
              </a:rPr>
              <a:t>принимать разный </a:t>
            </a:r>
            <a:r>
              <a:rPr lang="ru-RU" b="1" dirty="0">
                <a:solidFill>
                  <a:schemeClr val="accent1">
                    <a:lumMod val="50000"/>
                  </a:schemeClr>
                </a:solidFill>
                <a:latin typeface="Calibri Light" panose="020F0302020204030204" pitchFamily="34" charset="0"/>
                <a:cs typeface="Calibri Light" panose="020F0302020204030204" pitchFamily="34" charset="0"/>
              </a:rPr>
              <a:t>вид. В примере на строке </a:t>
            </a:r>
            <a:r>
              <a:rPr lang="en-US" b="1" dirty="0">
                <a:solidFill>
                  <a:schemeClr val="accent1">
                    <a:lumMod val="50000"/>
                  </a:schemeClr>
                </a:solidFill>
                <a:latin typeface="Calibri Light" panose="020F0302020204030204" pitchFamily="34" charset="0"/>
                <a:cs typeface="Calibri Light" panose="020F0302020204030204" pitchFamily="34" charset="0"/>
              </a:rPr>
              <a:t>Y</a:t>
            </a:r>
            <a:r>
              <a:rPr lang="ru-RU" b="1" dirty="0">
                <a:solidFill>
                  <a:schemeClr val="accent1">
                    <a:lumMod val="50000"/>
                  </a:schemeClr>
                </a:solidFill>
                <a:latin typeface="Calibri Light" panose="020F0302020204030204" pitchFamily="34" charset="0"/>
                <a:cs typeface="Calibri Light" panose="020F0302020204030204" pitchFamily="34" charset="0"/>
              </a:rPr>
              <a:t> и </a:t>
            </a:r>
            <a:r>
              <a:rPr lang="ru-RU" b="1" dirty="0" smtClean="0">
                <a:solidFill>
                  <a:schemeClr val="accent1">
                    <a:lumMod val="50000"/>
                  </a:schemeClr>
                </a:solidFill>
                <a:latin typeface="Calibri Light" panose="020F0302020204030204" pitchFamily="34" charset="0"/>
                <a:cs typeface="Calibri Light" panose="020F0302020204030204" pitchFamily="34" charset="0"/>
              </a:rPr>
              <a:t>столбце </a:t>
            </a:r>
            <a:r>
              <a:rPr lang="en-US" b="1" dirty="0">
                <a:solidFill>
                  <a:schemeClr val="accent1">
                    <a:lumMod val="50000"/>
                  </a:schemeClr>
                </a:solidFill>
                <a:latin typeface="Calibri Light" panose="020F0302020204030204" pitchFamily="34" charset="0"/>
                <a:cs typeface="Calibri Light" panose="020F0302020204030204" pitchFamily="34" charset="0"/>
              </a:rPr>
              <a:t>X </a:t>
            </a:r>
            <a:r>
              <a:rPr lang="ru-RU" b="1" dirty="0">
                <a:solidFill>
                  <a:schemeClr val="accent1">
                    <a:lumMod val="50000"/>
                  </a:schemeClr>
                </a:solidFill>
                <a:latin typeface="Calibri Light" panose="020F0302020204030204" pitchFamily="34" charset="0"/>
                <a:cs typeface="Calibri Light" panose="020F0302020204030204" pitchFamily="34" charset="0"/>
              </a:rPr>
              <a:t>стоит число, на которое нужно </a:t>
            </a:r>
            <a:r>
              <a:rPr lang="ru-RU" b="1" dirty="0" smtClean="0">
                <a:solidFill>
                  <a:schemeClr val="accent1">
                    <a:lumMod val="50000"/>
                  </a:schemeClr>
                </a:solidFill>
                <a:latin typeface="Calibri Light" panose="020F0302020204030204" pitchFamily="34" charset="0"/>
                <a:cs typeface="Calibri Light" panose="020F0302020204030204" pitchFamily="34" charset="0"/>
              </a:rPr>
              <a:t>переместить </a:t>
            </a:r>
            <a:r>
              <a:rPr lang="ru-RU" b="1" dirty="0">
                <a:solidFill>
                  <a:schemeClr val="accent1">
                    <a:lumMod val="50000"/>
                  </a:schemeClr>
                </a:solidFill>
                <a:latin typeface="Calibri Light" panose="020F0302020204030204" pitchFamily="34" charset="0"/>
                <a:cs typeface="Calibri Light" panose="020F0302020204030204" pitchFamily="34" charset="0"/>
              </a:rPr>
              <a:t>шаблон, при получении </a:t>
            </a:r>
            <a:r>
              <a:rPr lang="ru-RU" b="1" dirty="0" smtClean="0">
                <a:solidFill>
                  <a:schemeClr val="accent1">
                    <a:lumMod val="50000"/>
                  </a:schemeClr>
                </a:solidFill>
                <a:latin typeface="Calibri Light" panose="020F0302020204030204" pitchFamily="34" charset="0"/>
                <a:cs typeface="Calibri Light" panose="020F0302020204030204" pitchFamily="34" charset="0"/>
              </a:rPr>
              <a:t>несоответствии </a:t>
            </a:r>
            <a:r>
              <a:rPr lang="ru-RU" b="1" dirty="0">
                <a:solidFill>
                  <a:schemeClr val="accent1">
                    <a:lumMod val="50000"/>
                  </a:schemeClr>
                </a:solidFill>
                <a:latin typeface="Calibri Light" panose="020F0302020204030204" pitchFamily="34" charset="0"/>
                <a:cs typeface="Calibri Light" panose="020F0302020204030204" pitchFamily="34" charset="0"/>
              </a:rPr>
              <a:t>символа Х из шаблона и </a:t>
            </a:r>
            <a:r>
              <a:rPr lang="ru-RU" b="1" dirty="0" smtClean="0">
                <a:solidFill>
                  <a:schemeClr val="accent1">
                    <a:lumMod val="50000"/>
                  </a:schemeClr>
                </a:solidFill>
                <a:latin typeface="Calibri Light" panose="020F0302020204030204" pitchFamily="34" charset="0"/>
                <a:cs typeface="Calibri Light" panose="020F0302020204030204" pitchFamily="34" charset="0"/>
              </a:rPr>
              <a:t>символа </a:t>
            </a:r>
            <a:r>
              <a:rPr lang="en-US" b="1" dirty="0">
                <a:solidFill>
                  <a:schemeClr val="accent1">
                    <a:lumMod val="50000"/>
                  </a:schemeClr>
                </a:solidFill>
                <a:latin typeface="Calibri Light" panose="020F0302020204030204" pitchFamily="34" charset="0"/>
                <a:cs typeface="Calibri Light" panose="020F0302020204030204" pitchFamily="34" charset="0"/>
              </a:rPr>
              <a:t>Y </a:t>
            </a:r>
            <a:r>
              <a:rPr lang="ru-RU" b="1" dirty="0">
                <a:solidFill>
                  <a:schemeClr val="accent1">
                    <a:lumMod val="50000"/>
                  </a:schemeClr>
                </a:solidFill>
                <a:latin typeface="Calibri Light" panose="020F0302020204030204" pitchFamily="34" charset="0"/>
                <a:cs typeface="Calibri Light" panose="020F0302020204030204" pitchFamily="34" charset="0"/>
              </a:rPr>
              <a:t>из строки при поиске.</a:t>
            </a:r>
          </a:p>
        </p:txBody>
      </p:sp>
      <p:graphicFrame>
        <p:nvGraphicFramePr>
          <p:cNvPr id="4" name="Таблица 4">
            <a:extLst>
              <a:ext uri="{FF2B5EF4-FFF2-40B4-BE49-F238E27FC236}">
                <a16:creationId xmlns:a16="http://schemas.microsoft.com/office/drawing/2014/main" id="{1A3CD736-98A5-41CB-AE57-C2BD45B611AF}"/>
              </a:ext>
            </a:extLst>
          </p:cNvPr>
          <p:cNvGraphicFramePr>
            <a:graphicFrameLocks noGrp="1"/>
          </p:cNvGraphicFramePr>
          <p:nvPr>
            <p:extLst>
              <p:ext uri="{D42A27DB-BD31-4B8C-83A1-F6EECF244321}">
                <p14:modId xmlns:p14="http://schemas.microsoft.com/office/powerpoint/2010/main" val="3139882035"/>
              </p:ext>
            </p:extLst>
          </p:nvPr>
        </p:nvGraphicFramePr>
        <p:xfrm>
          <a:off x="838200" y="2297280"/>
          <a:ext cx="3432856" cy="3084552"/>
        </p:xfrm>
        <a:graphic>
          <a:graphicData uri="http://schemas.openxmlformats.org/drawingml/2006/table">
            <a:tbl>
              <a:tblPr firstRow="1" bandRow="1">
                <a:tableStyleId>{5940675A-B579-460E-94D1-54222C63F5DA}</a:tableStyleId>
              </a:tblPr>
              <a:tblGrid>
                <a:gridCol w="858214">
                  <a:extLst>
                    <a:ext uri="{9D8B030D-6E8A-4147-A177-3AD203B41FA5}">
                      <a16:colId xmlns:a16="http://schemas.microsoft.com/office/drawing/2014/main" val="3582208543"/>
                    </a:ext>
                  </a:extLst>
                </a:gridCol>
                <a:gridCol w="858214">
                  <a:extLst>
                    <a:ext uri="{9D8B030D-6E8A-4147-A177-3AD203B41FA5}">
                      <a16:colId xmlns:a16="http://schemas.microsoft.com/office/drawing/2014/main" val="2189908109"/>
                    </a:ext>
                  </a:extLst>
                </a:gridCol>
                <a:gridCol w="858214">
                  <a:extLst>
                    <a:ext uri="{9D8B030D-6E8A-4147-A177-3AD203B41FA5}">
                      <a16:colId xmlns:a16="http://schemas.microsoft.com/office/drawing/2014/main" val="1285588958"/>
                    </a:ext>
                  </a:extLst>
                </a:gridCol>
                <a:gridCol w="858214">
                  <a:extLst>
                    <a:ext uri="{9D8B030D-6E8A-4147-A177-3AD203B41FA5}">
                      <a16:colId xmlns:a16="http://schemas.microsoft.com/office/drawing/2014/main" val="4032668475"/>
                    </a:ext>
                  </a:extLst>
                </a:gridCol>
              </a:tblGrid>
              <a:tr h="771138">
                <a:tc>
                  <a:txBody>
                    <a:bodyPr/>
                    <a:lstStyle/>
                    <a:p>
                      <a:pPr algn="ctr"/>
                      <a:endParaRPr lang="ru-RU" sz="4000" dirty="0"/>
                    </a:p>
                  </a:txBody>
                  <a:tcPr marL="79162" marR="79162" marT="39581" marB="39581"/>
                </a:tc>
                <a:tc>
                  <a:txBody>
                    <a:bodyPr/>
                    <a:lstStyle/>
                    <a:p>
                      <a:pPr algn="ctr"/>
                      <a:r>
                        <a:rPr lang="en-US" sz="4000" dirty="0"/>
                        <a:t>A</a:t>
                      </a:r>
                      <a:endParaRPr lang="ru-RU" sz="4000" dirty="0"/>
                    </a:p>
                  </a:txBody>
                  <a:tcPr marL="79162" marR="79162" marT="39581" marB="39581"/>
                </a:tc>
                <a:tc>
                  <a:txBody>
                    <a:bodyPr/>
                    <a:lstStyle/>
                    <a:p>
                      <a:pPr algn="ctr"/>
                      <a:r>
                        <a:rPr lang="en-US" sz="4000" dirty="0"/>
                        <a:t>B</a:t>
                      </a:r>
                      <a:endParaRPr lang="ru-RU" sz="4000" dirty="0"/>
                    </a:p>
                  </a:txBody>
                  <a:tcPr marL="79162" marR="79162" marT="39581" marB="39581"/>
                </a:tc>
                <a:tc>
                  <a:txBody>
                    <a:bodyPr/>
                    <a:lstStyle/>
                    <a:p>
                      <a:pPr algn="ctr"/>
                      <a:r>
                        <a:rPr lang="en-US" sz="4000" dirty="0"/>
                        <a:t>B</a:t>
                      </a:r>
                      <a:endParaRPr lang="ru-RU" sz="4000" dirty="0"/>
                    </a:p>
                  </a:txBody>
                  <a:tcPr marL="79162" marR="79162" marT="39581" marB="39581"/>
                </a:tc>
                <a:extLst>
                  <a:ext uri="{0D108BD9-81ED-4DB2-BD59-A6C34878D82A}">
                    <a16:rowId xmlns:a16="http://schemas.microsoft.com/office/drawing/2014/main" val="2031530112"/>
                  </a:ext>
                </a:extLst>
              </a:tr>
              <a:tr h="771138">
                <a:tc>
                  <a:txBody>
                    <a:bodyPr/>
                    <a:lstStyle/>
                    <a:p>
                      <a:pPr algn="ctr"/>
                      <a:r>
                        <a:rPr lang="en-US" sz="4000" dirty="0"/>
                        <a:t>*</a:t>
                      </a:r>
                      <a:endParaRPr lang="ru-RU" sz="4000" dirty="0"/>
                    </a:p>
                  </a:txBody>
                  <a:tcPr marL="79162" marR="79162" marT="39581" marB="39581"/>
                </a:tc>
                <a:tc>
                  <a:txBody>
                    <a:bodyPr/>
                    <a:lstStyle/>
                    <a:p>
                      <a:pPr algn="ctr"/>
                      <a:r>
                        <a:rPr lang="en-US" sz="4000" dirty="0"/>
                        <a:t>1</a:t>
                      </a:r>
                      <a:endParaRPr lang="ru-RU" sz="4000" dirty="0"/>
                    </a:p>
                  </a:txBody>
                  <a:tcPr marL="79162" marR="79162" marT="39581" marB="39581"/>
                </a:tc>
                <a:tc>
                  <a:txBody>
                    <a:bodyPr/>
                    <a:lstStyle/>
                    <a:p>
                      <a:pPr algn="ctr"/>
                      <a:r>
                        <a:rPr lang="en-US" sz="4000" dirty="0"/>
                        <a:t>2</a:t>
                      </a:r>
                      <a:endParaRPr lang="ru-RU" sz="4000" dirty="0"/>
                    </a:p>
                  </a:txBody>
                  <a:tcPr marL="79162" marR="79162" marT="39581" marB="39581"/>
                </a:tc>
                <a:tc>
                  <a:txBody>
                    <a:bodyPr/>
                    <a:lstStyle/>
                    <a:p>
                      <a:pPr algn="ctr"/>
                      <a:r>
                        <a:rPr lang="en-US" sz="4000" dirty="0"/>
                        <a:t>3</a:t>
                      </a:r>
                      <a:endParaRPr lang="ru-RU" sz="4000" dirty="0"/>
                    </a:p>
                  </a:txBody>
                  <a:tcPr marL="79162" marR="79162" marT="39581" marB="39581"/>
                </a:tc>
                <a:extLst>
                  <a:ext uri="{0D108BD9-81ED-4DB2-BD59-A6C34878D82A}">
                    <a16:rowId xmlns:a16="http://schemas.microsoft.com/office/drawing/2014/main" val="4016697331"/>
                  </a:ext>
                </a:extLst>
              </a:tr>
              <a:tr h="771138">
                <a:tc>
                  <a:txBody>
                    <a:bodyPr/>
                    <a:lstStyle/>
                    <a:p>
                      <a:pPr algn="ctr"/>
                      <a:r>
                        <a:rPr lang="en-US" sz="4000" dirty="0"/>
                        <a:t>A</a:t>
                      </a:r>
                      <a:endParaRPr lang="ru-RU" sz="4000" dirty="0"/>
                    </a:p>
                  </a:txBody>
                  <a:tcPr marL="79162" marR="79162" marT="39581" marB="39581"/>
                </a:tc>
                <a:tc>
                  <a:txBody>
                    <a:bodyPr/>
                    <a:lstStyle/>
                    <a:p>
                      <a:pPr algn="ctr"/>
                      <a:r>
                        <a:rPr lang="ru-RU" sz="4000" dirty="0"/>
                        <a:t>1</a:t>
                      </a:r>
                    </a:p>
                  </a:txBody>
                  <a:tcPr marL="79162" marR="79162" marT="39581" marB="39581"/>
                </a:tc>
                <a:tc>
                  <a:txBody>
                    <a:bodyPr/>
                    <a:lstStyle/>
                    <a:p>
                      <a:pPr algn="ctr"/>
                      <a:r>
                        <a:rPr lang="en-US" sz="4000" dirty="0"/>
                        <a:t>1</a:t>
                      </a:r>
                      <a:endParaRPr lang="ru-RU" sz="4000" dirty="0"/>
                    </a:p>
                  </a:txBody>
                  <a:tcPr marL="79162" marR="79162" marT="39581" marB="39581"/>
                </a:tc>
                <a:tc>
                  <a:txBody>
                    <a:bodyPr/>
                    <a:lstStyle/>
                    <a:p>
                      <a:pPr algn="ctr"/>
                      <a:r>
                        <a:rPr lang="en-US" sz="4000" dirty="0"/>
                        <a:t>2</a:t>
                      </a:r>
                      <a:endParaRPr lang="ru-RU" sz="4000" dirty="0"/>
                    </a:p>
                  </a:txBody>
                  <a:tcPr marL="79162" marR="79162" marT="39581" marB="39581"/>
                </a:tc>
                <a:extLst>
                  <a:ext uri="{0D108BD9-81ED-4DB2-BD59-A6C34878D82A}">
                    <a16:rowId xmlns:a16="http://schemas.microsoft.com/office/drawing/2014/main" val="320499540"/>
                  </a:ext>
                </a:extLst>
              </a:tr>
              <a:tr h="771138">
                <a:tc>
                  <a:txBody>
                    <a:bodyPr/>
                    <a:lstStyle/>
                    <a:p>
                      <a:pPr algn="ctr"/>
                      <a:r>
                        <a:rPr lang="en-US" sz="4000" dirty="0"/>
                        <a:t>B</a:t>
                      </a:r>
                      <a:endParaRPr lang="ru-RU" sz="4000" dirty="0"/>
                    </a:p>
                  </a:txBody>
                  <a:tcPr marL="79162" marR="79162" marT="39581" marB="39581"/>
                </a:tc>
                <a:tc>
                  <a:txBody>
                    <a:bodyPr/>
                    <a:lstStyle/>
                    <a:p>
                      <a:pPr algn="ctr"/>
                      <a:r>
                        <a:rPr lang="en-US" sz="4000" dirty="0"/>
                        <a:t>1</a:t>
                      </a:r>
                      <a:endParaRPr lang="ru-RU" sz="4000" dirty="0"/>
                    </a:p>
                  </a:txBody>
                  <a:tcPr marL="79162" marR="79162" marT="39581" marB="39581"/>
                </a:tc>
                <a:tc>
                  <a:txBody>
                    <a:bodyPr/>
                    <a:lstStyle/>
                    <a:p>
                      <a:pPr algn="ctr"/>
                      <a:r>
                        <a:rPr lang="ru-RU" sz="4000" dirty="0"/>
                        <a:t>2</a:t>
                      </a:r>
                    </a:p>
                  </a:txBody>
                  <a:tcPr marL="79162" marR="79162" marT="39581" marB="39581"/>
                </a:tc>
                <a:tc>
                  <a:txBody>
                    <a:bodyPr/>
                    <a:lstStyle/>
                    <a:p>
                      <a:pPr algn="ctr"/>
                      <a:r>
                        <a:rPr lang="en-US" sz="4000" dirty="0"/>
                        <a:t>1</a:t>
                      </a:r>
                      <a:endParaRPr lang="ru-RU" sz="4000" dirty="0"/>
                    </a:p>
                  </a:txBody>
                  <a:tcPr marL="79162" marR="79162" marT="39581" marB="39581"/>
                </a:tc>
                <a:extLst>
                  <a:ext uri="{0D108BD9-81ED-4DB2-BD59-A6C34878D82A}">
                    <a16:rowId xmlns:a16="http://schemas.microsoft.com/office/drawing/2014/main" val="2884087471"/>
                  </a:ext>
                </a:extLst>
              </a:tr>
            </a:tbl>
          </a:graphicData>
        </a:graphic>
      </p:graphicFrame>
      <p:sp>
        <p:nvSpPr>
          <p:cNvPr id="7" name="TextBox 6">
            <a:extLst>
              <a:ext uri="{FF2B5EF4-FFF2-40B4-BE49-F238E27FC236}">
                <a16:creationId xmlns:a16="http://schemas.microsoft.com/office/drawing/2014/main" id="{AFB1739A-61A1-4B83-8EA6-213940588C69}"/>
              </a:ext>
            </a:extLst>
          </p:cNvPr>
          <p:cNvSpPr txBox="1"/>
          <p:nvPr/>
        </p:nvSpPr>
        <p:spPr>
          <a:xfrm>
            <a:off x="9122229" y="6121728"/>
            <a:ext cx="1653181" cy="369332"/>
          </a:xfrm>
          <a:prstGeom prst="rect">
            <a:avLst/>
          </a:prstGeom>
          <a:noFill/>
        </p:spPr>
        <p:txBody>
          <a:bodyPr wrap="square" rtlCol="0">
            <a:spAutoFit/>
          </a:bodyPr>
          <a:lstStyle/>
          <a:p>
            <a:r>
              <a:rPr lang="ru-RU" dirty="0"/>
              <a:t>Пропустить:</a:t>
            </a:r>
          </a:p>
        </p:txBody>
      </p:sp>
      <mc:AlternateContent xmlns:mc="http://schemas.openxmlformats.org/markup-compatibility/2006">
        <mc:Choice xmlns="" xmlns:pslz="http://schemas.microsoft.com/office/powerpoint/2016/slidezoom" Requires="pslz">
          <p:graphicFrame>
            <p:nvGraphicFramePr>
              <p:cNvPr id="10" name="Ссылка на слайд 9">
                <a:extLst>
                  <a:ext uri="{FF2B5EF4-FFF2-40B4-BE49-F238E27FC236}">
                    <a16:creationId xmlns:a16="http://schemas.microsoft.com/office/drawing/2014/main" id="{FAC3286B-47D4-4A25-8777-627F212412FE}"/>
                  </a:ext>
                </a:extLst>
              </p:cNvPr>
              <p:cNvGraphicFramePr>
                <a:graphicFrameLocks noChangeAspect="1"/>
              </p:cNvGraphicFramePr>
              <p:nvPr>
                <p:extLst>
                  <p:ext uri="{D42A27DB-BD31-4B8C-83A1-F6EECF244321}">
                    <p14:modId xmlns:p14="http://schemas.microsoft.com/office/powerpoint/2010/main" val="3970831992"/>
                  </p:ext>
                </p:extLst>
              </p:nvPr>
            </p:nvGraphicFramePr>
            <p:xfrm>
              <a:off x="10474089" y="5929816"/>
              <a:ext cx="1338943" cy="753155"/>
            </p:xfrm>
            <a:graphic>
              <a:graphicData uri="http://schemas.microsoft.com/office/powerpoint/2016/slidezoom">
                <pslz:sldZm>
                  <pslz:sldZmObj sldId="297" cId="4126186551">
                    <pslz:zmPr id="{DF3D61B3-2712-44BE-B35A-3477FF225957}" returnToParent="0" transitionDur="1000">
                      <p166:blipFill xmlns:p166="http://schemas.microsoft.com/office/powerpoint/2016/6/main">
                        <a:blip r:embed="rId3"/>
                        <a:stretch>
                          <a:fillRect/>
                        </a:stretch>
                      </p166:blipFill>
                      <p166:spPr xmlns:p166="http://schemas.microsoft.com/office/powerpoint/2016/6/main">
                        <a:xfrm>
                          <a:off x="0" y="0"/>
                          <a:ext cx="1338943" cy="753155"/>
                        </a:xfrm>
                        <a:prstGeom prst="rect">
                          <a:avLst/>
                        </a:prstGeom>
                        <a:ln w="3175">
                          <a:solidFill>
                            <a:prstClr val="ltGray"/>
                          </a:solidFill>
                        </a:ln>
                      </p166:spPr>
                    </pslz:zmPr>
                  </pslz:sldZmObj>
                </pslz:sldZm>
              </a:graphicData>
            </a:graphic>
          </p:graphicFrame>
        </mc:Choice>
        <mc:Fallback>
          <p:pic>
            <p:nvPicPr>
              <p:cNvPr id="10" name="Ссылка на слайд 9">
                <a:extLst>
                  <a:ext uri="{FF2B5EF4-FFF2-40B4-BE49-F238E27FC236}">
                    <a16:creationId xmlns:a16="http://schemas.microsoft.com/office/drawing/2014/main" id="{FAC3286B-47D4-4A25-8777-627F212412FE}"/>
                  </a:ext>
                </a:extLst>
              </p:cNvPr>
              <p:cNvPicPr>
                <a:picLocks noGrp="1" noRot="1" noChangeAspect="1" noMove="1" noResize="1" noEditPoints="1" noAdjustHandles="1" noChangeArrowheads="1" noChangeShapeType="1"/>
              </p:cNvPicPr>
              <p:nvPr/>
            </p:nvPicPr>
            <p:blipFill>
              <a:blip r:embed="rId4"/>
              <a:stretch>
                <a:fillRect/>
              </a:stretch>
            </p:blipFill>
            <p:spPr>
              <a:xfrm>
                <a:off x="10474089" y="5929816"/>
                <a:ext cx="1338943" cy="753155"/>
              </a:xfrm>
              <a:prstGeom prst="rect">
                <a:avLst/>
              </a:prstGeom>
              <a:ln w="3175">
                <a:solidFill>
                  <a:prstClr val="ltGray"/>
                </a:solidFill>
              </a:ln>
            </p:spPr>
          </p:pic>
        </mc:Fallback>
      </mc:AlternateContent>
    </p:spTree>
    <p:extLst>
      <p:ext uri="{BB962C8B-B14F-4D97-AF65-F5344CB8AC3E}">
        <p14:creationId xmlns:p14="http://schemas.microsoft.com/office/powerpoint/2010/main" val="374097984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Предобработка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4835324"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graphicFrame>
        <p:nvGraphicFramePr>
          <p:cNvPr id="3" name="Таблица 3">
            <a:extLst>
              <a:ext uri="{FF2B5EF4-FFF2-40B4-BE49-F238E27FC236}">
                <a16:creationId xmlns:a16="http://schemas.microsoft.com/office/drawing/2014/main" id="{53302A5C-6941-45CB-B548-5785F0B2EDCA}"/>
              </a:ext>
            </a:extLst>
          </p:cNvPr>
          <p:cNvGraphicFramePr>
            <a:graphicFrameLocks noGrp="1"/>
          </p:cNvGraphicFramePr>
          <p:nvPr>
            <p:extLst>
              <p:ext uri="{D42A27DB-BD31-4B8C-83A1-F6EECF244321}">
                <p14:modId xmlns:p14="http://schemas.microsoft.com/office/powerpoint/2010/main" val="3226616131"/>
              </p:ext>
            </p:extLst>
          </p:nvPr>
        </p:nvGraphicFramePr>
        <p:xfrm>
          <a:off x="645289" y="3898583"/>
          <a:ext cx="4956858" cy="2392760"/>
        </p:xfrm>
        <a:graphic>
          <a:graphicData uri="http://schemas.openxmlformats.org/drawingml/2006/table">
            <a:tbl>
              <a:tblPr firstRow="1" bandRow="1">
                <a:tableStyleId>{5940675A-B579-460E-94D1-54222C63F5DA}</a:tableStyleId>
              </a:tblPr>
              <a:tblGrid>
                <a:gridCol w="826143">
                  <a:extLst>
                    <a:ext uri="{9D8B030D-6E8A-4147-A177-3AD203B41FA5}">
                      <a16:colId xmlns:a16="http://schemas.microsoft.com/office/drawing/2014/main" val="742434644"/>
                    </a:ext>
                  </a:extLst>
                </a:gridCol>
                <a:gridCol w="826143">
                  <a:extLst>
                    <a:ext uri="{9D8B030D-6E8A-4147-A177-3AD203B41FA5}">
                      <a16:colId xmlns:a16="http://schemas.microsoft.com/office/drawing/2014/main" val="2002902271"/>
                    </a:ext>
                  </a:extLst>
                </a:gridCol>
                <a:gridCol w="826143">
                  <a:extLst>
                    <a:ext uri="{9D8B030D-6E8A-4147-A177-3AD203B41FA5}">
                      <a16:colId xmlns:a16="http://schemas.microsoft.com/office/drawing/2014/main" val="2569277464"/>
                    </a:ext>
                  </a:extLst>
                </a:gridCol>
                <a:gridCol w="826143">
                  <a:extLst>
                    <a:ext uri="{9D8B030D-6E8A-4147-A177-3AD203B41FA5}">
                      <a16:colId xmlns:a16="http://schemas.microsoft.com/office/drawing/2014/main" val="976052945"/>
                    </a:ext>
                  </a:extLst>
                </a:gridCol>
                <a:gridCol w="826143">
                  <a:extLst>
                    <a:ext uri="{9D8B030D-6E8A-4147-A177-3AD203B41FA5}">
                      <a16:colId xmlns:a16="http://schemas.microsoft.com/office/drawing/2014/main" val="1881017771"/>
                    </a:ext>
                  </a:extLst>
                </a:gridCol>
                <a:gridCol w="826143">
                  <a:extLst>
                    <a:ext uri="{9D8B030D-6E8A-4147-A177-3AD203B41FA5}">
                      <a16:colId xmlns:a16="http://schemas.microsoft.com/office/drawing/2014/main" val="2556071391"/>
                    </a:ext>
                  </a:extLst>
                </a:gridCol>
              </a:tblGrid>
              <a:tr h="598190">
                <a:tc>
                  <a:txBody>
                    <a:bodyPr/>
                    <a:lstStyle/>
                    <a:p>
                      <a:pPr algn="ctr"/>
                      <a:endParaRPr lang="ru-RU" sz="3200" dirty="0"/>
                    </a:p>
                  </a:txBody>
                  <a:tcPr/>
                </a:tc>
                <a:tc>
                  <a:txBody>
                    <a:bodyPr/>
                    <a:lstStyle/>
                    <a:p>
                      <a:pPr algn="ctr"/>
                      <a:r>
                        <a:rPr lang="en-US" sz="3200" dirty="0"/>
                        <a:t>C</a:t>
                      </a:r>
                      <a:endParaRPr lang="ru-RU" sz="3200" dirty="0"/>
                    </a:p>
                  </a:txBody>
                  <a:tcPr/>
                </a:tc>
                <a:tc>
                  <a:txBody>
                    <a:bodyPr/>
                    <a:lstStyle/>
                    <a:p>
                      <a:pPr algn="ctr"/>
                      <a:r>
                        <a:rPr lang="en-US" sz="3200" dirty="0"/>
                        <a:t>A</a:t>
                      </a:r>
                      <a:endParaRPr lang="ru-RU" sz="3200" dirty="0"/>
                    </a:p>
                  </a:txBody>
                  <a:tcPr/>
                </a:tc>
                <a:tc>
                  <a:txBody>
                    <a:bodyPr/>
                    <a:lstStyle/>
                    <a:p>
                      <a:pPr algn="ctr"/>
                      <a:r>
                        <a:rPr lang="en-US" sz="3200" dirty="0"/>
                        <a:t>B</a:t>
                      </a:r>
                      <a:endParaRPr lang="ru-RU" sz="3200" dirty="0"/>
                    </a:p>
                  </a:txBody>
                  <a:tcPr/>
                </a:tc>
                <a:tc>
                  <a:txBody>
                    <a:bodyPr/>
                    <a:lstStyle/>
                    <a:p>
                      <a:pPr algn="ctr"/>
                      <a:r>
                        <a:rPr lang="en-US" sz="3200" dirty="0"/>
                        <a:t>C</a:t>
                      </a:r>
                      <a:endParaRPr lang="ru-RU" sz="3200" dirty="0"/>
                    </a:p>
                  </a:txBody>
                  <a:tcPr/>
                </a:tc>
                <a:tc>
                  <a:txBody>
                    <a:bodyPr/>
                    <a:lstStyle/>
                    <a:p>
                      <a:pPr algn="ctr"/>
                      <a:r>
                        <a:rPr lang="en-US" sz="3200" dirty="0"/>
                        <a:t>A</a:t>
                      </a:r>
                      <a:endParaRPr lang="ru-RU" sz="3200" dirty="0"/>
                    </a:p>
                  </a:txBody>
                  <a:tcPr/>
                </a:tc>
                <a:extLst>
                  <a:ext uri="{0D108BD9-81ED-4DB2-BD59-A6C34878D82A}">
                    <a16:rowId xmlns:a16="http://schemas.microsoft.com/office/drawing/2014/main" val="3988036025"/>
                  </a:ext>
                </a:extLst>
              </a:tr>
              <a:tr h="598190">
                <a:tc>
                  <a:txBody>
                    <a:bodyPr/>
                    <a:lstStyle/>
                    <a:p>
                      <a:pPr algn="ctr"/>
                      <a:r>
                        <a:rPr lang="en-US" sz="3200" dirty="0"/>
                        <a:t>A</a:t>
                      </a:r>
                      <a:endParaRPr lang="ru-RU" sz="3200" dirty="0"/>
                    </a:p>
                  </a:txBody>
                  <a:tcPr/>
                </a:tc>
                <a:tc>
                  <a:txBody>
                    <a:bodyPr/>
                    <a:lstStyle/>
                    <a:p>
                      <a:pPr algn="ctr"/>
                      <a:r>
                        <a:rPr lang="en-US" sz="3200" dirty="0"/>
                        <a:t>1</a:t>
                      </a:r>
                      <a:endParaRPr lang="ru-RU" sz="3200" dirty="0"/>
                    </a:p>
                  </a:txBody>
                  <a:tcPr/>
                </a:tc>
                <a:tc>
                  <a:txBody>
                    <a:bodyPr/>
                    <a:lstStyle/>
                    <a:p>
                      <a:pPr algn="ctr"/>
                      <a:r>
                        <a:rPr lang="en-US" sz="3200" dirty="0"/>
                        <a:t>2</a:t>
                      </a:r>
                      <a:endParaRPr lang="ru-RU" sz="3200" dirty="0"/>
                    </a:p>
                  </a:txBody>
                  <a:tcPr/>
                </a:tc>
                <a:tc>
                  <a:txBody>
                    <a:bodyPr/>
                    <a:lstStyle/>
                    <a:p>
                      <a:pPr algn="ctr"/>
                      <a:r>
                        <a:rPr lang="en-US" sz="3200" dirty="0"/>
                        <a:t>1</a:t>
                      </a:r>
                      <a:endParaRPr lang="ru-RU" sz="3200" dirty="0"/>
                    </a:p>
                  </a:txBody>
                  <a:tcPr/>
                </a:tc>
                <a:tc>
                  <a:txBody>
                    <a:bodyPr/>
                    <a:lstStyle/>
                    <a:p>
                      <a:pPr algn="ctr"/>
                      <a:r>
                        <a:rPr lang="en-US" sz="3200" dirty="0"/>
                        <a:t>2</a:t>
                      </a:r>
                      <a:endParaRPr lang="ru-RU" sz="3200" dirty="0"/>
                    </a:p>
                  </a:txBody>
                  <a:tcPr/>
                </a:tc>
                <a:tc>
                  <a:txBody>
                    <a:bodyPr/>
                    <a:lstStyle/>
                    <a:p>
                      <a:pPr algn="ctr"/>
                      <a:r>
                        <a:rPr lang="en-US" sz="3200" dirty="0"/>
                        <a:t>3</a:t>
                      </a:r>
                      <a:endParaRPr lang="ru-RU" sz="3200" dirty="0"/>
                    </a:p>
                  </a:txBody>
                  <a:tcPr/>
                </a:tc>
                <a:extLst>
                  <a:ext uri="{0D108BD9-81ED-4DB2-BD59-A6C34878D82A}">
                    <a16:rowId xmlns:a16="http://schemas.microsoft.com/office/drawing/2014/main" val="277791865"/>
                  </a:ext>
                </a:extLst>
              </a:tr>
              <a:tr h="598190">
                <a:tc>
                  <a:txBody>
                    <a:bodyPr/>
                    <a:lstStyle/>
                    <a:p>
                      <a:pPr algn="ctr"/>
                      <a:r>
                        <a:rPr lang="en-US" sz="3200" dirty="0"/>
                        <a:t>B</a:t>
                      </a:r>
                      <a:endParaRPr lang="ru-RU" sz="3200" dirty="0"/>
                    </a:p>
                  </a:txBody>
                  <a:tcPr/>
                </a:tc>
                <a:tc>
                  <a:txBody>
                    <a:bodyPr/>
                    <a:lstStyle/>
                    <a:p>
                      <a:pPr algn="ctr"/>
                      <a:r>
                        <a:rPr lang="en-US" sz="3200" dirty="0"/>
                        <a:t>1</a:t>
                      </a:r>
                      <a:endParaRPr lang="ru-RU" sz="3200" dirty="0"/>
                    </a:p>
                  </a:txBody>
                  <a:tcPr/>
                </a:tc>
                <a:tc>
                  <a:txBody>
                    <a:bodyPr/>
                    <a:lstStyle/>
                    <a:p>
                      <a:pPr algn="ctr"/>
                      <a:r>
                        <a:rPr lang="en-US" sz="3200" dirty="0"/>
                        <a:t>2</a:t>
                      </a:r>
                      <a:endParaRPr lang="ru-RU" sz="3200" dirty="0"/>
                    </a:p>
                  </a:txBody>
                  <a:tcPr/>
                </a:tc>
                <a:tc>
                  <a:txBody>
                    <a:bodyPr/>
                    <a:lstStyle/>
                    <a:p>
                      <a:pPr algn="ctr"/>
                      <a:r>
                        <a:rPr lang="en-US" sz="3200" dirty="0"/>
                        <a:t>3</a:t>
                      </a:r>
                      <a:endParaRPr lang="ru-RU" sz="3200" dirty="0"/>
                    </a:p>
                  </a:txBody>
                  <a:tcPr/>
                </a:tc>
                <a:tc>
                  <a:txBody>
                    <a:bodyPr/>
                    <a:lstStyle/>
                    <a:p>
                      <a:pPr algn="ctr"/>
                      <a:r>
                        <a:rPr lang="en-US" sz="3200" dirty="0"/>
                        <a:t>1</a:t>
                      </a:r>
                      <a:endParaRPr lang="ru-RU" sz="3200" dirty="0"/>
                    </a:p>
                  </a:txBody>
                  <a:tcPr/>
                </a:tc>
                <a:tc>
                  <a:txBody>
                    <a:bodyPr/>
                    <a:lstStyle/>
                    <a:p>
                      <a:pPr algn="ctr"/>
                      <a:r>
                        <a:rPr lang="en-US" sz="3200" dirty="0"/>
                        <a:t>2</a:t>
                      </a:r>
                      <a:endParaRPr lang="ru-RU" sz="3200" dirty="0"/>
                    </a:p>
                  </a:txBody>
                  <a:tcPr/>
                </a:tc>
                <a:extLst>
                  <a:ext uri="{0D108BD9-81ED-4DB2-BD59-A6C34878D82A}">
                    <a16:rowId xmlns:a16="http://schemas.microsoft.com/office/drawing/2014/main" val="3734000745"/>
                  </a:ext>
                </a:extLst>
              </a:tr>
              <a:tr h="598190">
                <a:tc>
                  <a:txBody>
                    <a:bodyPr/>
                    <a:lstStyle/>
                    <a:p>
                      <a:pPr algn="ctr"/>
                      <a:r>
                        <a:rPr lang="en-US" sz="3200" dirty="0"/>
                        <a:t>C</a:t>
                      </a:r>
                      <a:endParaRPr lang="ru-RU" sz="3200" dirty="0"/>
                    </a:p>
                  </a:txBody>
                  <a:tcPr/>
                </a:tc>
                <a:tc>
                  <a:txBody>
                    <a:bodyPr/>
                    <a:lstStyle/>
                    <a:p>
                      <a:pPr algn="ctr"/>
                      <a:r>
                        <a:rPr lang="en-US" sz="3200" dirty="0"/>
                        <a:t>1</a:t>
                      </a:r>
                      <a:endParaRPr lang="ru-RU" sz="3200" dirty="0"/>
                    </a:p>
                  </a:txBody>
                  <a:tcPr/>
                </a:tc>
                <a:tc>
                  <a:txBody>
                    <a:bodyPr/>
                    <a:lstStyle/>
                    <a:p>
                      <a:pPr algn="ctr"/>
                      <a:r>
                        <a:rPr lang="en-US" sz="3200" dirty="0"/>
                        <a:t>1</a:t>
                      </a:r>
                      <a:endParaRPr lang="ru-RU" sz="3200" dirty="0"/>
                    </a:p>
                  </a:txBody>
                  <a:tcPr/>
                </a:tc>
                <a:tc>
                  <a:txBody>
                    <a:bodyPr/>
                    <a:lstStyle/>
                    <a:p>
                      <a:pPr algn="ctr"/>
                      <a:r>
                        <a:rPr lang="en-US" sz="3200" dirty="0"/>
                        <a:t>2</a:t>
                      </a:r>
                      <a:endParaRPr lang="ru-RU" sz="3200" dirty="0"/>
                    </a:p>
                  </a:txBody>
                  <a:tcPr/>
                </a:tc>
                <a:tc>
                  <a:txBody>
                    <a:bodyPr/>
                    <a:lstStyle/>
                    <a:p>
                      <a:pPr algn="ctr"/>
                      <a:r>
                        <a:rPr lang="en-US" sz="3200" dirty="0"/>
                        <a:t>3</a:t>
                      </a:r>
                      <a:endParaRPr lang="ru-RU" sz="3200" dirty="0"/>
                    </a:p>
                  </a:txBody>
                  <a:tcPr/>
                </a:tc>
                <a:tc>
                  <a:txBody>
                    <a:bodyPr/>
                    <a:lstStyle/>
                    <a:p>
                      <a:pPr algn="ctr"/>
                      <a:r>
                        <a:rPr lang="en-US" sz="3200" dirty="0"/>
                        <a:t>1</a:t>
                      </a:r>
                      <a:endParaRPr lang="ru-RU" sz="3200" dirty="0"/>
                    </a:p>
                  </a:txBody>
                  <a:tcPr/>
                </a:tc>
                <a:extLst>
                  <a:ext uri="{0D108BD9-81ED-4DB2-BD59-A6C34878D82A}">
                    <a16:rowId xmlns:a16="http://schemas.microsoft.com/office/drawing/2014/main" val="3611840899"/>
                  </a:ext>
                </a:extLst>
              </a:tr>
            </a:tbl>
          </a:graphicData>
        </a:graphic>
      </p:graphicFrame>
      <p:sp>
        <p:nvSpPr>
          <p:cNvPr id="4" name="Прямоугольник 3">
            <a:extLst>
              <a:ext uri="{FF2B5EF4-FFF2-40B4-BE49-F238E27FC236}">
                <a16:creationId xmlns:a16="http://schemas.microsoft.com/office/drawing/2014/main" id="{802A16F3-562B-429B-A352-2AE22893D7A6}"/>
              </a:ext>
            </a:extLst>
          </p:cNvPr>
          <p:cNvSpPr/>
          <p:nvPr/>
        </p:nvSpPr>
        <p:spPr>
          <a:xfrm>
            <a:off x="4775200" y="3898583"/>
            <a:ext cx="826947" cy="2392760"/>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9" name="Прямоугольник 8">
            <a:extLst>
              <a:ext uri="{FF2B5EF4-FFF2-40B4-BE49-F238E27FC236}">
                <a16:creationId xmlns:a16="http://schemas.microsoft.com/office/drawing/2014/main" id="{68E9483F-8EA1-4D44-98F7-7581F85011D1}"/>
              </a:ext>
            </a:extLst>
          </p:cNvPr>
          <p:cNvSpPr/>
          <p:nvPr/>
        </p:nvSpPr>
        <p:spPr>
          <a:xfrm>
            <a:off x="645289" y="5683170"/>
            <a:ext cx="4956858" cy="608173"/>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0" name="Прямоугольник 9">
            <a:extLst>
              <a:ext uri="{FF2B5EF4-FFF2-40B4-BE49-F238E27FC236}">
                <a16:creationId xmlns:a16="http://schemas.microsoft.com/office/drawing/2014/main" id="{9A577F0C-097D-4CCF-82A3-7EA729C790E8}"/>
              </a:ext>
            </a:extLst>
          </p:cNvPr>
          <p:cNvSpPr/>
          <p:nvPr/>
        </p:nvSpPr>
        <p:spPr>
          <a:xfrm>
            <a:off x="4775200" y="5683170"/>
            <a:ext cx="826947" cy="608173"/>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Tree>
    <p:extLst>
      <p:ext uri="{BB962C8B-B14F-4D97-AF65-F5344CB8AC3E}">
        <p14:creationId xmlns:p14="http://schemas.microsoft.com/office/powerpoint/2010/main" val="786216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Предобработка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a:t>
            </a:r>
            <a:r>
              <a:rPr lang="en-US" sz="6000" dirty="0">
                <a:solidFill>
                  <a:srgbClr val="00B050"/>
                </a:solidFill>
                <a:latin typeface="Cascadia Mono" panose="020B0609020000020004" pitchFamily="49" charset="0"/>
                <a:cs typeface="Cascadia Mono" panose="020B0609020000020004" pitchFamily="49" charset="0"/>
              </a:rPr>
              <a:t>CABCA</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5275162" y="2610361"/>
            <a:ext cx="5127585" cy="1015663"/>
          </a:xfrm>
          <a:prstGeom prst="rect">
            <a:avLst/>
          </a:prstGeom>
          <a:noFill/>
        </p:spPr>
        <p:txBody>
          <a:bodyPr wrap="square" rtlCol="0">
            <a:spAutoFit/>
          </a:bodyPr>
          <a:lstStyle/>
          <a:p>
            <a:r>
              <a:rPr lang="en-US" sz="6000" dirty="0">
                <a:solidFill>
                  <a:srgbClr val="00B050"/>
                </a:solidFill>
                <a:latin typeface="Cascadia Mono" panose="020B0609020000020004" pitchFamily="49" charset="0"/>
                <a:cs typeface="Cascadia Mono" panose="020B0609020000020004" pitchFamily="49" charset="0"/>
              </a:rPr>
              <a:t>CABCA</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graphicFrame>
        <p:nvGraphicFramePr>
          <p:cNvPr id="3" name="Таблица 3">
            <a:extLst>
              <a:ext uri="{FF2B5EF4-FFF2-40B4-BE49-F238E27FC236}">
                <a16:creationId xmlns:a16="http://schemas.microsoft.com/office/drawing/2014/main" id="{53302A5C-6941-45CB-B548-5785F0B2EDCA}"/>
              </a:ext>
            </a:extLst>
          </p:cNvPr>
          <p:cNvGraphicFramePr>
            <a:graphicFrameLocks noGrp="1"/>
          </p:cNvGraphicFramePr>
          <p:nvPr>
            <p:extLst>
              <p:ext uri="{D42A27DB-BD31-4B8C-83A1-F6EECF244321}">
                <p14:modId xmlns:p14="http://schemas.microsoft.com/office/powerpoint/2010/main" val="3978544881"/>
              </p:ext>
            </p:extLst>
          </p:nvPr>
        </p:nvGraphicFramePr>
        <p:xfrm>
          <a:off x="645289" y="3898583"/>
          <a:ext cx="4956858" cy="2392760"/>
        </p:xfrm>
        <a:graphic>
          <a:graphicData uri="http://schemas.openxmlformats.org/drawingml/2006/table">
            <a:tbl>
              <a:tblPr firstRow="1" bandRow="1">
                <a:tableStyleId>{5940675A-B579-460E-94D1-54222C63F5DA}</a:tableStyleId>
              </a:tblPr>
              <a:tblGrid>
                <a:gridCol w="826143">
                  <a:extLst>
                    <a:ext uri="{9D8B030D-6E8A-4147-A177-3AD203B41FA5}">
                      <a16:colId xmlns:a16="http://schemas.microsoft.com/office/drawing/2014/main" val="742434644"/>
                    </a:ext>
                  </a:extLst>
                </a:gridCol>
                <a:gridCol w="826143">
                  <a:extLst>
                    <a:ext uri="{9D8B030D-6E8A-4147-A177-3AD203B41FA5}">
                      <a16:colId xmlns:a16="http://schemas.microsoft.com/office/drawing/2014/main" val="2002902271"/>
                    </a:ext>
                  </a:extLst>
                </a:gridCol>
                <a:gridCol w="826143">
                  <a:extLst>
                    <a:ext uri="{9D8B030D-6E8A-4147-A177-3AD203B41FA5}">
                      <a16:colId xmlns:a16="http://schemas.microsoft.com/office/drawing/2014/main" val="2569277464"/>
                    </a:ext>
                  </a:extLst>
                </a:gridCol>
                <a:gridCol w="826143">
                  <a:extLst>
                    <a:ext uri="{9D8B030D-6E8A-4147-A177-3AD203B41FA5}">
                      <a16:colId xmlns:a16="http://schemas.microsoft.com/office/drawing/2014/main" val="976052945"/>
                    </a:ext>
                  </a:extLst>
                </a:gridCol>
                <a:gridCol w="826143">
                  <a:extLst>
                    <a:ext uri="{9D8B030D-6E8A-4147-A177-3AD203B41FA5}">
                      <a16:colId xmlns:a16="http://schemas.microsoft.com/office/drawing/2014/main" val="1881017771"/>
                    </a:ext>
                  </a:extLst>
                </a:gridCol>
                <a:gridCol w="826143">
                  <a:extLst>
                    <a:ext uri="{9D8B030D-6E8A-4147-A177-3AD203B41FA5}">
                      <a16:colId xmlns:a16="http://schemas.microsoft.com/office/drawing/2014/main" val="2556071391"/>
                    </a:ext>
                  </a:extLst>
                </a:gridCol>
              </a:tblGrid>
              <a:tr h="598190">
                <a:tc>
                  <a:txBody>
                    <a:bodyPr/>
                    <a:lstStyle/>
                    <a:p>
                      <a:pPr algn="ctr"/>
                      <a:endParaRPr lang="ru-RU" sz="3200" dirty="0"/>
                    </a:p>
                  </a:txBody>
                  <a:tcPr/>
                </a:tc>
                <a:tc>
                  <a:txBody>
                    <a:bodyPr/>
                    <a:lstStyle/>
                    <a:p>
                      <a:pPr algn="ctr"/>
                      <a:r>
                        <a:rPr lang="en-US" sz="3200" dirty="0"/>
                        <a:t>C</a:t>
                      </a:r>
                      <a:endParaRPr lang="ru-RU" sz="3200" dirty="0"/>
                    </a:p>
                  </a:txBody>
                  <a:tcPr/>
                </a:tc>
                <a:tc>
                  <a:txBody>
                    <a:bodyPr/>
                    <a:lstStyle/>
                    <a:p>
                      <a:pPr algn="ctr"/>
                      <a:r>
                        <a:rPr lang="en-US" sz="3200" dirty="0"/>
                        <a:t>A</a:t>
                      </a:r>
                      <a:endParaRPr lang="ru-RU" sz="3200" dirty="0"/>
                    </a:p>
                  </a:txBody>
                  <a:tcPr/>
                </a:tc>
                <a:tc>
                  <a:txBody>
                    <a:bodyPr/>
                    <a:lstStyle/>
                    <a:p>
                      <a:pPr algn="ctr"/>
                      <a:r>
                        <a:rPr lang="en-US" sz="3200" dirty="0"/>
                        <a:t>B</a:t>
                      </a:r>
                      <a:endParaRPr lang="ru-RU" sz="3200" dirty="0"/>
                    </a:p>
                  </a:txBody>
                  <a:tcPr/>
                </a:tc>
                <a:tc>
                  <a:txBody>
                    <a:bodyPr/>
                    <a:lstStyle/>
                    <a:p>
                      <a:pPr algn="ctr"/>
                      <a:r>
                        <a:rPr lang="en-US" sz="3200" dirty="0"/>
                        <a:t>C</a:t>
                      </a:r>
                      <a:endParaRPr lang="ru-RU" sz="3200" dirty="0"/>
                    </a:p>
                  </a:txBody>
                  <a:tcPr/>
                </a:tc>
                <a:tc>
                  <a:txBody>
                    <a:bodyPr/>
                    <a:lstStyle/>
                    <a:p>
                      <a:pPr algn="ctr"/>
                      <a:r>
                        <a:rPr lang="en-US" sz="3200" dirty="0"/>
                        <a:t>A</a:t>
                      </a:r>
                      <a:endParaRPr lang="ru-RU" sz="3200" dirty="0"/>
                    </a:p>
                  </a:txBody>
                  <a:tcPr/>
                </a:tc>
                <a:extLst>
                  <a:ext uri="{0D108BD9-81ED-4DB2-BD59-A6C34878D82A}">
                    <a16:rowId xmlns:a16="http://schemas.microsoft.com/office/drawing/2014/main" val="3988036025"/>
                  </a:ext>
                </a:extLst>
              </a:tr>
              <a:tr h="598190">
                <a:tc>
                  <a:txBody>
                    <a:bodyPr/>
                    <a:lstStyle/>
                    <a:p>
                      <a:pPr algn="ctr"/>
                      <a:r>
                        <a:rPr lang="en-US" sz="3200" dirty="0"/>
                        <a:t>A</a:t>
                      </a:r>
                      <a:endParaRPr lang="ru-RU" sz="3200" dirty="0"/>
                    </a:p>
                  </a:txBody>
                  <a:tcPr/>
                </a:tc>
                <a:tc>
                  <a:txBody>
                    <a:bodyPr/>
                    <a:lstStyle/>
                    <a:p>
                      <a:pPr algn="ctr"/>
                      <a:r>
                        <a:rPr lang="en-US" sz="3200" dirty="0"/>
                        <a:t>1</a:t>
                      </a:r>
                      <a:endParaRPr lang="ru-RU" sz="3200" dirty="0"/>
                    </a:p>
                  </a:txBody>
                  <a:tcPr/>
                </a:tc>
                <a:tc>
                  <a:txBody>
                    <a:bodyPr/>
                    <a:lstStyle/>
                    <a:p>
                      <a:pPr algn="ctr"/>
                      <a:r>
                        <a:rPr lang="en-US" sz="3200" dirty="0"/>
                        <a:t>2</a:t>
                      </a:r>
                      <a:endParaRPr lang="ru-RU" sz="3200" dirty="0"/>
                    </a:p>
                  </a:txBody>
                  <a:tcPr/>
                </a:tc>
                <a:tc>
                  <a:txBody>
                    <a:bodyPr/>
                    <a:lstStyle/>
                    <a:p>
                      <a:pPr algn="ctr"/>
                      <a:r>
                        <a:rPr lang="en-US" sz="3200" dirty="0"/>
                        <a:t>1</a:t>
                      </a:r>
                      <a:endParaRPr lang="ru-RU" sz="3200" dirty="0"/>
                    </a:p>
                  </a:txBody>
                  <a:tcPr/>
                </a:tc>
                <a:tc>
                  <a:txBody>
                    <a:bodyPr/>
                    <a:lstStyle/>
                    <a:p>
                      <a:pPr algn="ctr"/>
                      <a:r>
                        <a:rPr lang="en-US" sz="3200" dirty="0"/>
                        <a:t>2</a:t>
                      </a:r>
                      <a:endParaRPr lang="ru-RU" sz="3200" dirty="0"/>
                    </a:p>
                  </a:txBody>
                  <a:tcPr/>
                </a:tc>
                <a:tc>
                  <a:txBody>
                    <a:bodyPr/>
                    <a:lstStyle/>
                    <a:p>
                      <a:pPr algn="ctr"/>
                      <a:r>
                        <a:rPr lang="en-US" sz="3200" dirty="0"/>
                        <a:t>3</a:t>
                      </a:r>
                      <a:endParaRPr lang="ru-RU" sz="3200" dirty="0"/>
                    </a:p>
                  </a:txBody>
                  <a:tcPr/>
                </a:tc>
                <a:extLst>
                  <a:ext uri="{0D108BD9-81ED-4DB2-BD59-A6C34878D82A}">
                    <a16:rowId xmlns:a16="http://schemas.microsoft.com/office/drawing/2014/main" val="277791865"/>
                  </a:ext>
                </a:extLst>
              </a:tr>
              <a:tr h="598190">
                <a:tc>
                  <a:txBody>
                    <a:bodyPr/>
                    <a:lstStyle/>
                    <a:p>
                      <a:pPr algn="ctr"/>
                      <a:r>
                        <a:rPr lang="en-US" sz="3200" dirty="0"/>
                        <a:t>B</a:t>
                      </a:r>
                      <a:endParaRPr lang="ru-RU" sz="3200" dirty="0"/>
                    </a:p>
                  </a:txBody>
                  <a:tcPr/>
                </a:tc>
                <a:tc>
                  <a:txBody>
                    <a:bodyPr/>
                    <a:lstStyle/>
                    <a:p>
                      <a:pPr algn="ctr"/>
                      <a:r>
                        <a:rPr lang="en-US" sz="3200" dirty="0"/>
                        <a:t>1</a:t>
                      </a:r>
                      <a:endParaRPr lang="ru-RU" sz="3200" dirty="0"/>
                    </a:p>
                  </a:txBody>
                  <a:tcPr/>
                </a:tc>
                <a:tc>
                  <a:txBody>
                    <a:bodyPr/>
                    <a:lstStyle/>
                    <a:p>
                      <a:pPr algn="ctr"/>
                      <a:r>
                        <a:rPr lang="en-US" sz="3200" dirty="0"/>
                        <a:t>2</a:t>
                      </a:r>
                      <a:endParaRPr lang="ru-RU" sz="3200" dirty="0"/>
                    </a:p>
                  </a:txBody>
                  <a:tcPr/>
                </a:tc>
                <a:tc>
                  <a:txBody>
                    <a:bodyPr/>
                    <a:lstStyle/>
                    <a:p>
                      <a:pPr algn="ctr"/>
                      <a:r>
                        <a:rPr lang="en-US" sz="3200" dirty="0"/>
                        <a:t>3</a:t>
                      </a:r>
                      <a:endParaRPr lang="ru-RU" sz="3200" dirty="0"/>
                    </a:p>
                  </a:txBody>
                  <a:tcPr/>
                </a:tc>
                <a:tc>
                  <a:txBody>
                    <a:bodyPr/>
                    <a:lstStyle/>
                    <a:p>
                      <a:pPr algn="ctr"/>
                      <a:r>
                        <a:rPr lang="en-US" sz="3200" dirty="0"/>
                        <a:t>1</a:t>
                      </a:r>
                      <a:endParaRPr lang="ru-RU" sz="3200" dirty="0"/>
                    </a:p>
                  </a:txBody>
                  <a:tcPr/>
                </a:tc>
                <a:tc>
                  <a:txBody>
                    <a:bodyPr/>
                    <a:lstStyle/>
                    <a:p>
                      <a:pPr algn="ctr"/>
                      <a:r>
                        <a:rPr lang="en-US" sz="3200" dirty="0"/>
                        <a:t>2</a:t>
                      </a:r>
                      <a:endParaRPr lang="ru-RU" sz="3200" dirty="0"/>
                    </a:p>
                  </a:txBody>
                  <a:tcPr/>
                </a:tc>
                <a:extLst>
                  <a:ext uri="{0D108BD9-81ED-4DB2-BD59-A6C34878D82A}">
                    <a16:rowId xmlns:a16="http://schemas.microsoft.com/office/drawing/2014/main" val="3734000745"/>
                  </a:ext>
                </a:extLst>
              </a:tr>
              <a:tr h="598190">
                <a:tc>
                  <a:txBody>
                    <a:bodyPr/>
                    <a:lstStyle/>
                    <a:p>
                      <a:pPr algn="ctr"/>
                      <a:r>
                        <a:rPr lang="en-US" sz="3200" dirty="0"/>
                        <a:t>C</a:t>
                      </a:r>
                      <a:endParaRPr lang="ru-RU" sz="3200" dirty="0"/>
                    </a:p>
                  </a:txBody>
                  <a:tcPr/>
                </a:tc>
                <a:tc>
                  <a:txBody>
                    <a:bodyPr/>
                    <a:lstStyle/>
                    <a:p>
                      <a:pPr algn="ctr"/>
                      <a:r>
                        <a:rPr lang="en-US" sz="3200" dirty="0"/>
                        <a:t>1</a:t>
                      </a:r>
                      <a:endParaRPr lang="ru-RU" sz="3200" dirty="0"/>
                    </a:p>
                  </a:txBody>
                  <a:tcPr/>
                </a:tc>
                <a:tc>
                  <a:txBody>
                    <a:bodyPr/>
                    <a:lstStyle/>
                    <a:p>
                      <a:pPr algn="ctr"/>
                      <a:r>
                        <a:rPr lang="en-US" sz="3200" dirty="0"/>
                        <a:t>1</a:t>
                      </a:r>
                      <a:endParaRPr lang="ru-RU" sz="3200" dirty="0"/>
                    </a:p>
                  </a:txBody>
                  <a:tcPr/>
                </a:tc>
                <a:tc>
                  <a:txBody>
                    <a:bodyPr/>
                    <a:lstStyle/>
                    <a:p>
                      <a:pPr algn="ctr"/>
                      <a:r>
                        <a:rPr lang="en-US" sz="3200" dirty="0"/>
                        <a:t>2</a:t>
                      </a:r>
                      <a:endParaRPr lang="ru-RU" sz="3200" dirty="0"/>
                    </a:p>
                  </a:txBody>
                  <a:tcPr/>
                </a:tc>
                <a:tc>
                  <a:txBody>
                    <a:bodyPr/>
                    <a:lstStyle/>
                    <a:p>
                      <a:pPr algn="ctr"/>
                      <a:r>
                        <a:rPr lang="en-US" sz="3200" dirty="0"/>
                        <a:t>3</a:t>
                      </a:r>
                      <a:endParaRPr lang="ru-RU" sz="3200" dirty="0"/>
                    </a:p>
                  </a:txBody>
                  <a:tcPr/>
                </a:tc>
                <a:tc>
                  <a:txBody>
                    <a:bodyPr/>
                    <a:lstStyle/>
                    <a:p>
                      <a:pPr algn="ctr"/>
                      <a:r>
                        <a:rPr lang="en-US" sz="3200" dirty="0"/>
                        <a:t>1</a:t>
                      </a:r>
                      <a:endParaRPr lang="ru-RU" sz="3200" dirty="0"/>
                    </a:p>
                  </a:txBody>
                  <a:tcPr/>
                </a:tc>
                <a:extLst>
                  <a:ext uri="{0D108BD9-81ED-4DB2-BD59-A6C34878D82A}">
                    <a16:rowId xmlns:a16="http://schemas.microsoft.com/office/drawing/2014/main" val="3611840899"/>
                  </a:ext>
                </a:extLst>
              </a:tr>
            </a:tbl>
          </a:graphicData>
        </a:graphic>
      </p:graphicFrame>
    </p:spTree>
    <p:extLst>
      <p:ext uri="{BB962C8B-B14F-4D97-AF65-F5344CB8AC3E}">
        <p14:creationId xmlns:p14="http://schemas.microsoft.com/office/powerpoint/2010/main" val="36302917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Предобработка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4835324"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graphicFrame>
        <p:nvGraphicFramePr>
          <p:cNvPr id="11" name="Таблица 10"/>
          <p:cNvGraphicFramePr>
            <a:graphicFrameLocks noGrp="1"/>
          </p:cNvGraphicFramePr>
          <p:nvPr>
            <p:extLst>
              <p:ext uri="{D42A27DB-BD31-4B8C-83A1-F6EECF244321}">
                <p14:modId xmlns:p14="http://schemas.microsoft.com/office/powerpoint/2010/main" val="38065449"/>
              </p:ext>
            </p:extLst>
          </p:nvPr>
        </p:nvGraphicFramePr>
        <p:xfrm>
          <a:off x="1625599" y="4270425"/>
          <a:ext cx="4919976" cy="1195932"/>
        </p:xfrm>
        <a:graphic>
          <a:graphicData uri="http://schemas.openxmlformats.org/drawingml/2006/table">
            <a:tbl>
              <a:tblPr>
                <a:tableStyleId>{073A0DAA-6AF3-43AB-8588-CEC1D06C72B9}</a:tableStyleId>
              </a:tblPr>
              <a:tblGrid>
                <a:gridCol w="819996">
                  <a:extLst>
                    <a:ext uri="{9D8B030D-6E8A-4147-A177-3AD203B41FA5}">
                      <a16:colId xmlns:a16="http://schemas.microsoft.com/office/drawing/2014/main" val="2216115983"/>
                    </a:ext>
                  </a:extLst>
                </a:gridCol>
                <a:gridCol w="819996">
                  <a:extLst>
                    <a:ext uri="{9D8B030D-6E8A-4147-A177-3AD203B41FA5}">
                      <a16:colId xmlns:a16="http://schemas.microsoft.com/office/drawing/2014/main" val="3919788390"/>
                    </a:ext>
                  </a:extLst>
                </a:gridCol>
                <a:gridCol w="819996">
                  <a:extLst>
                    <a:ext uri="{9D8B030D-6E8A-4147-A177-3AD203B41FA5}">
                      <a16:colId xmlns:a16="http://schemas.microsoft.com/office/drawing/2014/main" val="329332290"/>
                    </a:ext>
                  </a:extLst>
                </a:gridCol>
                <a:gridCol w="819996">
                  <a:extLst>
                    <a:ext uri="{9D8B030D-6E8A-4147-A177-3AD203B41FA5}">
                      <a16:colId xmlns:a16="http://schemas.microsoft.com/office/drawing/2014/main" val="1483249676"/>
                    </a:ext>
                  </a:extLst>
                </a:gridCol>
                <a:gridCol w="819996">
                  <a:extLst>
                    <a:ext uri="{9D8B030D-6E8A-4147-A177-3AD203B41FA5}">
                      <a16:colId xmlns:a16="http://schemas.microsoft.com/office/drawing/2014/main" val="2043493676"/>
                    </a:ext>
                  </a:extLst>
                </a:gridCol>
                <a:gridCol w="819996">
                  <a:extLst>
                    <a:ext uri="{9D8B030D-6E8A-4147-A177-3AD203B41FA5}">
                      <a16:colId xmlns:a16="http://schemas.microsoft.com/office/drawing/2014/main" val="1043696567"/>
                    </a:ext>
                  </a:extLst>
                </a:gridCol>
              </a:tblGrid>
              <a:tr h="597966">
                <a:tc>
                  <a:txBody>
                    <a:bodyPr/>
                    <a:lstStyle/>
                    <a:p>
                      <a:pPr algn="ctr"/>
                      <a:r>
                        <a:rPr lang="en-US" sz="3200" dirty="0" smtClean="0"/>
                        <a:t>C</a:t>
                      </a:r>
                      <a:endParaRPr lang="ru-RU"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smtClean="0"/>
                        <a:t>A</a:t>
                      </a:r>
                      <a:endParaRPr lang="ru-RU"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smtClean="0"/>
                        <a:t>B</a:t>
                      </a:r>
                      <a:endParaRPr lang="ru-RU"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smtClean="0"/>
                        <a:t>C</a:t>
                      </a:r>
                      <a:endParaRPr lang="ru-RU"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smtClean="0"/>
                        <a:t>A</a:t>
                      </a:r>
                      <a:endParaRPr lang="ru-RU"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smtClean="0"/>
                        <a:t>*</a:t>
                      </a:r>
                      <a:endParaRPr lang="ru-RU"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090023786"/>
                  </a:ext>
                </a:extLst>
              </a:tr>
              <a:tr h="597966">
                <a:tc>
                  <a:txBody>
                    <a:bodyPr/>
                    <a:lstStyle/>
                    <a:p>
                      <a:pPr algn="ctr"/>
                      <a:r>
                        <a:rPr lang="en-US" sz="3200" dirty="0" smtClean="0"/>
                        <a:t>1</a:t>
                      </a:r>
                      <a:endParaRPr lang="ru-RU"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smtClean="0"/>
                        <a:t>3</a:t>
                      </a:r>
                      <a:endParaRPr lang="ru-RU"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smtClean="0"/>
                        <a:t>2</a:t>
                      </a:r>
                      <a:endParaRPr lang="ru-RU"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smtClean="0"/>
                        <a:t>1</a:t>
                      </a:r>
                      <a:endParaRPr lang="ru-RU"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smtClean="0"/>
                        <a:t>3</a:t>
                      </a:r>
                      <a:endParaRPr lang="ru-RU"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3200" dirty="0" smtClean="0"/>
                        <a:t>5</a:t>
                      </a:r>
                      <a:endParaRPr lang="ru-RU" sz="3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148567769"/>
                  </a:ext>
                </a:extLst>
              </a:tr>
            </a:tbl>
          </a:graphicData>
        </a:graphic>
      </p:graphicFrame>
      <p:pic>
        <p:nvPicPr>
          <p:cNvPr id="16" name="Рисунок 15"/>
          <p:cNvPicPr>
            <a:picLocks noChangeAspect="1"/>
          </p:cNvPicPr>
          <p:nvPr/>
        </p:nvPicPr>
        <p:blipFill>
          <a:blip r:embed="rId3"/>
          <a:stretch>
            <a:fillRect/>
          </a:stretch>
        </p:blipFill>
        <p:spPr>
          <a:xfrm>
            <a:off x="1593333" y="4270425"/>
            <a:ext cx="908383" cy="1195932"/>
          </a:xfrm>
          <a:prstGeom prst="rect">
            <a:avLst/>
          </a:prstGeom>
        </p:spPr>
      </p:pic>
    </p:spTree>
    <p:extLst>
      <p:ext uri="{BB962C8B-B14F-4D97-AF65-F5344CB8AC3E}">
        <p14:creationId xmlns:p14="http://schemas.microsoft.com/office/powerpoint/2010/main" val="38351557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Предобработка</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a:t>
            </a:r>
            <a:r>
              <a:rPr lang="en-US" sz="6000" dirty="0">
                <a:solidFill>
                  <a:srgbClr val="00B050"/>
                </a:solidFill>
                <a:latin typeface="Cascadia Mono" panose="020B0609020000020004" pitchFamily="49" charset="0"/>
                <a:cs typeface="Cascadia Mono" panose="020B0609020000020004" pitchFamily="49" charset="0"/>
              </a:rPr>
              <a:t>CABCA</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5275162" y="2610361"/>
            <a:ext cx="5127585" cy="1015663"/>
          </a:xfrm>
          <a:prstGeom prst="rect">
            <a:avLst/>
          </a:prstGeom>
          <a:noFill/>
        </p:spPr>
        <p:txBody>
          <a:bodyPr wrap="square" rtlCol="0">
            <a:spAutoFit/>
          </a:bodyPr>
          <a:lstStyle/>
          <a:p>
            <a:r>
              <a:rPr lang="en-US" sz="6000" dirty="0">
                <a:solidFill>
                  <a:srgbClr val="00B050"/>
                </a:solidFill>
                <a:latin typeface="Cascadia Mono" panose="020B0609020000020004" pitchFamily="49" charset="0"/>
                <a:cs typeface="Cascadia Mono" panose="020B0609020000020004" pitchFamily="49" charset="0"/>
              </a:rPr>
              <a:t>CABCA</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pic>
        <p:nvPicPr>
          <p:cNvPr id="4" name="Рисунок 3"/>
          <p:cNvPicPr>
            <a:picLocks noChangeAspect="1"/>
          </p:cNvPicPr>
          <p:nvPr/>
        </p:nvPicPr>
        <p:blipFill>
          <a:blip r:embed="rId3"/>
          <a:stretch>
            <a:fillRect/>
          </a:stretch>
        </p:blipFill>
        <p:spPr>
          <a:xfrm>
            <a:off x="1258747" y="4270425"/>
            <a:ext cx="4968671" cy="1457070"/>
          </a:xfrm>
          <a:prstGeom prst="rect">
            <a:avLst/>
          </a:prstGeom>
        </p:spPr>
      </p:pic>
    </p:spTree>
    <p:extLst>
      <p:ext uri="{BB962C8B-B14F-4D97-AF65-F5344CB8AC3E}">
        <p14:creationId xmlns:p14="http://schemas.microsoft.com/office/powerpoint/2010/main" val="4911005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1F37D0-AB42-476F-8F35-B3F19EF84E69}"/>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Правило плохого символа</a:t>
            </a:r>
          </a:p>
        </p:txBody>
      </p:sp>
      <p:sp>
        <p:nvSpPr>
          <p:cNvPr id="3" name="Объект 2">
            <a:extLst>
              <a:ext uri="{FF2B5EF4-FFF2-40B4-BE49-F238E27FC236}">
                <a16:creationId xmlns:a16="http://schemas.microsoft.com/office/drawing/2014/main" id="{2431EAC1-5D5E-4E2C-B34C-34B73924B179}"/>
              </a:ext>
            </a:extLst>
          </p:cNvPr>
          <p:cNvSpPr>
            <a:spLocks noGrp="1"/>
          </p:cNvSpPr>
          <p:nvPr>
            <p:ph idx="1"/>
          </p:nvPr>
        </p:nvSpPr>
        <p:spPr/>
        <p:txBody>
          <a:bodyPr>
            <a:normAutofit/>
          </a:bodyPr>
          <a:lstStyle/>
          <a:p>
            <a:pPr algn="just"/>
            <a:r>
              <a:rPr lang="ru-RU" b="1" dirty="0">
                <a:solidFill>
                  <a:schemeClr val="accent1">
                    <a:lumMod val="50000"/>
                  </a:schemeClr>
                </a:solidFill>
                <a:latin typeface="Calibri Light" panose="020F0302020204030204" pitchFamily="34" charset="0"/>
                <a:cs typeface="Calibri Light" panose="020F0302020204030204" pitchFamily="34" charset="0"/>
              </a:rPr>
              <a:t>Обозначим основные этапы:</a:t>
            </a:r>
          </a:p>
          <a:p>
            <a:pPr algn="just"/>
            <a:r>
              <a:rPr lang="ru-RU" b="1" dirty="0">
                <a:solidFill>
                  <a:schemeClr val="accent1">
                    <a:lumMod val="50000"/>
                  </a:schemeClr>
                </a:solidFill>
                <a:latin typeface="Calibri Light" panose="020F0302020204030204" pitchFamily="34" charset="0"/>
                <a:cs typeface="Calibri Light" panose="020F0302020204030204" pitchFamily="34" charset="0"/>
              </a:rPr>
              <a:t>Проверяем посимвольно совпадение шаблона со строкой с конца</a:t>
            </a:r>
          </a:p>
          <a:p>
            <a:pPr algn="just"/>
            <a:r>
              <a:rPr lang="ru-RU" b="1" dirty="0">
                <a:solidFill>
                  <a:schemeClr val="accent1">
                    <a:lumMod val="50000"/>
                  </a:schemeClr>
                </a:solidFill>
                <a:latin typeface="Calibri Light" panose="020F0302020204030204" pitchFamily="34" charset="0"/>
                <a:cs typeface="Calibri Light" panose="020F0302020204030204" pitchFamily="34" charset="0"/>
              </a:rPr>
              <a:t>В случае не совпадения очередного символа А из строки и символа В из шаблона, то ищем слева от В символ А и сдвигаем шаблон на </a:t>
            </a:r>
            <a:r>
              <a:rPr lang="en-US" b="1" dirty="0">
                <a:solidFill>
                  <a:schemeClr val="accent1">
                    <a:lumMod val="50000"/>
                  </a:schemeClr>
                </a:solidFill>
                <a:latin typeface="Calibri Light" panose="020F0302020204030204" pitchFamily="34" charset="0"/>
                <a:cs typeface="Calibri Light" panose="020F0302020204030204" pitchFamily="34" charset="0"/>
              </a:rPr>
              <a:t>pos += </a:t>
            </a:r>
            <a:r>
              <a:rPr lang="en-US" b="1" dirty="0" err="1">
                <a:solidFill>
                  <a:schemeClr val="accent1">
                    <a:lumMod val="50000"/>
                  </a:schemeClr>
                </a:solidFill>
                <a:latin typeface="Calibri Light" panose="020F0302020204030204" pitchFamily="34" charset="0"/>
                <a:cs typeface="Calibri Light" panose="020F0302020204030204" pitchFamily="34" charset="0"/>
              </a:rPr>
              <a:t>i</a:t>
            </a:r>
            <a:r>
              <a:rPr lang="en-US" b="1" dirty="0">
                <a:solidFill>
                  <a:schemeClr val="accent1">
                    <a:lumMod val="50000"/>
                  </a:schemeClr>
                </a:solidFill>
                <a:latin typeface="Calibri Light" panose="020F0302020204030204" pitchFamily="34" charset="0"/>
                <a:cs typeface="Calibri Light" panose="020F0302020204030204" pitchFamily="34" charset="0"/>
              </a:rPr>
              <a:t> – j</a:t>
            </a:r>
            <a:r>
              <a:rPr lang="ru-RU" b="1" dirty="0">
                <a:solidFill>
                  <a:schemeClr val="accent1">
                    <a:lumMod val="50000"/>
                  </a:schemeClr>
                </a:solidFill>
                <a:latin typeface="Calibri Light" panose="020F0302020204030204" pitchFamily="34" charset="0"/>
                <a:cs typeface="Calibri Light" panose="020F0302020204030204" pitchFamily="34" charset="0"/>
              </a:rPr>
              <a:t>, где </a:t>
            </a:r>
            <a:r>
              <a:rPr lang="en-US" b="1" dirty="0">
                <a:solidFill>
                  <a:schemeClr val="accent1">
                    <a:lumMod val="50000"/>
                  </a:schemeClr>
                </a:solidFill>
                <a:latin typeface="Calibri Light" panose="020F0302020204030204" pitchFamily="34" charset="0"/>
                <a:cs typeface="Calibri Light" panose="020F0302020204030204" pitchFamily="34" charset="0"/>
              </a:rPr>
              <a:t>pos</a:t>
            </a:r>
            <a:r>
              <a:rPr lang="ru-RU" b="1" dirty="0">
                <a:solidFill>
                  <a:schemeClr val="accent1">
                    <a:lumMod val="50000"/>
                  </a:schemeClr>
                </a:solidFill>
                <a:latin typeface="Calibri Light" panose="020F0302020204030204" pitchFamily="34" charset="0"/>
                <a:cs typeface="Calibri Light" panose="020F0302020204030204" pitchFamily="34" charset="0"/>
              </a:rPr>
              <a:t> – позиция первого символа шаблона относительно строки, </a:t>
            </a:r>
            <a:r>
              <a:rPr lang="en-US" b="1" dirty="0" err="1">
                <a:solidFill>
                  <a:schemeClr val="accent1">
                    <a:lumMod val="50000"/>
                  </a:schemeClr>
                </a:solidFill>
                <a:latin typeface="Calibri Light" panose="020F0302020204030204" pitchFamily="34" charset="0"/>
                <a:cs typeface="Calibri Light" panose="020F0302020204030204" pitchFamily="34" charset="0"/>
              </a:rPr>
              <a:t>i</a:t>
            </a:r>
            <a:r>
              <a:rPr lang="ru-RU" b="1" dirty="0">
                <a:solidFill>
                  <a:schemeClr val="accent1">
                    <a:lumMod val="50000"/>
                  </a:schemeClr>
                </a:solidFill>
                <a:latin typeface="Calibri Light" panose="020F0302020204030204" pitchFamily="34" charset="0"/>
                <a:cs typeface="Calibri Light" panose="020F0302020204030204" pitchFamily="34" charset="0"/>
              </a:rPr>
              <a:t> – позиция А относительно строки и </a:t>
            </a:r>
            <a:r>
              <a:rPr lang="en-US" b="1" dirty="0">
                <a:solidFill>
                  <a:schemeClr val="accent1">
                    <a:lumMod val="50000"/>
                  </a:schemeClr>
                </a:solidFill>
                <a:latin typeface="Calibri Light" panose="020F0302020204030204" pitchFamily="34" charset="0"/>
                <a:cs typeface="Calibri Light" panose="020F0302020204030204" pitchFamily="34" charset="0"/>
              </a:rPr>
              <a:t>j</a:t>
            </a:r>
            <a:r>
              <a:rPr lang="ru-RU" b="1" dirty="0">
                <a:solidFill>
                  <a:schemeClr val="accent1">
                    <a:lumMod val="50000"/>
                  </a:schemeClr>
                </a:solidFill>
                <a:latin typeface="Calibri Light" panose="020F0302020204030204" pitchFamily="34" charset="0"/>
                <a:cs typeface="Calibri Light" panose="020F0302020204030204" pitchFamily="34" charset="0"/>
              </a:rPr>
              <a:t> – позиция найденного в шаблоне символа А относительно шаблона.</a:t>
            </a:r>
          </a:p>
          <a:p>
            <a:pPr algn="just"/>
            <a:r>
              <a:rPr lang="ru-RU" b="1" dirty="0">
                <a:solidFill>
                  <a:schemeClr val="accent1">
                    <a:lumMod val="50000"/>
                  </a:schemeClr>
                </a:solidFill>
                <a:latin typeface="Calibri Light" panose="020F0302020204030204" pitchFamily="34" charset="0"/>
                <a:cs typeface="Calibri Light" panose="020F0302020204030204" pitchFamily="34" charset="0"/>
              </a:rPr>
              <a:t>Если такого символа нету в шаблоне, то сдвигаем шаблон на позицию символа идущего после А.</a:t>
            </a:r>
          </a:p>
        </p:txBody>
      </p:sp>
    </p:spTree>
    <p:extLst>
      <p:ext uri="{BB962C8B-B14F-4D97-AF65-F5344CB8AC3E}">
        <p14:creationId xmlns:p14="http://schemas.microsoft.com/office/powerpoint/2010/main" val="412618655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latin typeface="Cascadia Mono" panose="020B0609020000020004" pitchFamily="49" charset="0"/>
                <a:cs typeface="Cascadia Mono" panose="020B0609020000020004" pitchFamily="49" charset="0"/>
              </a:rPr>
              <a:t>А</a:t>
            </a:r>
            <a:r>
              <a:rPr lang="en-US" sz="6000" dirty="0">
                <a:latin typeface="Cascadia Mono" panose="020B0609020000020004" pitchFamily="49" charset="0"/>
                <a:cs typeface="Cascadia Mono" panose="020B0609020000020004" pitchFamily="49" charset="0"/>
              </a:rPr>
              <a:t>ABCABCCABCA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CABCAB</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231582280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solidFill>
                  <a:srgbClr val="FF0000"/>
                </a:solidFill>
                <a:latin typeface="Cascadia Mono" panose="020B0609020000020004" pitchFamily="49" charset="0"/>
                <a:cs typeface="Cascadia Mono" panose="020B0609020000020004" pitchFamily="49" charset="0"/>
              </a:rPr>
              <a:t>А</a:t>
            </a:r>
            <a:r>
              <a:rPr lang="en-US" sz="6000" dirty="0">
                <a:solidFill>
                  <a:srgbClr val="00B050"/>
                </a:solidFill>
                <a:latin typeface="Cascadia Mono" panose="020B0609020000020004" pitchFamily="49" charset="0"/>
                <a:cs typeface="Cascadia Mono" panose="020B0609020000020004" pitchFamily="49" charset="0"/>
              </a:rPr>
              <a:t>AB</a:t>
            </a:r>
            <a:r>
              <a:rPr lang="en-US" sz="6000" dirty="0">
                <a:latin typeface="Cascadia Mono" panose="020B0609020000020004" pitchFamily="49" charset="0"/>
                <a:cs typeface="Cascadia Mono" panose="020B0609020000020004" pitchFamily="49" charset="0"/>
              </a:rPr>
              <a:t>CABCCABCA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AB</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10762329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Наивное решение</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7D21904C-932B-4C56-A2B8-B6B4BB6C1197}"/>
              </a:ext>
            </a:extLst>
          </p:cNvPr>
          <p:cNvSpPr txBox="1"/>
          <p:nvPr/>
        </p:nvSpPr>
        <p:spPr>
          <a:xfrm>
            <a:off x="9100457" y="6121728"/>
            <a:ext cx="1674953" cy="369332"/>
          </a:xfrm>
          <a:prstGeom prst="rect">
            <a:avLst/>
          </a:prstGeom>
          <a:noFill/>
        </p:spPr>
        <p:txBody>
          <a:bodyPr wrap="square" rtlCol="0">
            <a:spAutoFit/>
          </a:bodyPr>
          <a:lstStyle/>
          <a:p>
            <a:r>
              <a:rPr lang="ru-RU" dirty="0"/>
              <a:t>Пропустить:</a:t>
            </a:r>
          </a:p>
        </p:txBody>
      </p:sp>
      <mc:AlternateContent xmlns:mc="http://schemas.openxmlformats.org/markup-compatibility/2006">
        <mc:Choice xmlns="" xmlns:pslz="http://schemas.microsoft.com/office/powerpoint/2016/slidezoom" Requires="pslz">
          <p:graphicFrame>
            <p:nvGraphicFramePr>
              <p:cNvPr id="4" name="Ссылка на слайд 3">
                <a:extLst>
                  <a:ext uri="{FF2B5EF4-FFF2-40B4-BE49-F238E27FC236}">
                    <a16:creationId xmlns:a16="http://schemas.microsoft.com/office/drawing/2014/main" id="{869F6D1A-F790-48D3-8B17-8869C8FCE9CA}"/>
                  </a:ext>
                </a:extLst>
              </p:cNvPr>
              <p:cNvGraphicFramePr>
                <a:graphicFrameLocks noChangeAspect="1"/>
              </p:cNvGraphicFramePr>
              <p:nvPr>
                <p:extLst>
                  <p:ext uri="{D42A27DB-BD31-4B8C-83A1-F6EECF244321}">
                    <p14:modId xmlns:p14="http://schemas.microsoft.com/office/powerpoint/2010/main" val="3173840054"/>
                  </p:ext>
                </p:extLst>
              </p:nvPr>
            </p:nvGraphicFramePr>
            <p:xfrm>
              <a:off x="10423138" y="5929816"/>
              <a:ext cx="1338943" cy="753156"/>
            </p:xfrm>
            <a:graphic>
              <a:graphicData uri="http://schemas.microsoft.com/office/powerpoint/2016/slidezoom">
                <pslz:sldZm>
                  <pslz:sldZmObj sldId="263" cId="1822888842">
                    <pslz:zmPr id="{139B6700-F9FF-44A0-AEDF-EF964EAE9057}" returnToParent="0" transitionDur="1000">
                      <p166:blipFill xmlns:p166="http://schemas.microsoft.com/office/powerpoint/2016/6/main">
                        <a:blip r:embed="rId3"/>
                        <a:stretch>
                          <a:fillRect/>
                        </a:stretch>
                      </p166:blipFill>
                      <p166:spPr xmlns:p166="http://schemas.microsoft.com/office/powerpoint/2016/6/main">
                        <a:xfrm>
                          <a:off x="0" y="0"/>
                          <a:ext cx="1338943" cy="753156"/>
                        </a:xfrm>
                        <a:prstGeom prst="rect">
                          <a:avLst/>
                        </a:prstGeom>
                        <a:ln w="3175">
                          <a:solidFill>
                            <a:prstClr val="ltGray"/>
                          </a:solidFill>
                        </a:ln>
                      </p166:spPr>
                    </pslz:zmPr>
                  </pslz:sldZmObj>
                </pslz:sldZm>
              </a:graphicData>
            </a:graphic>
          </p:graphicFrame>
        </mc:Choice>
        <mc:Fallback>
          <p:pic>
            <p:nvPicPr>
              <p:cNvPr id="4" name="Ссылка на слайд 3">
                <a:extLst>
                  <a:ext uri="{FF2B5EF4-FFF2-40B4-BE49-F238E27FC236}">
                    <a16:creationId xmlns:a16="http://schemas.microsoft.com/office/drawing/2014/main" id="{869F6D1A-F790-48D3-8B17-8869C8FCE9CA}"/>
                  </a:ext>
                </a:extLst>
              </p:cNvPr>
              <p:cNvPicPr>
                <a:picLocks noGrp="1" noRot="1" noChangeAspect="1" noMove="1" noResize="1" noEditPoints="1" noAdjustHandles="1" noChangeArrowheads="1" noChangeShapeType="1"/>
              </p:cNvPicPr>
              <p:nvPr/>
            </p:nvPicPr>
            <p:blipFill>
              <a:blip r:embed="rId4"/>
              <a:stretch>
                <a:fillRect/>
              </a:stretch>
            </p:blipFill>
            <p:spPr>
              <a:xfrm>
                <a:off x="10423138" y="5929816"/>
                <a:ext cx="1338943" cy="753156"/>
              </a:xfrm>
              <a:prstGeom prst="rect">
                <a:avLst/>
              </a:prstGeom>
              <a:ln w="3175">
                <a:solidFill>
                  <a:prstClr val="ltGray"/>
                </a:solidFill>
              </a:ln>
            </p:spPr>
          </p:pic>
        </mc:Fallback>
      </mc:AlternateContent>
    </p:spTree>
    <p:extLst>
      <p:ext uri="{BB962C8B-B14F-4D97-AF65-F5344CB8AC3E}">
        <p14:creationId xmlns:p14="http://schemas.microsoft.com/office/powerpoint/2010/main" val="12462139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solidFill>
                  <a:srgbClr val="00B050"/>
                </a:solidFill>
                <a:latin typeface="Cascadia Mono" panose="020B0609020000020004" pitchFamily="49" charset="0"/>
                <a:cs typeface="Cascadia Mono" panose="020B0609020000020004" pitchFamily="49" charset="0"/>
              </a:rPr>
              <a:t>А</a:t>
            </a:r>
            <a:r>
              <a:rPr lang="en-US" sz="6000" dirty="0">
                <a:latin typeface="Cascadia Mono" panose="020B0609020000020004" pitchFamily="49" charset="0"/>
                <a:cs typeface="Cascadia Mono" panose="020B0609020000020004" pitchFamily="49" charset="0"/>
              </a:rPr>
              <a:t>ABCABCCABCA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2138423" y="2601367"/>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a:t>
            </a:r>
            <a:r>
              <a:rPr lang="en-US" sz="6000" dirty="0">
                <a:latin typeface="Cascadia Mono" panose="020B0609020000020004" pitchFamily="49" charset="0"/>
                <a:cs typeface="Cascadia Mono" panose="020B0609020000020004" pitchFamily="49" charset="0"/>
              </a:rPr>
              <a:t>BCAB</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8" name="TextBox 7">
            <a:extLst>
              <a:ext uri="{FF2B5EF4-FFF2-40B4-BE49-F238E27FC236}">
                <a16:creationId xmlns:a16="http://schemas.microsoft.com/office/drawing/2014/main" id="{8ADE6456-399F-4E0F-975E-A2CD47B99DAC}"/>
              </a:ext>
            </a:extLst>
          </p:cNvPr>
          <p:cNvSpPr txBox="1"/>
          <p:nvPr/>
        </p:nvSpPr>
        <p:spPr>
          <a:xfrm>
            <a:off x="1258747" y="3560837"/>
            <a:ext cx="4064367" cy="461665"/>
          </a:xfrm>
          <a:prstGeom prst="rect">
            <a:avLst/>
          </a:prstGeom>
          <a:noFill/>
        </p:spPr>
        <p:txBody>
          <a:bodyPr wrap="square" rtlCol="0">
            <a:spAutoFit/>
          </a:bodyPr>
          <a:lstStyle/>
          <a:p>
            <a:r>
              <a:rPr lang="ru-RU" sz="2400" dirty="0"/>
              <a:t>По правилу плохого символа</a:t>
            </a:r>
          </a:p>
        </p:txBody>
      </p:sp>
    </p:spTree>
    <p:extLst>
      <p:ext uri="{BB962C8B-B14F-4D97-AF65-F5344CB8AC3E}">
        <p14:creationId xmlns:p14="http://schemas.microsoft.com/office/powerpoint/2010/main" val="167733528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solidFill>
                  <a:srgbClr val="FF0000"/>
                </a:solidFill>
                <a:latin typeface="Cascadia Mono" panose="020B0609020000020004" pitchFamily="49" charset="0"/>
                <a:cs typeface="Cascadia Mono" panose="020B0609020000020004" pitchFamily="49" charset="0"/>
              </a:rPr>
              <a:t>А</a:t>
            </a:r>
            <a:r>
              <a:rPr lang="en-US" sz="6000" dirty="0">
                <a:solidFill>
                  <a:srgbClr val="00B050"/>
                </a:solidFill>
                <a:latin typeface="Cascadia Mono" panose="020B0609020000020004" pitchFamily="49" charset="0"/>
                <a:cs typeface="Cascadia Mono" panose="020B0609020000020004" pitchFamily="49" charset="0"/>
              </a:rPr>
              <a:t>AB</a:t>
            </a:r>
            <a:r>
              <a:rPr lang="en-US" sz="6000" dirty="0">
                <a:latin typeface="Cascadia Mono" panose="020B0609020000020004" pitchFamily="49" charset="0"/>
                <a:cs typeface="Cascadia Mono" panose="020B0609020000020004" pitchFamily="49" charset="0"/>
              </a:rPr>
              <a:t>CABCCABCA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AB</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192631273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solidFill>
                  <a:srgbClr val="FF0000"/>
                </a:solidFill>
                <a:latin typeface="Cascadia Mono" panose="020B0609020000020004" pitchFamily="49" charset="0"/>
                <a:cs typeface="Cascadia Mono" panose="020B0609020000020004" pitchFamily="49" charset="0"/>
              </a:rPr>
              <a:t>А</a:t>
            </a:r>
            <a:r>
              <a:rPr lang="en-US" sz="6000" dirty="0">
                <a:solidFill>
                  <a:srgbClr val="00B050"/>
                </a:solidFill>
                <a:latin typeface="Cascadia Mono" panose="020B0609020000020004" pitchFamily="49" charset="0"/>
                <a:cs typeface="Cascadia Mono" panose="020B0609020000020004" pitchFamily="49" charset="0"/>
              </a:rPr>
              <a:t>AB</a:t>
            </a:r>
            <a:r>
              <a:rPr lang="en-US" sz="6000" dirty="0">
                <a:latin typeface="Cascadia Mono" panose="020B0609020000020004" pitchFamily="49" charset="0"/>
                <a:cs typeface="Cascadia Mono" panose="020B0609020000020004" pitchFamily="49" charset="0"/>
              </a:rPr>
              <a:t>CABCCABCA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t>
            </a:r>
            <a:r>
              <a:rPr lang="en-US" sz="6000" dirty="0">
                <a:solidFill>
                  <a:srgbClr val="00B0F0"/>
                </a:solidFill>
                <a:latin typeface="Cascadia Mono" panose="020B0609020000020004" pitchFamily="49" charset="0"/>
                <a:cs typeface="Cascadia Mono" panose="020B0609020000020004" pitchFamily="49" charset="0"/>
              </a:rPr>
              <a:t>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AB</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326576482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latin typeface="Cascadia Mono" panose="020B0609020000020004" pitchFamily="49" charset="0"/>
                <a:cs typeface="Cascadia Mono" panose="020B0609020000020004" pitchFamily="49" charset="0"/>
              </a:rPr>
              <a:t>А</a:t>
            </a:r>
            <a:r>
              <a:rPr lang="en-US" sz="6000" dirty="0">
                <a:solidFill>
                  <a:srgbClr val="00B050"/>
                </a:solidFill>
                <a:latin typeface="Cascadia Mono" panose="020B0609020000020004" pitchFamily="49" charset="0"/>
                <a:cs typeface="Cascadia Mono" panose="020B0609020000020004" pitchFamily="49" charset="0"/>
              </a:rPr>
              <a:t>AB</a:t>
            </a:r>
            <a:r>
              <a:rPr lang="en-US" sz="6000" dirty="0">
                <a:latin typeface="Cascadia Mono" panose="020B0609020000020004" pitchFamily="49" charset="0"/>
                <a:cs typeface="Cascadia Mono" panose="020B0609020000020004" pitchFamily="49" charset="0"/>
              </a:rPr>
              <a:t>CABCCABCA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8" name="TextBox 7">
            <a:extLst>
              <a:ext uri="{FF2B5EF4-FFF2-40B4-BE49-F238E27FC236}">
                <a16:creationId xmlns:a16="http://schemas.microsoft.com/office/drawing/2014/main" id="{FB673467-5E0B-4441-B2D9-433843012F81}"/>
              </a:ext>
            </a:extLst>
          </p:cNvPr>
          <p:cNvSpPr txBox="1"/>
          <p:nvPr/>
        </p:nvSpPr>
        <p:spPr>
          <a:xfrm>
            <a:off x="2589834" y="2610361"/>
            <a:ext cx="5127585" cy="1015663"/>
          </a:xfrm>
          <a:prstGeom prst="rect">
            <a:avLst/>
          </a:prstGeom>
          <a:noFill/>
        </p:spPr>
        <p:txBody>
          <a:bodyPr wrap="square" rtlCol="0">
            <a:spAutoFit/>
          </a:bodyPr>
          <a:lstStyle/>
          <a:p>
            <a:r>
              <a:rPr lang="en-US" sz="6000" dirty="0">
                <a:solidFill>
                  <a:schemeClr val="bg2">
                    <a:lumMod val="90000"/>
                  </a:schemeClr>
                </a:solidFill>
                <a:latin typeface="Cascadia Mono" panose="020B0609020000020004" pitchFamily="49" charset="0"/>
                <a:cs typeface="Cascadia Mono" panose="020B0609020000020004" pitchFamily="49" charset="0"/>
              </a:rPr>
              <a:t>CABCAB</a:t>
            </a:r>
            <a:endParaRPr lang="ru-RU" sz="6000" dirty="0">
              <a:solidFill>
                <a:schemeClr val="bg2">
                  <a:lumMod val="90000"/>
                </a:schemeClr>
              </a:solidFill>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2589834"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AB</a:t>
            </a:r>
            <a:r>
              <a:rPr lang="en-US" sz="6000" dirty="0">
                <a:latin typeface="Cascadia Mono" panose="020B0609020000020004" pitchFamily="49" charset="0"/>
                <a:cs typeface="Cascadia Mono" panose="020B0609020000020004" pitchFamily="49" charset="0"/>
              </a:rPr>
              <a:t>CAB</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9738A7D6-F641-4DC5-B8CA-7963AAA262D2}"/>
              </a:ext>
            </a:extLst>
          </p:cNvPr>
          <p:cNvSpPr txBox="1"/>
          <p:nvPr/>
        </p:nvSpPr>
        <p:spPr>
          <a:xfrm>
            <a:off x="2589835" y="3626822"/>
            <a:ext cx="2346768" cy="461665"/>
          </a:xfrm>
          <a:prstGeom prst="rect">
            <a:avLst/>
          </a:prstGeom>
          <a:noFill/>
        </p:spPr>
        <p:txBody>
          <a:bodyPr wrap="square" rtlCol="0">
            <a:spAutoFit/>
          </a:bodyPr>
          <a:lstStyle/>
          <a:p>
            <a:r>
              <a:rPr lang="ru-RU" sz="2400" dirty="0"/>
              <a:t>Уже лучше</a:t>
            </a:r>
          </a:p>
        </p:txBody>
      </p:sp>
    </p:spTree>
    <p:extLst>
      <p:ext uri="{BB962C8B-B14F-4D97-AF65-F5344CB8AC3E}">
        <p14:creationId xmlns:p14="http://schemas.microsoft.com/office/powerpoint/2010/main" val="180389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solidFill>
                  <a:srgbClr val="FF0000"/>
                </a:solidFill>
                <a:latin typeface="Cascadia Mono" panose="020B0609020000020004" pitchFamily="49" charset="0"/>
                <a:cs typeface="Cascadia Mono" panose="020B0609020000020004" pitchFamily="49" charset="0"/>
              </a:rPr>
              <a:t>А</a:t>
            </a:r>
            <a:r>
              <a:rPr lang="en-US" sz="6000" dirty="0">
                <a:solidFill>
                  <a:srgbClr val="00B050"/>
                </a:solidFill>
                <a:latin typeface="Cascadia Mono" panose="020B0609020000020004" pitchFamily="49" charset="0"/>
                <a:cs typeface="Cascadia Mono" panose="020B0609020000020004" pitchFamily="49" charset="0"/>
              </a:rPr>
              <a:t>ABCAB</a:t>
            </a:r>
            <a:r>
              <a:rPr lang="en-US" sz="6000" dirty="0">
                <a:latin typeface="Cascadia Mono" panose="020B0609020000020004" pitchFamily="49" charset="0"/>
                <a:cs typeface="Cascadia Mono" panose="020B0609020000020004" pitchFamily="49" charset="0"/>
              </a:rPr>
              <a:t>CCABCA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2589835" y="2610361"/>
            <a:ext cx="5127585" cy="1015663"/>
          </a:xfrm>
          <a:prstGeom prst="rect">
            <a:avLst/>
          </a:prstGeom>
          <a:noFill/>
        </p:spPr>
        <p:txBody>
          <a:bodyPr wrap="square" rtlCol="0">
            <a:spAutoFit/>
          </a:bodyPr>
          <a:lstStyle/>
          <a:p>
            <a:r>
              <a:rPr lang="en-US" sz="6000" dirty="0">
                <a:solidFill>
                  <a:srgbClr val="FF0000"/>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ABCAB</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198719530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latin typeface="Cascadia Mono" panose="020B0609020000020004" pitchFamily="49" charset="0"/>
                <a:cs typeface="Cascadia Mono" panose="020B0609020000020004" pitchFamily="49" charset="0"/>
              </a:rPr>
              <a:t>А</a:t>
            </a:r>
            <a:r>
              <a:rPr lang="en-US" sz="6000" dirty="0">
                <a:solidFill>
                  <a:srgbClr val="00B050"/>
                </a:solidFill>
                <a:latin typeface="Cascadia Mono" panose="020B0609020000020004" pitchFamily="49" charset="0"/>
                <a:cs typeface="Cascadia Mono" panose="020B0609020000020004" pitchFamily="49" charset="0"/>
              </a:rPr>
              <a:t>ABCAB</a:t>
            </a:r>
            <a:r>
              <a:rPr lang="en-US" sz="6000" dirty="0">
                <a:latin typeface="Cascadia Mono" panose="020B0609020000020004" pitchFamily="49" charset="0"/>
                <a:cs typeface="Cascadia Mono" panose="020B0609020000020004" pitchFamily="49" charset="0"/>
              </a:rPr>
              <a:t>CCABCA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2589835"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ABCAB</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296601436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latin typeface="Cascadia Mono" panose="020B0609020000020004" pitchFamily="49" charset="0"/>
                <a:cs typeface="Cascadia Mono" panose="020B0609020000020004" pitchFamily="49" charset="0"/>
              </a:rPr>
              <a:t>А</a:t>
            </a:r>
            <a:r>
              <a:rPr lang="en-US" sz="6000" dirty="0">
                <a:latin typeface="Cascadia Mono" panose="020B0609020000020004" pitchFamily="49" charset="0"/>
                <a:cs typeface="Cascadia Mono" panose="020B0609020000020004" pitchFamily="49" charset="0"/>
              </a:rPr>
              <a:t>A</a:t>
            </a:r>
            <a:r>
              <a:rPr lang="en-US" sz="6000" dirty="0">
                <a:solidFill>
                  <a:srgbClr val="00B050"/>
                </a:solidFill>
                <a:latin typeface="Cascadia Mono" panose="020B0609020000020004" pitchFamily="49" charset="0"/>
                <a:cs typeface="Cascadia Mono" panose="020B0609020000020004" pitchFamily="49" charset="0"/>
              </a:rPr>
              <a:t>BCAB</a:t>
            </a:r>
            <a:r>
              <a:rPr lang="en-US" sz="6000" dirty="0">
                <a:latin typeface="Cascadia Mono" panose="020B0609020000020004" pitchFamily="49" charset="0"/>
                <a:cs typeface="Cascadia Mono" panose="020B0609020000020004" pitchFamily="49" charset="0"/>
              </a:rPr>
              <a:t>CCABCA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2589835"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00B050"/>
                </a:solidFill>
                <a:latin typeface="Cascadia Mono" panose="020B0609020000020004" pitchFamily="49" charset="0"/>
                <a:cs typeface="Cascadia Mono" panose="020B0609020000020004" pitchFamily="49" charset="0"/>
              </a:rPr>
              <a:t>BCAB</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168977636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latin typeface="Cascadia Mono" panose="020B0609020000020004" pitchFamily="49" charset="0"/>
                <a:cs typeface="Cascadia Mono" panose="020B0609020000020004" pitchFamily="49" charset="0"/>
              </a:rPr>
              <a:t>А</a:t>
            </a:r>
            <a:r>
              <a:rPr lang="en-US" sz="6000" dirty="0">
                <a:latin typeface="Cascadia Mono" panose="020B0609020000020004" pitchFamily="49" charset="0"/>
                <a:cs typeface="Cascadia Mono" panose="020B0609020000020004" pitchFamily="49" charset="0"/>
              </a:rPr>
              <a:t>AB</a:t>
            </a:r>
            <a:r>
              <a:rPr lang="en-US" sz="6000" dirty="0">
                <a:solidFill>
                  <a:srgbClr val="00B050"/>
                </a:solidFill>
                <a:latin typeface="Cascadia Mono" panose="020B0609020000020004" pitchFamily="49" charset="0"/>
                <a:cs typeface="Cascadia Mono" panose="020B0609020000020004" pitchFamily="49" charset="0"/>
              </a:rPr>
              <a:t>CAB</a:t>
            </a:r>
            <a:r>
              <a:rPr lang="en-US" sz="6000" dirty="0">
                <a:latin typeface="Cascadia Mono" panose="020B0609020000020004" pitchFamily="49" charset="0"/>
                <a:cs typeface="Cascadia Mono" panose="020B0609020000020004" pitchFamily="49" charset="0"/>
              </a:rPr>
              <a:t>CCABCA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2589835" y="2610361"/>
            <a:ext cx="5127585" cy="1015663"/>
          </a:xfrm>
          <a:prstGeom prst="rect">
            <a:avLst/>
          </a:prstGeom>
          <a:noFill/>
        </p:spPr>
        <p:txBody>
          <a:bodyPr wrap="square" rtlCol="0">
            <a:spAutoFit/>
          </a:bodyPr>
          <a:lstStyle/>
          <a:p>
            <a:r>
              <a:rPr lang="en-US" sz="6000" dirty="0">
                <a:solidFill>
                  <a:srgbClr val="00B0F0"/>
                </a:solidFill>
                <a:latin typeface="Cascadia Mono" panose="020B0609020000020004" pitchFamily="49" charset="0"/>
                <a:cs typeface="Cascadia Mono" panose="020B0609020000020004" pitchFamily="49" charset="0"/>
              </a:rPr>
              <a:t>CAB</a:t>
            </a:r>
            <a:r>
              <a:rPr lang="en-US" sz="6000" dirty="0">
                <a:solidFill>
                  <a:srgbClr val="00B050"/>
                </a:solidFill>
                <a:latin typeface="Cascadia Mono" panose="020B0609020000020004" pitchFamily="49" charset="0"/>
                <a:cs typeface="Cascadia Mono" panose="020B0609020000020004" pitchFamily="49" charset="0"/>
              </a:rPr>
              <a:t>CAB</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26066962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latin typeface="Cascadia Mono" panose="020B0609020000020004" pitchFamily="49" charset="0"/>
                <a:cs typeface="Cascadia Mono" panose="020B0609020000020004" pitchFamily="49" charset="0"/>
              </a:rPr>
              <a:t>А</a:t>
            </a:r>
            <a:r>
              <a:rPr lang="en-US" sz="6000" dirty="0">
                <a:latin typeface="Cascadia Mono" panose="020B0609020000020004" pitchFamily="49" charset="0"/>
                <a:cs typeface="Cascadia Mono" panose="020B0609020000020004" pitchFamily="49" charset="0"/>
              </a:rPr>
              <a:t>AB</a:t>
            </a:r>
            <a:r>
              <a:rPr lang="en-US" sz="6000" dirty="0">
                <a:solidFill>
                  <a:srgbClr val="00B050"/>
                </a:solidFill>
                <a:latin typeface="Cascadia Mono" panose="020B0609020000020004" pitchFamily="49" charset="0"/>
                <a:cs typeface="Cascadia Mono" panose="020B0609020000020004" pitchFamily="49" charset="0"/>
              </a:rPr>
              <a:t>CAB</a:t>
            </a:r>
            <a:r>
              <a:rPr lang="en-US" sz="6000" dirty="0">
                <a:latin typeface="Cascadia Mono" panose="020B0609020000020004" pitchFamily="49" charset="0"/>
                <a:cs typeface="Cascadia Mono" panose="020B0609020000020004" pitchFamily="49" charset="0"/>
              </a:rPr>
              <a:t>CC</a:t>
            </a:r>
            <a:r>
              <a:rPr lang="en-US" sz="6000" dirty="0">
                <a:solidFill>
                  <a:srgbClr val="FF0000"/>
                </a:solidFill>
                <a:latin typeface="Cascadia Mono" panose="020B0609020000020004" pitchFamily="49" charset="0"/>
                <a:cs typeface="Cascadia Mono" panose="020B0609020000020004" pitchFamily="49" charset="0"/>
              </a:rPr>
              <a:t>A</a:t>
            </a:r>
            <a:r>
              <a:rPr lang="en-US" sz="6000" dirty="0">
                <a:latin typeface="Cascadia Mono" panose="020B0609020000020004" pitchFamily="49" charset="0"/>
                <a:cs typeface="Cascadia Mono" panose="020B0609020000020004" pitchFamily="49" charset="0"/>
              </a:rPr>
              <a:t>BCA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3967222" y="2610361"/>
            <a:ext cx="5127585" cy="1015663"/>
          </a:xfrm>
          <a:prstGeom prst="rect">
            <a:avLst/>
          </a:prstGeom>
          <a:noFill/>
        </p:spPr>
        <p:txBody>
          <a:bodyPr wrap="square" rtlCol="0">
            <a:spAutoFit/>
          </a:bodyPr>
          <a:lstStyle/>
          <a:p>
            <a:r>
              <a:rPr lang="en-US" sz="6000" dirty="0">
                <a:solidFill>
                  <a:srgbClr val="00B050"/>
                </a:solidFill>
                <a:latin typeface="Cascadia Mono" panose="020B0609020000020004" pitchFamily="49" charset="0"/>
                <a:cs typeface="Cascadia Mono" panose="020B0609020000020004" pitchFamily="49" charset="0"/>
              </a:rPr>
              <a:t>CAB</a:t>
            </a:r>
            <a:r>
              <a:rPr lang="en-US" sz="6000" dirty="0">
                <a:latin typeface="Cascadia Mono" panose="020B0609020000020004" pitchFamily="49" charset="0"/>
                <a:cs typeface="Cascadia Mono" panose="020B0609020000020004" pitchFamily="49" charset="0"/>
              </a:rPr>
              <a:t>CA</a:t>
            </a:r>
            <a:r>
              <a:rPr lang="en-US" sz="6000" dirty="0">
                <a:solidFill>
                  <a:srgbClr val="FF0000"/>
                </a:solidFill>
                <a:latin typeface="Cascadia Mono" panose="020B0609020000020004" pitchFamily="49" charset="0"/>
                <a:cs typeface="Cascadia Mono" panose="020B0609020000020004" pitchFamily="49" charset="0"/>
              </a:rPr>
              <a:t>B</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339348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latin typeface="Cascadia Mono" panose="020B0609020000020004" pitchFamily="49" charset="0"/>
                <a:cs typeface="Cascadia Mono" panose="020B0609020000020004" pitchFamily="49" charset="0"/>
              </a:rPr>
              <a:t>А</a:t>
            </a:r>
            <a:r>
              <a:rPr lang="en-US" sz="6000" dirty="0">
                <a:latin typeface="Cascadia Mono" panose="020B0609020000020004" pitchFamily="49" charset="0"/>
                <a:cs typeface="Cascadia Mono" panose="020B0609020000020004" pitchFamily="49" charset="0"/>
              </a:rPr>
              <a:t>ABCAB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CAB</a:t>
            </a:r>
            <a:r>
              <a:rPr lang="en-US" sz="6000" dirty="0">
                <a:latin typeface="Cascadia Mono" panose="020B0609020000020004" pitchFamily="49" charset="0"/>
                <a:cs typeface="Cascadia Mono" panose="020B0609020000020004" pitchFamily="49" charset="0"/>
              </a:rPr>
              <a:t>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4395486"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solidFill>
                  <a:srgbClr val="00B050"/>
                </a:solidFill>
                <a:latin typeface="Cascadia Mono" panose="020B0609020000020004" pitchFamily="49" charset="0"/>
                <a:cs typeface="Cascadia Mono" panose="020B0609020000020004" pitchFamily="49" charset="0"/>
              </a:rPr>
              <a:t>CAB</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834891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Наивное решение</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419096516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latin typeface="Cascadia Mono" panose="020B0609020000020004" pitchFamily="49" charset="0"/>
                <a:cs typeface="Cascadia Mono" panose="020B0609020000020004" pitchFamily="49" charset="0"/>
              </a:rPr>
              <a:t>А</a:t>
            </a:r>
            <a:r>
              <a:rPr lang="en-US" sz="6000" dirty="0">
                <a:latin typeface="Cascadia Mono" panose="020B0609020000020004" pitchFamily="49" charset="0"/>
                <a:cs typeface="Cascadia Mono" panose="020B0609020000020004" pitchFamily="49" charset="0"/>
              </a:rPr>
              <a:t>ABCABC</a:t>
            </a:r>
            <a:r>
              <a:rPr lang="en-US" sz="6000" dirty="0">
                <a:solidFill>
                  <a:srgbClr val="00B050"/>
                </a:solidFill>
                <a:latin typeface="Cascadia Mono" panose="020B0609020000020004" pitchFamily="49" charset="0"/>
                <a:cs typeface="Cascadia Mono" panose="020B0609020000020004" pitchFamily="49" charset="0"/>
              </a:rPr>
              <a:t>CAB</a:t>
            </a:r>
            <a:r>
              <a:rPr lang="en-US" sz="6000" dirty="0">
                <a:latin typeface="Cascadia Mono" panose="020B0609020000020004" pitchFamily="49" charset="0"/>
                <a:cs typeface="Cascadia Mono" panose="020B0609020000020004" pitchFamily="49" charset="0"/>
              </a:rPr>
              <a:t>CA</a:t>
            </a:r>
            <a:r>
              <a:rPr lang="ru-RU" sz="6000" dirty="0">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4395486" y="2610361"/>
            <a:ext cx="5127585" cy="1015663"/>
          </a:xfrm>
          <a:prstGeom prst="rect">
            <a:avLst/>
          </a:prstGeom>
          <a:noFill/>
        </p:spPr>
        <p:txBody>
          <a:bodyPr wrap="square" rtlCol="0">
            <a:spAutoFit/>
          </a:bodyPr>
          <a:lstStyle/>
          <a:p>
            <a:r>
              <a:rPr lang="en-US" sz="6000" dirty="0">
                <a:solidFill>
                  <a:srgbClr val="00B0F0"/>
                </a:solidFill>
                <a:latin typeface="Cascadia Mono" panose="020B0609020000020004" pitchFamily="49" charset="0"/>
                <a:cs typeface="Cascadia Mono" panose="020B0609020000020004" pitchFamily="49" charset="0"/>
              </a:rPr>
              <a:t>CAB</a:t>
            </a:r>
            <a:r>
              <a:rPr lang="en-US" sz="6000" dirty="0">
                <a:solidFill>
                  <a:srgbClr val="00B050"/>
                </a:solidFill>
                <a:latin typeface="Cascadia Mono" panose="020B0609020000020004" pitchFamily="49" charset="0"/>
                <a:cs typeface="Cascadia Mono" panose="020B0609020000020004" pitchFamily="49" charset="0"/>
              </a:rPr>
              <a:t>CAB</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127970615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3BF49B-D115-46CB-AF70-E76824CE65FA}"/>
              </a:ext>
            </a:extLst>
          </p:cNvPr>
          <p:cNvSpPr>
            <a:spLocks noGrp="1"/>
          </p:cNvSpPr>
          <p:nvPr>
            <p:ph type="title"/>
          </p:nvPr>
        </p:nvSpPr>
        <p:spPr/>
        <p:txBody>
          <a:bodyPr/>
          <a:lstStyle/>
          <a:p>
            <a:r>
              <a:rPr lang="ru-RU" dirty="0"/>
              <a:t>Правило хорошего суффикса</a:t>
            </a:r>
          </a:p>
        </p:txBody>
      </p:sp>
      <p:sp>
        <p:nvSpPr>
          <p:cNvPr id="4" name="TextBox 3">
            <a:extLst>
              <a:ext uri="{FF2B5EF4-FFF2-40B4-BE49-F238E27FC236}">
                <a16:creationId xmlns:a16="http://schemas.microsoft.com/office/drawing/2014/main" id="{4CDA2EF6-F60F-4FEC-97A9-0014120FDB3F}"/>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t>
            </a:r>
            <a:r>
              <a:rPr lang="ru-RU" sz="6000" dirty="0">
                <a:latin typeface="Cascadia Mono" panose="020B0609020000020004" pitchFamily="49" charset="0"/>
                <a:cs typeface="Cascadia Mono" panose="020B0609020000020004" pitchFamily="49" charset="0"/>
              </a:rPr>
              <a:t>А</a:t>
            </a:r>
            <a:r>
              <a:rPr lang="en-US" sz="6000" dirty="0">
                <a:latin typeface="Cascadia Mono" panose="020B0609020000020004" pitchFamily="49" charset="0"/>
                <a:cs typeface="Cascadia Mono" panose="020B0609020000020004" pitchFamily="49" charset="0"/>
              </a:rPr>
              <a:t>ABCABC</a:t>
            </a:r>
            <a:r>
              <a:rPr lang="en-US" sz="6000" dirty="0">
                <a:solidFill>
                  <a:srgbClr val="00B050"/>
                </a:solidFill>
                <a:latin typeface="Cascadia Mono" panose="020B0609020000020004" pitchFamily="49" charset="0"/>
                <a:cs typeface="Cascadia Mono" panose="020B0609020000020004" pitchFamily="49" charset="0"/>
              </a:rPr>
              <a:t>CABCA</a:t>
            </a:r>
            <a:r>
              <a:rPr lang="ru-RU" sz="6000" dirty="0">
                <a:solidFill>
                  <a:srgbClr val="00B050"/>
                </a:solidFill>
                <a:latin typeface="Cascadia Mono" panose="020B0609020000020004" pitchFamily="49" charset="0"/>
                <a:cs typeface="Cascadia Mono" panose="020B0609020000020004" pitchFamily="49" charset="0"/>
              </a:rPr>
              <a:t>В</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6E05118A-8931-4D6A-9A29-AE1B9466CBEF}"/>
              </a:ext>
            </a:extLst>
          </p:cNvPr>
          <p:cNvSpPr txBox="1"/>
          <p:nvPr/>
        </p:nvSpPr>
        <p:spPr>
          <a:xfrm>
            <a:off x="5726577" y="2610361"/>
            <a:ext cx="5127585" cy="1015663"/>
          </a:xfrm>
          <a:prstGeom prst="rect">
            <a:avLst/>
          </a:prstGeom>
          <a:noFill/>
        </p:spPr>
        <p:txBody>
          <a:bodyPr wrap="square" rtlCol="0">
            <a:spAutoFit/>
          </a:bodyPr>
          <a:lstStyle/>
          <a:p>
            <a:r>
              <a:rPr lang="en-US" sz="6000" dirty="0">
                <a:solidFill>
                  <a:srgbClr val="00B050"/>
                </a:solidFill>
                <a:latin typeface="Cascadia Mono" panose="020B0609020000020004" pitchFamily="49" charset="0"/>
                <a:cs typeface="Cascadia Mono" panose="020B0609020000020004" pitchFamily="49" charset="0"/>
              </a:rPr>
              <a:t>CABCAB</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307C0D3F-5459-4041-968A-43DE8FE037F9}"/>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C4878A14-B6F2-45D6-929A-8500BBAEF674}"/>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8" name="TextBox 7">
            <a:extLst>
              <a:ext uri="{FF2B5EF4-FFF2-40B4-BE49-F238E27FC236}">
                <a16:creationId xmlns:a16="http://schemas.microsoft.com/office/drawing/2014/main" id="{D3F6AEDB-B2D8-4C37-9198-D3042EC5FCCE}"/>
              </a:ext>
            </a:extLst>
          </p:cNvPr>
          <p:cNvSpPr txBox="1"/>
          <p:nvPr/>
        </p:nvSpPr>
        <p:spPr>
          <a:xfrm>
            <a:off x="1258747" y="3530036"/>
            <a:ext cx="10933253" cy="1015663"/>
          </a:xfrm>
          <a:prstGeom prst="rect">
            <a:avLst/>
          </a:prstGeom>
          <a:noFill/>
        </p:spPr>
        <p:txBody>
          <a:bodyPr wrap="square" rtlCol="0">
            <a:spAutoFit/>
          </a:bodyPr>
          <a:lstStyle/>
          <a:p>
            <a:r>
              <a:rPr lang="ru-RU" sz="6000" dirty="0">
                <a:latin typeface="Cascadia Mono" panose="020B0609020000020004" pitchFamily="49" charset="0"/>
                <a:cs typeface="Cascadia Mono" panose="020B0609020000020004" pitchFamily="49" charset="0"/>
              </a:rPr>
              <a:t>0002221111232111  :20</a:t>
            </a:r>
          </a:p>
        </p:txBody>
      </p:sp>
    </p:spTree>
    <p:extLst>
      <p:ext uri="{BB962C8B-B14F-4D97-AF65-F5344CB8AC3E}">
        <p14:creationId xmlns:p14="http://schemas.microsoft.com/office/powerpoint/2010/main" val="177803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5B0C28-DA9A-4667-81C5-66B525751043}"/>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Предобработка</a:t>
            </a:r>
          </a:p>
        </p:txBody>
      </p:sp>
      <p:sp>
        <p:nvSpPr>
          <p:cNvPr id="3" name="Объект 2">
            <a:extLst>
              <a:ext uri="{FF2B5EF4-FFF2-40B4-BE49-F238E27FC236}">
                <a16:creationId xmlns:a16="http://schemas.microsoft.com/office/drawing/2014/main" id="{623D0924-8923-4763-8E89-9CB0180E58DE}"/>
              </a:ext>
            </a:extLst>
          </p:cNvPr>
          <p:cNvSpPr>
            <a:spLocks noGrp="1"/>
          </p:cNvSpPr>
          <p:nvPr>
            <p:ph idx="1"/>
          </p:nvPr>
        </p:nvSpPr>
        <p:spPr>
          <a:xfrm>
            <a:off x="1143000" y="1699305"/>
            <a:ext cx="9872871" cy="4038600"/>
          </a:xfrm>
        </p:spPr>
        <p:txBody>
          <a:bodyPr/>
          <a:lstStyle/>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Создаем таблицу, где каждому суффиксу (их количество равно длине шаблона) соответствует позиция его ближайшего вхождения. Ниже приведён пример для шаблона «АВААВА».</a:t>
            </a:r>
          </a:p>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Например, позиция ближайшего вхождения суффикса ВА находится в позиции 1. Поэтому в таблице на столбец 4 (позиция суффикса) записываем единицу. А -1 значит, что такого суффикса </a:t>
            </a:r>
            <a:r>
              <a:rPr lang="ru-RU" b="1" dirty="0" smtClean="0">
                <a:solidFill>
                  <a:schemeClr val="accent1">
                    <a:lumMod val="50000"/>
                  </a:schemeClr>
                </a:solidFill>
                <a:latin typeface="Calibri Light" panose="020F0302020204030204" pitchFamily="34" charset="0"/>
                <a:cs typeface="Calibri Light" panose="020F0302020204030204" pitchFamily="34" charset="0"/>
              </a:rPr>
              <a:t>больше </a:t>
            </a:r>
            <a:r>
              <a:rPr lang="ru-RU" b="1" dirty="0">
                <a:solidFill>
                  <a:schemeClr val="accent1">
                    <a:lumMod val="50000"/>
                  </a:schemeClr>
                </a:solidFill>
                <a:latin typeface="Calibri Light" panose="020F0302020204030204" pitchFamily="34" charset="0"/>
                <a:cs typeface="Calibri Light" panose="020F0302020204030204" pitchFamily="34" charset="0"/>
              </a:rPr>
              <a:t>не встречается</a:t>
            </a:r>
          </a:p>
        </p:txBody>
      </p:sp>
      <p:graphicFrame>
        <p:nvGraphicFramePr>
          <p:cNvPr id="4" name="Таблица 4">
            <a:extLst>
              <a:ext uri="{FF2B5EF4-FFF2-40B4-BE49-F238E27FC236}">
                <a16:creationId xmlns:a16="http://schemas.microsoft.com/office/drawing/2014/main" id="{D18B5744-B122-4B73-A9CA-446032F0EF18}"/>
              </a:ext>
            </a:extLst>
          </p:cNvPr>
          <p:cNvGraphicFramePr>
            <a:graphicFrameLocks noGrp="1"/>
          </p:cNvGraphicFramePr>
          <p:nvPr>
            <p:extLst>
              <p:ext uri="{D42A27DB-BD31-4B8C-83A1-F6EECF244321}">
                <p14:modId xmlns:p14="http://schemas.microsoft.com/office/powerpoint/2010/main" val="1711603979"/>
              </p:ext>
            </p:extLst>
          </p:nvPr>
        </p:nvGraphicFramePr>
        <p:xfrm>
          <a:off x="838200" y="4453467"/>
          <a:ext cx="6059556" cy="1325562"/>
        </p:xfrm>
        <a:graphic>
          <a:graphicData uri="http://schemas.openxmlformats.org/drawingml/2006/table">
            <a:tbl>
              <a:tblPr firstRow="1" bandRow="1">
                <a:tableStyleId>{5940675A-B579-460E-94D1-54222C63F5DA}</a:tableStyleId>
              </a:tblPr>
              <a:tblGrid>
                <a:gridCol w="1009926">
                  <a:extLst>
                    <a:ext uri="{9D8B030D-6E8A-4147-A177-3AD203B41FA5}">
                      <a16:colId xmlns:a16="http://schemas.microsoft.com/office/drawing/2014/main" val="719961788"/>
                    </a:ext>
                  </a:extLst>
                </a:gridCol>
                <a:gridCol w="1009926">
                  <a:extLst>
                    <a:ext uri="{9D8B030D-6E8A-4147-A177-3AD203B41FA5}">
                      <a16:colId xmlns:a16="http://schemas.microsoft.com/office/drawing/2014/main" val="3777700276"/>
                    </a:ext>
                  </a:extLst>
                </a:gridCol>
                <a:gridCol w="1009926">
                  <a:extLst>
                    <a:ext uri="{9D8B030D-6E8A-4147-A177-3AD203B41FA5}">
                      <a16:colId xmlns:a16="http://schemas.microsoft.com/office/drawing/2014/main" val="1987702161"/>
                    </a:ext>
                  </a:extLst>
                </a:gridCol>
                <a:gridCol w="1009926">
                  <a:extLst>
                    <a:ext uri="{9D8B030D-6E8A-4147-A177-3AD203B41FA5}">
                      <a16:colId xmlns:a16="http://schemas.microsoft.com/office/drawing/2014/main" val="3654889098"/>
                    </a:ext>
                  </a:extLst>
                </a:gridCol>
                <a:gridCol w="1009926">
                  <a:extLst>
                    <a:ext uri="{9D8B030D-6E8A-4147-A177-3AD203B41FA5}">
                      <a16:colId xmlns:a16="http://schemas.microsoft.com/office/drawing/2014/main" val="611348964"/>
                    </a:ext>
                  </a:extLst>
                </a:gridCol>
                <a:gridCol w="1009926">
                  <a:extLst>
                    <a:ext uri="{9D8B030D-6E8A-4147-A177-3AD203B41FA5}">
                      <a16:colId xmlns:a16="http://schemas.microsoft.com/office/drawing/2014/main" val="3761514032"/>
                    </a:ext>
                  </a:extLst>
                </a:gridCol>
              </a:tblGrid>
              <a:tr h="662781">
                <a:tc>
                  <a:txBody>
                    <a:bodyPr/>
                    <a:lstStyle/>
                    <a:p>
                      <a:pPr algn="ctr"/>
                      <a:r>
                        <a:rPr lang="ru-RU" sz="3600" dirty="0"/>
                        <a:t>А(0)</a:t>
                      </a:r>
                    </a:p>
                  </a:txBody>
                  <a:tcPr/>
                </a:tc>
                <a:tc>
                  <a:txBody>
                    <a:bodyPr/>
                    <a:lstStyle/>
                    <a:p>
                      <a:pPr algn="ctr"/>
                      <a:r>
                        <a:rPr lang="ru-RU" sz="3600" dirty="0"/>
                        <a:t>В(1)</a:t>
                      </a:r>
                    </a:p>
                  </a:txBody>
                  <a:tcPr/>
                </a:tc>
                <a:tc>
                  <a:txBody>
                    <a:bodyPr/>
                    <a:lstStyle/>
                    <a:p>
                      <a:pPr algn="ctr"/>
                      <a:r>
                        <a:rPr lang="ru-RU" sz="3600" dirty="0"/>
                        <a:t>А(2)</a:t>
                      </a:r>
                    </a:p>
                  </a:txBody>
                  <a:tcPr/>
                </a:tc>
                <a:tc>
                  <a:txBody>
                    <a:bodyPr/>
                    <a:lstStyle/>
                    <a:p>
                      <a:pPr algn="ctr"/>
                      <a:r>
                        <a:rPr lang="ru-RU" sz="3600" dirty="0"/>
                        <a:t>А(3)</a:t>
                      </a:r>
                    </a:p>
                  </a:txBody>
                  <a:tcPr/>
                </a:tc>
                <a:tc>
                  <a:txBody>
                    <a:bodyPr/>
                    <a:lstStyle/>
                    <a:p>
                      <a:pPr algn="ctr"/>
                      <a:r>
                        <a:rPr lang="ru-RU" sz="3600" dirty="0"/>
                        <a:t>В(4)</a:t>
                      </a:r>
                    </a:p>
                  </a:txBody>
                  <a:tcPr/>
                </a:tc>
                <a:tc>
                  <a:txBody>
                    <a:bodyPr/>
                    <a:lstStyle/>
                    <a:p>
                      <a:pPr algn="ctr"/>
                      <a:r>
                        <a:rPr lang="ru-RU" sz="3600" dirty="0"/>
                        <a:t>А(5)</a:t>
                      </a:r>
                    </a:p>
                  </a:txBody>
                  <a:tcPr/>
                </a:tc>
                <a:extLst>
                  <a:ext uri="{0D108BD9-81ED-4DB2-BD59-A6C34878D82A}">
                    <a16:rowId xmlns:a16="http://schemas.microsoft.com/office/drawing/2014/main" val="3966290680"/>
                  </a:ext>
                </a:extLst>
              </a:tr>
              <a:tr h="662781">
                <a:tc>
                  <a:txBody>
                    <a:bodyPr/>
                    <a:lstStyle/>
                    <a:p>
                      <a:pPr algn="ctr"/>
                      <a:r>
                        <a:rPr lang="ru-RU" sz="3600" dirty="0"/>
                        <a:t>-1</a:t>
                      </a:r>
                    </a:p>
                  </a:txBody>
                  <a:tcPr/>
                </a:tc>
                <a:tc>
                  <a:txBody>
                    <a:bodyPr/>
                    <a:lstStyle/>
                    <a:p>
                      <a:pPr algn="ctr"/>
                      <a:r>
                        <a:rPr lang="ru-RU" sz="3600" dirty="0"/>
                        <a:t>-1</a:t>
                      </a:r>
                    </a:p>
                  </a:txBody>
                  <a:tcPr/>
                </a:tc>
                <a:tc>
                  <a:txBody>
                    <a:bodyPr/>
                    <a:lstStyle/>
                    <a:p>
                      <a:pPr algn="ctr"/>
                      <a:r>
                        <a:rPr lang="ru-RU" sz="3600" dirty="0"/>
                        <a:t>-1</a:t>
                      </a:r>
                    </a:p>
                  </a:txBody>
                  <a:tcPr/>
                </a:tc>
                <a:tc>
                  <a:txBody>
                    <a:bodyPr/>
                    <a:lstStyle/>
                    <a:p>
                      <a:pPr algn="ctr"/>
                      <a:r>
                        <a:rPr lang="ru-RU" sz="3600" dirty="0"/>
                        <a:t>0</a:t>
                      </a:r>
                    </a:p>
                  </a:txBody>
                  <a:tcPr/>
                </a:tc>
                <a:tc>
                  <a:txBody>
                    <a:bodyPr/>
                    <a:lstStyle/>
                    <a:p>
                      <a:pPr algn="ctr"/>
                      <a:r>
                        <a:rPr lang="ru-RU" sz="3600" dirty="0"/>
                        <a:t>1</a:t>
                      </a:r>
                    </a:p>
                  </a:txBody>
                  <a:tcPr/>
                </a:tc>
                <a:tc>
                  <a:txBody>
                    <a:bodyPr/>
                    <a:lstStyle/>
                    <a:p>
                      <a:pPr algn="ctr"/>
                      <a:r>
                        <a:rPr lang="ru-RU" sz="3600" dirty="0"/>
                        <a:t>3</a:t>
                      </a:r>
                    </a:p>
                  </a:txBody>
                  <a:tcPr/>
                </a:tc>
                <a:extLst>
                  <a:ext uri="{0D108BD9-81ED-4DB2-BD59-A6C34878D82A}">
                    <a16:rowId xmlns:a16="http://schemas.microsoft.com/office/drawing/2014/main" val="1502046703"/>
                  </a:ext>
                </a:extLst>
              </a:tr>
            </a:tbl>
          </a:graphicData>
        </a:graphic>
      </p:graphicFrame>
      <p:sp>
        <p:nvSpPr>
          <p:cNvPr id="5" name="TextBox 4">
            <a:extLst>
              <a:ext uri="{FF2B5EF4-FFF2-40B4-BE49-F238E27FC236}">
                <a16:creationId xmlns:a16="http://schemas.microsoft.com/office/drawing/2014/main" id="{974E72E5-63D9-415B-BFE5-6A5AF242DA0D}"/>
              </a:ext>
            </a:extLst>
          </p:cNvPr>
          <p:cNvSpPr txBox="1"/>
          <p:nvPr/>
        </p:nvSpPr>
        <p:spPr>
          <a:xfrm>
            <a:off x="9100457" y="6121728"/>
            <a:ext cx="1674953" cy="369332"/>
          </a:xfrm>
          <a:prstGeom prst="rect">
            <a:avLst/>
          </a:prstGeom>
          <a:noFill/>
        </p:spPr>
        <p:txBody>
          <a:bodyPr wrap="square" rtlCol="0">
            <a:spAutoFit/>
          </a:bodyPr>
          <a:lstStyle/>
          <a:p>
            <a:r>
              <a:rPr lang="ru-RU" dirty="0"/>
              <a:t>Пропустить:</a:t>
            </a:r>
          </a:p>
        </p:txBody>
      </p:sp>
      <mc:AlternateContent xmlns:mc="http://schemas.openxmlformats.org/markup-compatibility/2006">
        <mc:Choice xmlns="" xmlns:pslz="http://schemas.microsoft.com/office/powerpoint/2016/slidezoom" Requires="pslz">
          <p:graphicFrame>
            <p:nvGraphicFramePr>
              <p:cNvPr id="8" name="Ссылка на слайд 7">
                <a:extLst>
                  <a:ext uri="{FF2B5EF4-FFF2-40B4-BE49-F238E27FC236}">
                    <a16:creationId xmlns:a16="http://schemas.microsoft.com/office/drawing/2014/main" id="{FF06B2F1-64D1-432A-915B-3AF50DAA8156}"/>
                  </a:ext>
                </a:extLst>
              </p:cNvPr>
              <p:cNvGraphicFramePr>
                <a:graphicFrameLocks noChangeAspect="1"/>
              </p:cNvGraphicFramePr>
              <p:nvPr>
                <p:extLst>
                  <p:ext uri="{D42A27DB-BD31-4B8C-83A1-F6EECF244321}">
                    <p14:modId xmlns:p14="http://schemas.microsoft.com/office/powerpoint/2010/main" val="3612619705"/>
                  </p:ext>
                </p:extLst>
              </p:nvPr>
            </p:nvGraphicFramePr>
            <p:xfrm>
              <a:off x="10434025" y="5935322"/>
              <a:ext cx="1338943" cy="753155"/>
            </p:xfrm>
            <a:graphic>
              <a:graphicData uri="http://schemas.microsoft.com/office/powerpoint/2016/slidezoom">
                <pslz:sldZm>
                  <pslz:sldZmObj sldId="316" cId="1841067144">
                    <pslz:zmPr id="{89687E29-7DB0-40AB-AC28-01CB2915CDB0}" returnToParent="0" transitionDur="1000">
                      <p166:blipFill xmlns:p166="http://schemas.microsoft.com/office/powerpoint/2016/6/main">
                        <a:blip r:embed="rId3"/>
                        <a:stretch>
                          <a:fillRect/>
                        </a:stretch>
                      </p166:blipFill>
                      <p166:spPr xmlns:p166="http://schemas.microsoft.com/office/powerpoint/2016/6/main">
                        <a:xfrm>
                          <a:off x="0" y="0"/>
                          <a:ext cx="1338943" cy="753155"/>
                        </a:xfrm>
                        <a:prstGeom prst="rect">
                          <a:avLst/>
                        </a:prstGeom>
                        <a:ln w="3175">
                          <a:solidFill>
                            <a:prstClr val="ltGray"/>
                          </a:solidFill>
                        </a:ln>
                      </p166:spPr>
                    </pslz:zmPr>
                  </pslz:sldZmObj>
                </pslz:sldZm>
              </a:graphicData>
            </a:graphic>
          </p:graphicFrame>
        </mc:Choice>
        <mc:Fallback>
          <p:pic>
            <p:nvPicPr>
              <p:cNvPr id="8" name="Ссылка на слайд 7">
                <a:extLst>
                  <a:ext uri="{FF2B5EF4-FFF2-40B4-BE49-F238E27FC236}">
                    <a16:creationId xmlns:a16="http://schemas.microsoft.com/office/drawing/2014/main" id="{FF06B2F1-64D1-432A-915B-3AF50DAA8156}"/>
                  </a:ext>
                </a:extLst>
              </p:cNvPr>
              <p:cNvPicPr>
                <a:picLocks noGrp="1" noRot="1" noChangeAspect="1" noMove="1" noResize="1" noEditPoints="1" noAdjustHandles="1" noChangeArrowheads="1" noChangeShapeType="1"/>
              </p:cNvPicPr>
              <p:nvPr/>
            </p:nvPicPr>
            <p:blipFill>
              <a:blip r:embed="rId4"/>
              <a:stretch>
                <a:fillRect/>
              </a:stretch>
            </p:blipFill>
            <p:spPr>
              <a:xfrm>
                <a:off x="10434025" y="5935322"/>
                <a:ext cx="1338943" cy="753155"/>
              </a:xfrm>
              <a:prstGeom prst="rect">
                <a:avLst/>
              </a:prstGeom>
              <a:ln w="3175">
                <a:solidFill>
                  <a:prstClr val="ltGray"/>
                </a:solidFill>
              </a:ln>
            </p:spPr>
          </p:pic>
        </mc:Fallback>
      </mc:AlternateContent>
    </p:spTree>
    <p:extLst>
      <p:ext uri="{BB962C8B-B14F-4D97-AF65-F5344CB8AC3E}">
        <p14:creationId xmlns:p14="http://schemas.microsoft.com/office/powerpoint/2010/main" val="181446650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70154C-258A-4FCF-B939-0F5A33AC3177}"/>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Предобработка</a:t>
            </a:r>
          </a:p>
        </p:txBody>
      </p:sp>
      <p:sp>
        <p:nvSpPr>
          <p:cNvPr id="3" name="Объект 2">
            <a:extLst>
              <a:ext uri="{FF2B5EF4-FFF2-40B4-BE49-F238E27FC236}">
                <a16:creationId xmlns:a16="http://schemas.microsoft.com/office/drawing/2014/main" id="{151C5419-57F8-4129-BB91-D1D62749502C}"/>
              </a:ext>
            </a:extLst>
          </p:cNvPr>
          <p:cNvSpPr>
            <a:spLocks noGrp="1"/>
          </p:cNvSpPr>
          <p:nvPr>
            <p:ph idx="1"/>
          </p:nvPr>
        </p:nvSpPr>
        <p:spPr/>
        <p:txBody>
          <a:bodyPr/>
          <a:lstStyle/>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Введем понятие границы – такой подстроки, которая является одновременно суффиксом и префиксом. Для «АВХХХ</a:t>
            </a:r>
            <a:r>
              <a:rPr lang="en-US" b="1" dirty="0">
                <a:solidFill>
                  <a:schemeClr val="accent1">
                    <a:lumMod val="50000"/>
                  </a:schemeClr>
                </a:solidFill>
                <a:latin typeface="Calibri Light" panose="020F0302020204030204" pitchFamily="34" charset="0"/>
                <a:cs typeface="Calibri Light" panose="020F0302020204030204" pitchFamily="34" charset="0"/>
              </a:rPr>
              <a:t>YYY</a:t>
            </a:r>
            <a:r>
              <a:rPr lang="ru-RU" b="1" dirty="0">
                <a:solidFill>
                  <a:schemeClr val="accent1">
                    <a:lumMod val="50000"/>
                  </a:schemeClr>
                </a:solidFill>
                <a:latin typeface="Calibri Light" panose="020F0302020204030204" pitchFamily="34" charset="0"/>
                <a:cs typeface="Calibri Light" panose="020F0302020204030204" pitchFamily="34" charset="0"/>
              </a:rPr>
              <a:t>АВ» «АВ» является границей, а у «АВАС» граница – пустая строка (обозначим за </a:t>
            </a:r>
            <a:r>
              <a:rPr lang="el-GR" b="1" dirty="0">
                <a:solidFill>
                  <a:schemeClr val="accent1">
                    <a:lumMod val="50000"/>
                  </a:schemeClr>
                </a:solidFill>
                <a:latin typeface="Calibri Light" panose="020F0302020204030204" pitchFamily="34" charset="0"/>
                <a:cs typeface="Calibri Light" panose="020F0302020204030204" pitchFamily="34" charset="0"/>
              </a:rPr>
              <a:t>ε</a:t>
            </a:r>
            <a:r>
              <a:rPr lang="ru-RU" b="1" dirty="0">
                <a:solidFill>
                  <a:schemeClr val="accent1">
                    <a:lumMod val="50000"/>
                  </a:schemeClr>
                </a:solidFill>
                <a:latin typeface="Calibri Light" panose="020F0302020204030204" pitchFamily="34" charset="0"/>
                <a:cs typeface="Calibri Light" panose="020F0302020204030204" pitchFamily="34" charset="0"/>
              </a:rPr>
              <a:t>). Сама строка не может быть границей. </a:t>
            </a:r>
            <a:endParaRPr lang="en-US" b="1" dirty="0">
              <a:solidFill>
                <a:schemeClr val="accent1">
                  <a:lumMod val="50000"/>
                </a:schemeClr>
              </a:solidFill>
              <a:latin typeface="Calibri Light" panose="020F0302020204030204" pitchFamily="34" charset="0"/>
              <a:cs typeface="Calibri Light" panose="020F0302020204030204" pitchFamily="34" charset="0"/>
            </a:endParaRPr>
          </a:p>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Назовем границу максимальной, если перед ней (вернее перед суффиксом, являющимся её копией) и перед подстрокой, границей которой является наша граница, стоит один и тот же символ, и при этом она является наиболее длинной среди аналогичных. («</a:t>
            </a:r>
            <a:r>
              <a:rPr lang="en-US" b="1" dirty="0">
                <a:solidFill>
                  <a:schemeClr val="accent1">
                    <a:lumMod val="50000"/>
                  </a:schemeClr>
                </a:solidFill>
                <a:latin typeface="Calibri Light" panose="020F0302020204030204" pitchFamily="34" charset="0"/>
                <a:cs typeface="Calibri Light" panose="020F0302020204030204" pitchFamily="34" charset="0"/>
              </a:rPr>
              <a:t>AB</a:t>
            </a:r>
            <a:r>
              <a:rPr lang="ru-RU" b="1" dirty="0">
                <a:solidFill>
                  <a:schemeClr val="accent1">
                    <a:lumMod val="50000"/>
                  </a:schemeClr>
                </a:solidFill>
                <a:latin typeface="Calibri Light" panose="020F0302020204030204" pitchFamily="34" charset="0"/>
                <a:cs typeface="Calibri Light" panose="020F0302020204030204" pitchFamily="34" charset="0"/>
              </a:rPr>
              <a:t>» для «…</a:t>
            </a:r>
            <a:r>
              <a:rPr lang="en-US" b="1" dirty="0">
                <a:solidFill>
                  <a:schemeClr val="accent1">
                    <a:lumMod val="50000"/>
                  </a:schemeClr>
                </a:solidFill>
                <a:latin typeface="Calibri Light" panose="020F0302020204030204" pitchFamily="34" charset="0"/>
                <a:cs typeface="Calibri Light" panose="020F0302020204030204" pitchFamily="34" charset="0"/>
              </a:rPr>
              <a:t>B|ABABXXABAB|</a:t>
            </a:r>
            <a:r>
              <a:rPr lang="ru-RU" b="1" dirty="0">
                <a:solidFill>
                  <a:schemeClr val="accent1">
                    <a:lumMod val="50000"/>
                  </a:schemeClr>
                </a:solidFill>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193519479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Заголовок 1">
            <a:extLst>
              <a:ext uri="{FF2B5EF4-FFF2-40B4-BE49-F238E27FC236}">
                <a16:creationId xmlns:a16="http://schemas.microsoft.com/office/drawing/2014/main" id="{A1D1E211-6942-43C0-88B8-22443B54CFD4}"/>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Предобработка</a:t>
            </a:r>
          </a:p>
        </p:txBody>
      </p:sp>
      <p:sp>
        <p:nvSpPr>
          <p:cNvPr id="3" name="Объект 2">
            <a:extLst>
              <a:ext uri="{FF2B5EF4-FFF2-40B4-BE49-F238E27FC236}">
                <a16:creationId xmlns:a16="http://schemas.microsoft.com/office/drawing/2014/main" id="{B064D365-415B-4EFB-9E18-6778942CCB2D}"/>
              </a:ext>
            </a:extLst>
          </p:cNvPr>
          <p:cNvSpPr>
            <a:spLocks noGrp="1"/>
          </p:cNvSpPr>
          <p:nvPr>
            <p:ph idx="1"/>
          </p:nvPr>
        </p:nvSpPr>
        <p:spPr/>
        <p:txBody>
          <a:bodyPr/>
          <a:lstStyle/>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Пусть у нас есть подстрока А и её максимальной границей является </a:t>
            </a:r>
            <a:r>
              <a:rPr lang="en-US" b="1" dirty="0">
                <a:solidFill>
                  <a:schemeClr val="accent1">
                    <a:lumMod val="50000"/>
                  </a:schemeClr>
                </a:solidFill>
                <a:latin typeface="Calibri Light" panose="020F0302020204030204" pitchFamily="34" charset="0"/>
                <a:cs typeface="Calibri Light" panose="020F0302020204030204" pitchFamily="34" charset="0"/>
              </a:rPr>
              <a:t>p</a:t>
            </a:r>
            <a:r>
              <a:rPr lang="ru-RU" b="1" dirty="0">
                <a:solidFill>
                  <a:schemeClr val="accent1">
                    <a:lumMod val="50000"/>
                  </a:schemeClr>
                </a:solidFill>
                <a:latin typeface="Calibri Light" panose="020F0302020204030204" pitchFamily="34" charset="0"/>
                <a:cs typeface="Calibri Light" panose="020F0302020204030204" pitchFamily="34" charset="0"/>
              </a:rPr>
              <a:t>. То есть</a:t>
            </a:r>
            <a:r>
              <a:rPr lang="en-US" b="1" dirty="0">
                <a:solidFill>
                  <a:schemeClr val="accent1">
                    <a:lumMod val="50000"/>
                  </a:schemeClr>
                </a:solidFill>
                <a:latin typeface="Calibri Light" panose="020F0302020204030204" pitchFamily="34" charset="0"/>
                <a:cs typeface="Calibri Light" panose="020F0302020204030204" pitchFamily="34" charset="0"/>
              </a:rPr>
              <a:t> </a:t>
            </a:r>
            <a:r>
              <a:rPr lang="ru-RU" b="1" dirty="0">
                <a:solidFill>
                  <a:schemeClr val="accent1">
                    <a:lumMod val="50000"/>
                  </a:schemeClr>
                </a:solidFill>
                <a:latin typeface="Calibri Light" panose="020F0302020204030204" pitchFamily="34" charset="0"/>
                <a:cs typeface="Calibri Light" panose="020F0302020204030204" pitchFamily="34" charset="0"/>
              </a:rPr>
              <a:t>строка имеет вид </a:t>
            </a:r>
            <a:r>
              <a:rPr lang="en-US" b="1" dirty="0">
                <a:solidFill>
                  <a:schemeClr val="accent1">
                    <a:lumMod val="50000"/>
                  </a:schemeClr>
                </a:solidFill>
                <a:latin typeface="Calibri Light" panose="020F0302020204030204" pitchFamily="34" charset="0"/>
                <a:cs typeface="Calibri Light" panose="020F0302020204030204" pitchFamily="34" charset="0"/>
              </a:rPr>
              <a:t>“…#A…” = “...#p??...??#p…”</a:t>
            </a:r>
            <a:r>
              <a:rPr lang="ru-RU" b="1" dirty="0">
                <a:solidFill>
                  <a:schemeClr val="accent1">
                    <a:lumMod val="50000"/>
                  </a:schemeClr>
                </a:solidFill>
                <a:latin typeface="Calibri Light" panose="020F0302020204030204" pitchFamily="34" charset="0"/>
                <a:cs typeface="Calibri Light" panose="020F0302020204030204" pitchFamily="34" charset="0"/>
              </a:rPr>
              <a:t>, где ? – любой символ. Так вот тогда, </a:t>
            </a:r>
            <a:r>
              <a:rPr lang="en-US" b="1" dirty="0">
                <a:solidFill>
                  <a:schemeClr val="accent1">
                    <a:lumMod val="50000"/>
                  </a:schemeClr>
                </a:solidFill>
                <a:latin typeface="Calibri Light" panose="020F0302020204030204" pitchFamily="34" charset="0"/>
                <a:cs typeface="Calibri Light" panose="020F0302020204030204" pitchFamily="34" charset="0"/>
              </a:rPr>
              <a:t>#p</a:t>
            </a:r>
            <a:r>
              <a:rPr lang="ru-RU" b="1" dirty="0">
                <a:solidFill>
                  <a:schemeClr val="accent1">
                    <a:lumMod val="50000"/>
                  </a:schemeClr>
                </a:solidFill>
                <a:latin typeface="Calibri Light" panose="020F0302020204030204" pitchFamily="34" charset="0"/>
                <a:cs typeface="Calibri Light" panose="020F0302020204030204" pitchFamily="34" charset="0"/>
              </a:rPr>
              <a:t> является самой длинной границей </a:t>
            </a:r>
            <a:r>
              <a:rPr lang="en-US" b="1" dirty="0">
                <a:solidFill>
                  <a:schemeClr val="accent1">
                    <a:lumMod val="50000"/>
                  </a:schemeClr>
                </a:solidFill>
                <a:latin typeface="Calibri Light" panose="020F0302020204030204" pitchFamily="34" charset="0"/>
                <a:cs typeface="Calibri Light" panose="020F0302020204030204" pitchFamily="34" charset="0"/>
              </a:rPr>
              <a:t>#</a:t>
            </a:r>
            <a:r>
              <a:rPr lang="ru-RU" b="1" dirty="0">
                <a:solidFill>
                  <a:schemeClr val="accent1">
                    <a:lumMod val="50000"/>
                  </a:schemeClr>
                </a:solidFill>
                <a:latin typeface="Calibri Light" panose="020F0302020204030204" pitchFamily="34" charset="0"/>
                <a:cs typeface="Calibri Light" panose="020F0302020204030204" pitchFamily="34" charset="0"/>
              </a:rPr>
              <a:t>А. </a:t>
            </a:r>
          </a:p>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Также заметим, что если взять две различные границы одной строки, то меньшая из них будет границей большего и наоборот граница границы строки является её границей. </a:t>
            </a:r>
          </a:p>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Это значит, что максимальная граница подстроки – это максимальная граница одной из границ (вернее префикса подстроки, являющегося копией одной из границ). </a:t>
            </a:r>
          </a:p>
        </p:txBody>
      </p:sp>
    </p:spTree>
    <p:extLst>
      <p:ext uri="{BB962C8B-B14F-4D97-AF65-F5344CB8AC3E}">
        <p14:creationId xmlns:p14="http://schemas.microsoft.com/office/powerpoint/2010/main" val="106371861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433363-F38A-489B-9688-09850E75DFC8}"/>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Предобработка</a:t>
            </a:r>
          </a:p>
        </p:txBody>
      </p:sp>
      <p:sp>
        <p:nvSpPr>
          <p:cNvPr id="3" name="Объект 2">
            <a:extLst>
              <a:ext uri="{FF2B5EF4-FFF2-40B4-BE49-F238E27FC236}">
                <a16:creationId xmlns:a16="http://schemas.microsoft.com/office/drawing/2014/main" id="{13D75E5C-6019-4D40-AAE1-EDA32389B86F}"/>
              </a:ext>
            </a:extLst>
          </p:cNvPr>
          <p:cNvSpPr>
            <a:spLocks noGrp="1"/>
          </p:cNvSpPr>
          <p:nvPr>
            <p:ph idx="1"/>
          </p:nvPr>
        </p:nvSpPr>
        <p:spPr/>
        <p:txBody>
          <a:bodyPr/>
          <a:lstStyle/>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По сути алгоритм наш заключается в нахождении для каждого суффикса </a:t>
            </a:r>
            <a:r>
              <a:rPr lang="en-US" b="1" dirty="0">
                <a:solidFill>
                  <a:schemeClr val="accent1">
                    <a:lumMod val="50000"/>
                  </a:schemeClr>
                </a:solidFill>
                <a:latin typeface="Calibri Light" panose="020F0302020204030204" pitchFamily="34" charset="0"/>
                <a:cs typeface="Calibri Light" panose="020F0302020204030204" pitchFamily="34" charset="0"/>
              </a:rPr>
              <a:t>s</a:t>
            </a:r>
            <a:r>
              <a:rPr lang="ru-RU" b="1" dirty="0">
                <a:solidFill>
                  <a:schemeClr val="accent1">
                    <a:lumMod val="50000"/>
                  </a:schemeClr>
                </a:solidFill>
                <a:latin typeface="Calibri Light" panose="020F0302020204030204" pitchFamily="34" charset="0"/>
                <a:cs typeface="Calibri Light" panose="020F0302020204030204" pitchFamily="34" charset="0"/>
              </a:rPr>
              <a:t> кратчайшего суффикса, для которой </a:t>
            </a:r>
            <a:r>
              <a:rPr lang="en-US" b="1" dirty="0">
                <a:solidFill>
                  <a:schemeClr val="accent1">
                    <a:lumMod val="50000"/>
                  </a:schemeClr>
                </a:solidFill>
                <a:latin typeface="Calibri Light" panose="020F0302020204030204" pitchFamily="34" charset="0"/>
                <a:cs typeface="Calibri Light" panose="020F0302020204030204" pitchFamily="34" charset="0"/>
              </a:rPr>
              <a:t>s</a:t>
            </a:r>
            <a:r>
              <a:rPr lang="ru-RU" b="1" dirty="0">
                <a:solidFill>
                  <a:schemeClr val="accent1">
                    <a:lumMod val="50000"/>
                  </a:schemeClr>
                </a:solidFill>
                <a:latin typeface="Calibri Light" panose="020F0302020204030204" pitchFamily="34" charset="0"/>
                <a:cs typeface="Calibri Light" panose="020F0302020204030204" pitchFamily="34" charset="0"/>
              </a:rPr>
              <a:t> является максимальной по длине границей.</a:t>
            </a:r>
          </a:p>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Например, суффикс «АВ» из «АВХАВХХАВ» является максимальной по длине границей суффиксам «АВХХАВ» и «АВХАВХХАВ». Тогда очевидно, что позицией последнего вхождения «АВ» в «АВХАВХХАВ» кроме самого суффикса «АВ» является позиция «АВХХАВ», которая является кратчайшим суффиксов, для которого «АВ» является максимальной по длине границей. А сдвиг будет равен 4.</a:t>
            </a:r>
          </a:p>
        </p:txBody>
      </p:sp>
    </p:spTree>
    <p:extLst>
      <p:ext uri="{BB962C8B-B14F-4D97-AF65-F5344CB8AC3E}">
        <p14:creationId xmlns:p14="http://schemas.microsoft.com/office/powerpoint/2010/main" val="210729869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A76B558-2AFB-4067-BCB6-D267721197A8}"/>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Предобработка</a:t>
            </a:r>
          </a:p>
        </p:txBody>
      </p:sp>
      <p:sp>
        <p:nvSpPr>
          <p:cNvPr id="3" name="Объект 2">
            <a:extLst>
              <a:ext uri="{FF2B5EF4-FFF2-40B4-BE49-F238E27FC236}">
                <a16:creationId xmlns:a16="http://schemas.microsoft.com/office/drawing/2014/main" id="{CA0E0D94-8FD2-4506-B7FA-123B36FEAE45}"/>
              </a:ext>
            </a:extLst>
          </p:cNvPr>
          <p:cNvSpPr>
            <a:spLocks noGrp="1"/>
          </p:cNvSpPr>
          <p:nvPr>
            <p:ph idx="1"/>
          </p:nvPr>
        </p:nvSpPr>
        <p:spPr/>
        <p:txBody>
          <a:bodyPr/>
          <a:lstStyle/>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Есть два массива (назовём их </a:t>
            </a:r>
            <a:r>
              <a:rPr lang="en-US" b="1" dirty="0">
                <a:solidFill>
                  <a:schemeClr val="accent1">
                    <a:lumMod val="50000"/>
                  </a:schemeClr>
                </a:solidFill>
                <a:latin typeface="Calibri Light" panose="020F0302020204030204" pitchFamily="34" charset="0"/>
                <a:cs typeface="Calibri Light" panose="020F0302020204030204" pitchFamily="34" charset="0"/>
              </a:rPr>
              <a:t>max </a:t>
            </a:r>
            <a:r>
              <a:rPr lang="ru-RU" b="1" dirty="0">
                <a:solidFill>
                  <a:schemeClr val="accent1">
                    <a:lumMod val="50000"/>
                  </a:schemeClr>
                </a:solidFill>
                <a:latin typeface="Calibri Light" panose="020F0302020204030204" pitchFamily="34" charset="0"/>
                <a:cs typeface="Calibri Light" panose="020F0302020204030204" pitchFamily="34" charset="0"/>
              </a:rPr>
              <a:t>и </a:t>
            </a:r>
            <a:r>
              <a:rPr lang="en-US" b="1" dirty="0">
                <a:solidFill>
                  <a:schemeClr val="accent1">
                    <a:lumMod val="50000"/>
                  </a:schemeClr>
                </a:solidFill>
                <a:latin typeface="Calibri Light" panose="020F0302020204030204" pitchFamily="34" charset="0"/>
                <a:cs typeface="Calibri Light" panose="020F0302020204030204" pitchFamily="34" charset="0"/>
              </a:rPr>
              <a:t>shift</a:t>
            </a:r>
            <a:r>
              <a:rPr lang="ru-RU" b="1" dirty="0">
                <a:solidFill>
                  <a:schemeClr val="accent1">
                    <a:lumMod val="50000"/>
                  </a:schemeClr>
                </a:solidFill>
                <a:latin typeface="Calibri Light" panose="020F0302020204030204" pitchFamily="34" charset="0"/>
                <a:cs typeface="Calibri Light" panose="020F0302020204030204" pitchFamily="34" charset="0"/>
              </a:rPr>
              <a:t>) – один хранит позиции максимальных границ для всех суффиксов (в том числе для пустого суффикса), другой хранит позиции суффиксов для суффиксов, которые являются их максимальными границами, то бишь искомые ближайшие вхождения суффиксов.</a:t>
            </a:r>
          </a:p>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Два указателя (назовём их </a:t>
            </a:r>
            <a:r>
              <a:rPr lang="en-US" b="1" dirty="0">
                <a:solidFill>
                  <a:schemeClr val="accent1">
                    <a:lumMod val="50000"/>
                  </a:schemeClr>
                </a:solidFill>
                <a:latin typeface="Calibri Light" panose="020F0302020204030204" pitchFamily="34" charset="0"/>
                <a:cs typeface="Calibri Light" panose="020F0302020204030204" pitchFamily="34" charset="0"/>
              </a:rPr>
              <a:t>s </a:t>
            </a:r>
            <a:r>
              <a:rPr lang="ru-RU" b="1" dirty="0">
                <a:solidFill>
                  <a:schemeClr val="accent1">
                    <a:lumMod val="50000"/>
                  </a:schemeClr>
                </a:solidFill>
                <a:latin typeface="Calibri Light" panose="020F0302020204030204" pitchFamily="34" charset="0"/>
                <a:cs typeface="Calibri Light" panose="020F0302020204030204" pitchFamily="34" charset="0"/>
              </a:rPr>
              <a:t>и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 – один для суффиксов, другой для границ.</a:t>
            </a:r>
            <a:r>
              <a:rPr lang="en-US" b="1" dirty="0">
                <a:solidFill>
                  <a:schemeClr val="accent1">
                    <a:lumMod val="50000"/>
                  </a:schemeClr>
                </a:solidFill>
                <a:latin typeface="Calibri Light" panose="020F0302020204030204" pitchFamily="34" charset="0"/>
                <a:cs typeface="Calibri Light" panose="020F0302020204030204" pitchFamily="34" charset="0"/>
              </a:rPr>
              <a:t> </a:t>
            </a:r>
            <a:r>
              <a:rPr lang="ru-RU" b="1" dirty="0">
                <a:solidFill>
                  <a:schemeClr val="accent1">
                    <a:lumMod val="50000"/>
                  </a:schemeClr>
                </a:solidFill>
                <a:latin typeface="Calibri Light" panose="020F0302020204030204" pitchFamily="34" charset="0"/>
                <a:cs typeface="Calibri Light" panose="020F0302020204030204" pitchFamily="34" charset="0"/>
              </a:rPr>
              <a:t>Изначально </a:t>
            </a:r>
            <a:r>
              <a:rPr lang="en-US" b="1" dirty="0">
                <a:solidFill>
                  <a:schemeClr val="accent1">
                    <a:lumMod val="50000"/>
                  </a:schemeClr>
                </a:solidFill>
                <a:latin typeface="Calibri Light" panose="020F0302020204030204" pitchFamily="34" charset="0"/>
                <a:cs typeface="Calibri Light" panose="020F0302020204030204" pitchFamily="34" charset="0"/>
              </a:rPr>
              <a:t>s</a:t>
            </a:r>
            <a:r>
              <a:rPr lang="ru-RU" b="1" dirty="0">
                <a:solidFill>
                  <a:schemeClr val="accent1">
                    <a:lumMod val="50000"/>
                  </a:schemeClr>
                </a:solidFill>
                <a:latin typeface="Calibri Light" panose="020F0302020204030204" pitchFamily="34" charset="0"/>
                <a:cs typeface="Calibri Light" panose="020F0302020204030204" pitchFamily="34" charset="0"/>
              </a:rPr>
              <a:t> пустая подстрока, а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 – ничего, так как </a:t>
            </a:r>
            <a:r>
              <a:rPr lang="en-US" b="1" dirty="0">
                <a:solidFill>
                  <a:schemeClr val="accent1">
                    <a:lumMod val="50000"/>
                  </a:schemeClr>
                </a:solidFill>
                <a:latin typeface="Calibri Light" panose="020F0302020204030204" pitchFamily="34" charset="0"/>
                <a:cs typeface="Calibri Light" panose="020F0302020204030204" pitchFamily="34" charset="0"/>
              </a:rPr>
              <a:t>t </a:t>
            </a:r>
            <a:r>
              <a:rPr lang="ru-RU" b="1" dirty="0">
                <a:solidFill>
                  <a:schemeClr val="accent1">
                    <a:lumMod val="50000"/>
                  </a:schemeClr>
                </a:solidFill>
                <a:latin typeface="Calibri Light" panose="020F0302020204030204" pitchFamily="34" charset="0"/>
                <a:cs typeface="Calibri Light" panose="020F0302020204030204" pitchFamily="34" charset="0"/>
              </a:rPr>
              <a:t>– граница, а как мы упомянули ранее строка и её граница не могут быть одинаковыми.</a:t>
            </a:r>
          </a:p>
          <a:p>
            <a:pPr marL="45720" indent="0">
              <a:buNone/>
            </a:pPr>
            <a:r>
              <a:rPr lang="ru-RU" b="1" dirty="0">
                <a:solidFill>
                  <a:schemeClr val="accent1">
                    <a:lumMod val="50000"/>
                  </a:schemeClr>
                </a:solidFill>
                <a:latin typeface="Calibri Light" panose="020F0302020204030204" pitchFamily="34" charset="0"/>
                <a:cs typeface="Calibri Light" panose="020F0302020204030204" pitchFamily="34" charset="0"/>
              </a:rPr>
              <a:t>Начинаем алгоритм с конца шаблона.</a:t>
            </a:r>
          </a:p>
        </p:txBody>
      </p:sp>
    </p:spTree>
    <p:extLst>
      <p:ext uri="{BB962C8B-B14F-4D97-AF65-F5344CB8AC3E}">
        <p14:creationId xmlns:p14="http://schemas.microsoft.com/office/powerpoint/2010/main" val="87063978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BF4A20-B48F-443C-B54E-2B8FB26C86EB}"/>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Предобработка</a:t>
            </a:r>
          </a:p>
        </p:txBody>
      </p:sp>
      <p:sp>
        <p:nvSpPr>
          <p:cNvPr id="3" name="Объект 2">
            <a:extLst>
              <a:ext uri="{FF2B5EF4-FFF2-40B4-BE49-F238E27FC236}">
                <a16:creationId xmlns:a16="http://schemas.microsoft.com/office/drawing/2014/main" id="{7FFC4352-51B1-4F16-A684-28A860BA2EE1}"/>
              </a:ext>
            </a:extLst>
          </p:cNvPr>
          <p:cNvSpPr>
            <a:spLocks noGrp="1"/>
          </p:cNvSpPr>
          <p:nvPr>
            <p:ph idx="1"/>
          </p:nvPr>
        </p:nvSpPr>
        <p:spPr/>
        <p:txBody>
          <a:bodyPr/>
          <a:lstStyle/>
          <a:p>
            <a:r>
              <a:rPr lang="ru-RU" b="1" dirty="0">
                <a:solidFill>
                  <a:schemeClr val="accent1">
                    <a:lumMod val="50000"/>
                  </a:schemeClr>
                </a:solidFill>
                <a:latin typeface="Calibri Light" panose="020F0302020204030204" pitchFamily="34" charset="0"/>
                <a:cs typeface="Calibri Light" panose="020F0302020204030204" pitchFamily="34" charset="0"/>
              </a:rPr>
              <a:t>Рассматриваем очередные суффиксы </a:t>
            </a:r>
            <a:r>
              <a:rPr lang="en-US" b="1" dirty="0">
                <a:solidFill>
                  <a:schemeClr val="accent1">
                    <a:lumMod val="50000"/>
                  </a:schemeClr>
                </a:solidFill>
                <a:latin typeface="Calibri Light" panose="020F0302020204030204" pitchFamily="34" charset="0"/>
                <a:cs typeface="Calibri Light" panose="020F0302020204030204" pitchFamily="34" charset="0"/>
              </a:rPr>
              <a:t>s</a:t>
            </a:r>
            <a:r>
              <a:rPr lang="ru-RU" b="1" dirty="0">
                <a:solidFill>
                  <a:schemeClr val="accent1">
                    <a:lumMod val="50000"/>
                  </a:schemeClr>
                </a:solidFill>
                <a:latin typeface="Calibri Light" panose="020F0302020204030204" pitchFamily="34" charset="0"/>
                <a:cs typeface="Calibri Light" panose="020F0302020204030204" pitchFamily="34" charset="0"/>
              </a:rPr>
              <a:t> и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a:t>
            </a:r>
          </a:p>
          <a:p>
            <a:r>
              <a:rPr lang="ru-RU" b="1" dirty="0">
                <a:solidFill>
                  <a:schemeClr val="accent1">
                    <a:lumMod val="50000"/>
                  </a:schemeClr>
                </a:solidFill>
                <a:latin typeface="Calibri Light" panose="020F0302020204030204" pitchFamily="34" charset="0"/>
                <a:cs typeface="Calibri Light" panose="020F0302020204030204" pitchFamily="34" charset="0"/>
              </a:rPr>
              <a:t>Если для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 в </a:t>
            </a:r>
            <a:r>
              <a:rPr lang="en-US" b="1" dirty="0">
                <a:solidFill>
                  <a:schemeClr val="accent1">
                    <a:lumMod val="50000"/>
                  </a:schemeClr>
                </a:solidFill>
                <a:latin typeface="Calibri Light" panose="020F0302020204030204" pitchFamily="34" charset="0"/>
                <a:cs typeface="Calibri Light" panose="020F0302020204030204" pitchFamily="34" charset="0"/>
              </a:rPr>
              <a:t>shift </a:t>
            </a:r>
            <a:r>
              <a:rPr lang="ru-RU" b="1" dirty="0">
                <a:solidFill>
                  <a:schemeClr val="accent1">
                    <a:lumMod val="50000"/>
                  </a:schemeClr>
                </a:solidFill>
                <a:latin typeface="Calibri Light" panose="020F0302020204030204" pitchFamily="34" charset="0"/>
                <a:cs typeface="Calibri Light" panose="020F0302020204030204" pitchFamily="34" charset="0"/>
              </a:rPr>
              <a:t>еще ничего не записано, то записываем в </a:t>
            </a:r>
            <a:r>
              <a:rPr lang="en-US" b="1" dirty="0">
                <a:solidFill>
                  <a:schemeClr val="accent1">
                    <a:lumMod val="50000"/>
                  </a:schemeClr>
                </a:solidFill>
                <a:latin typeface="Calibri Light" panose="020F0302020204030204" pitchFamily="34" charset="0"/>
                <a:cs typeface="Calibri Light" panose="020F0302020204030204" pitchFamily="34" charset="0"/>
              </a:rPr>
              <a:t>shift</a:t>
            </a:r>
            <a:r>
              <a:rPr lang="ru-RU" b="1" dirty="0">
                <a:solidFill>
                  <a:schemeClr val="accent1">
                    <a:lumMod val="50000"/>
                  </a:schemeClr>
                </a:solidFill>
                <a:latin typeface="Calibri Light" panose="020F0302020204030204" pitchFamily="34" charset="0"/>
                <a:cs typeface="Calibri Light" panose="020F0302020204030204" pitchFamily="34" charset="0"/>
              </a:rPr>
              <a:t> в позицию</a:t>
            </a:r>
            <a:r>
              <a:rPr lang="en-US" b="1" dirty="0">
                <a:solidFill>
                  <a:schemeClr val="accent1">
                    <a:lumMod val="50000"/>
                  </a:schemeClr>
                </a:solidFill>
                <a:latin typeface="Calibri Light" panose="020F0302020204030204" pitchFamily="34" charset="0"/>
                <a:cs typeface="Calibri Light" panose="020F0302020204030204" pitchFamily="34" charset="0"/>
              </a:rPr>
              <a:t> t s</a:t>
            </a:r>
            <a:r>
              <a:rPr lang="ru-RU" b="1" dirty="0">
                <a:solidFill>
                  <a:schemeClr val="accent1">
                    <a:lumMod val="50000"/>
                  </a:schemeClr>
                </a:solidFill>
                <a:latin typeface="Calibri Light" panose="020F0302020204030204" pitchFamily="34" charset="0"/>
                <a:cs typeface="Calibri Light" panose="020F0302020204030204" pitchFamily="34" charset="0"/>
              </a:rPr>
              <a:t>.</a:t>
            </a:r>
          </a:p>
          <a:p>
            <a:r>
              <a:rPr lang="ru-RU" b="1" dirty="0">
                <a:solidFill>
                  <a:schemeClr val="accent1">
                    <a:lumMod val="50000"/>
                  </a:schemeClr>
                </a:solidFill>
                <a:latin typeface="Calibri Light" panose="020F0302020204030204" pitchFamily="34" charset="0"/>
                <a:cs typeface="Calibri Light" panose="020F0302020204030204" pitchFamily="34" charset="0"/>
              </a:rPr>
              <a:t>Если перед </a:t>
            </a:r>
            <a:r>
              <a:rPr lang="en-US" b="1" dirty="0">
                <a:solidFill>
                  <a:schemeClr val="accent1">
                    <a:lumMod val="50000"/>
                  </a:schemeClr>
                </a:solidFill>
                <a:latin typeface="Calibri Light" panose="020F0302020204030204" pitchFamily="34" charset="0"/>
                <a:cs typeface="Calibri Light" panose="020F0302020204030204" pitchFamily="34" charset="0"/>
              </a:rPr>
              <a:t>s</a:t>
            </a:r>
            <a:r>
              <a:rPr lang="ru-RU" b="1" dirty="0">
                <a:solidFill>
                  <a:schemeClr val="accent1">
                    <a:lumMod val="50000"/>
                  </a:schemeClr>
                </a:solidFill>
                <a:latin typeface="Calibri Light" panose="020F0302020204030204" pitchFamily="34" charset="0"/>
                <a:cs typeface="Calibri Light" panose="020F0302020204030204" pitchFamily="34" charset="0"/>
              </a:rPr>
              <a:t> и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 стоит один и тот же символ, то записываем в </a:t>
            </a:r>
            <a:r>
              <a:rPr lang="en-US" b="1" dirty="0">
                <a:solidFill>
                  <a:schemeClr val="accent1">
                    <a:lumMod val="50000"/>
                  </a:schemeClr>
                </a:solidFill>
                <a:latin typeface="Calibri Light" panose="020F0302020204030204" pitchFamily="34" charset="0"/>
                <a:cs typeface="Calibri Light" panose="020F0302020204030204" pitchFamily="34" charset="0"/>
              </a:rPr>
              <a:t>max </a:t>
            </a:r>
            <a:r>
              <a:rPr lang="ru-RU" b="1" dirty="0">
                <a:solidFill>
                  <a:schemeClr val="accent1">
                    <a:lumMod val="50000"/>
                  </a:schemeClr>
                </a:solidFill>
                <a:latin typeface="Calibri Light" panose="020F0302020204030204" pitchFamily="34" charset="0"/>
                <a:cs typeface="Calibri Light" panose="020F0302020204030204" pitchFamily="34" charset="0"/>
              </a:rPr>
              <a:t>в позицию </a:t>
            </a:r>
            <a:r>
              <a:rPr lang="en-US" b="1" dirty="0">
                <a:solidFill>
                  <a:schemeClr val="accent1">
                    <a:lumMod val="50000"/>
                  </a:schemeClr>
                </a:solidFill>
                <a:latin typeface="Calibri Light" panose="020F0302020204030204" pitchFamily="34" charset="0"/>
                <a:cs typeface="Calibri Light" panose="020F0302020204030204" pitchFamily="34" charset="0"/>
              </a:rPr>
              <a:t>s t </a:t>
            </a:r>
            <a:r>
              <a:rPr lang="ru-RU" b="1" dirty="0">
                <a:solidFill>
                  <a:schemeClr val="accent1">
                    <a:lumMod val="50000"/>
                  </a:schemeClr>
                </a:solidFill>
                <a:latin typeface="Calibri Light" panose="020F0302020204030204" pitchFamily="34" charset="0"/>
                <a:cs typeface="Calibri Light" panose="020F0302020204030204" pitchFamily="34" charset="0"/>
              </a:rPr>
              <a:t>и перемещаем суффиксы на одну позицию влево.</a:t>
            </a:r>
          </a:p>
          <a:p>
            <a:r>
              <a:rPr lang="ru-RU" b="1" dirty="0">
                <a:solidFill>
                  <a:schemeClr val="accent1">
                    <a:lumMod val="50000"/>
                  </a:schemeClr>
                </a:solidFill>
                <a:latin typeface="Calibri Light" panose="020F0302020204030204" pitchFamily="34" charset="0"/>
                <a:cs typeface="Calibri Light" panose="020F0302020204030204" pitchFamily="34" charset="0"/>
              </a:rPr>
              <a:t>Если перед </a:t>
            </a:r>
            <a:r>
              <a:rPr lang="en-US" b="1" dirty="0">
                <a:solidFill>
                  <a:schemeClr val="accent1">
                    <a:lumMod val="50000"/>
                  </a:schemeClr>
                </a:solidFill>
                <a:latin typeface="Calibri Light" panose="020F0302020204030204" pitchFamily="34" charset="0"/>
                <a:cs typeface="Calibri Light" panose="020F0302020204030204" pitchFamily="34" charset="0"/>
              </a:rPr>
              <a:t>s </a:t>
            </a:r>
            <a:r>
              <a:rPr lang="ru-RU" b="1" dirty="0">
                <a:solidFill>
                  <a:schemeClr val="accent1">
                    <a:lumMod val="50000"/>
                  </a:schemeClr>
                </a:solidFill>
                <a:latin typeface="Calibri Light" panose="020F0302020204030204" pitchFamily="34" charset="0"/>
                <a:cs typeface="Calibri Light" panose="020F0302020204030204" pitchFamily="34" charset="0"/>
              </a:rPr>
              <a:t>и</a:t>
            </a:r>
            <a:r>
              <a:rPr lang="en-US" b="1" dirty="0">
                <a:solidFill>
                  <a:schemeClr val="accent1">
                    <a:lumMod val="50000"/>
                  </a:schemeClr>
                </a:solidFill>
                <a:latin typeface="Calibri Light" panose="020F0302020204030204" pitchFamily="34" charset="0"/>
                <a:cs typeface="Calibri Light" panose="020F0302020204030204" pitchFamily="34" charset="0"/>
              </a:rPr>
              <a:t> t </a:t>
            </a:r>
            <a:r>
              <a:rPr lang="ru-RU" b="1" dirty="0">
                <a:solidFill>
                  <a:schemeClr val="accent1">
                    <a:lumMod val="50000"/>
                  </a:schemeClr>
                </a:solidFill>
                <a:latin typeface="Calibri Light" panose="020F0302020204030204" pitchFamily="34" charset="0"/>
                <a:cs typeface="Calibri Light" panose="020F0302020204030204" pitchFamily="34" charset="0"/>
              </a:rPr>
              <a:t>символы отличаются, то вместо </a:t>
            </a:r>
            <a:r>
              <a:rPr lang="en-US" b="1" dirty="0">
                <a:solidFill>
                  <a:schemeClr val="accent1">
                    <a:lumMod val="50000"/>
                  </a:schemeClr>
                </a:solidFill>
                <a:latin typeface="Calibri Light" panose="020F0302020204030204" pitchFamily="34" charset="0"/>
                <a:cs typeface="Calibri Light" panose="020F0302020204030204" pitchFamily="34" charset="0"/>
              </a:rPr>
              <a:t>t </a:t>
            </a:r>
            <a:r>
              <a:rPr lang="ru-RU" b="1" dirty="0">
                <a:solidFill>
                  <a:schemeClr val="accent1">
                    <a:lumMod val="50000"/>
                  </a:schemeClr>
                </a:solidFill>
                <a:latin typeface="Calibri Light" panose="020F0302020204030204" pitchFamily="34" charset="0"/>
                <a:cs typeface="Calibri Light" panose="020F0302020204030204" pitchFamily="34" charset="0"/>
              </a:rPr>
              <a:t>рассматриваем его максимальную границу, благо мы его сохранили в </a:t>
            </a:r>
            <a:r>
              <a:rPr lang="en-US" b="1" dirty="0">
                <a:solidFill>
                  <a:schemeClr val="accent1">
                    <a:lumMod val="50000"/>
                  </a:schemeClr>
                </a:solidFill>
                <a:latin typeface="Calibri Light" panose="020F0302020204030204" pitchFamily="34" charset="0"/>
                <a:cs typeface="Calibri Light" panose="020F0302020204030204" pitchFamily="34" charset="0"/>
              </a:rPr>
              <a:t>max</a:t>
            </a:r>
            <a:r>
              <a:rPr lang="ru-RU" b="1" dirty="0">
                <a:solidFill>
                  <a:schemeClr val="accent1">
                    <a:lumMod val="50000"/>
                  </a:schemeClr>
                </a:solidFill>
                <a:latin typeface="Calibri Light" panose="020F0302020204030204" pitchFamily="34" charset="0"/>
                <a:cs typeface="Calibri Light" panose="020F0302020204030204" pitchFamily="34" charset="0"/>
              </a:rPr>
              <a:t> в позицию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 когда </a:t>
            </a:r>
            <a:r>
              <a:rPr lang="en-US" b="1" dirty="0">
                <a:solidFill>
                  <a:schemeClr val="accent1">
                    <a:lumMod val="50000"/>
                  </a:schemeClr>
                </a:solidFill>
                <a:latin typeface="Calibri Light" panose="020F0302020204030204" pitchFamily="34" charset="0"/>
                <a:cs typeface="Calibri Light" panose="020F0302020204030204" pitchFamily="34" charset="0"/>
              </a:rPr>
              <a:t>s </a:t>
            </a:r>
            <a:r>
              <a:rPr lang="ru-RU" b="1" dirty="0">
                <a:solidFill>
                  <a:schemeClr val="accent1">
                    <a:lumMod val="50000"/>
                  </a:schemeClr>
                </a:solidFill>
                <a:latin typeface="Calibri Light" panose="020F0302020204030204" pitchFamily="34" charset="0"/>
                <a:cs typeface="Calibri Light" panose="020F0302020204030204" pitchFamily="34" charset="0"/>
              </a:rPr>
              <a:t>было равно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 Если символы не совпали повторяем этот пункт уже для нового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 Если совпали – действуем согласно второму пункту для нового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a:t>
            </a:r>
          </a:p>
        </p:txBody>
      </p:sp>
      <p:sp>
        <p:nvSpPr>
          <p:cNvPr id="4" name="TextBox 3">
            <a:extLst>
              <a:ext uri="{FF2B5EF4-FFF2-40B4-BE49-F238E27FC236}">
                <a16:creationId xmlns:a16="http://schemas.microsoft.com/office/drawing/2014/main" id="{8E6C61FF-3600-49AA-8FC2-632D48BE7726}"/>
              </a:ext>
            </a:extLst>
          </p:cNvPr>
          <p:cNvSpPr txBox="1"/>
          <p:nvPr/>
        </p:nvSpPr>
        <p:spPr>
          <a:xfrm>
            <a:off x="9100457" y="6121728"/>
            <a:ext cx="1674953" cy="369332"/>
          </a:xfrm>
          <a:prstGeom prst="rect">
            <a:avLst/>
          </a:prstGeom>
          <a:noFill/>
        </p:spPr>
        <p:txBody>
          <a:bodyPr wrap="square" rtlCol="0">
            <a:spAutoFit/>
          </a:bodyPr>
          <a:lstStyle/>
          <a:p>
            <a:r>
              <a:rPr lang="ru-RU" dirty="0"/>
              <a:t>Пропустить:</a:t>
            </a:r>
          </a:p>
        </p:txBody>
      </p:sp>
      <mc:AlternateContent xmlns:mc="http://schemas.openxmlformats.org/markup-compatibility/2006">
        <mc:Choice xmlns="" xmlns:pslz="http://schemas.microsoft.com/office/powerpoint/2016/slidezoom" Requires="pslz">
          <p:graphicFrame>
            <p:nvGraphicFramePr>
              <p:cNvPr id="5" name="Ссылка на слайд 4">
                <a:extLst>
                  <a:ext uri="{FF2B5EF4-FFF2-40B4-BE49-F238E27FC236}">
                    <a16:creationId xmlns:a16="http://schemas.microsoft.com/office/drawing/2014/main" id="{873662A8-0B0D-4941-B607-13F50A88658C}"/>
                  </a:ext>
                </a:extLst>
              </p:cNvPr>
              <p:cNvGraphicFramePr>
                <a:graphicFrameLocks noChangeAspect="1"/>
              </p:cNvGraphicFramePr>
              <p:nvPr>
                <p:extLst>
                  <p:ext uri="{D42A27DB-BD31-4B8C-83A1-F6EECF244321}">
                    <p14:modId xmlns:p14="http://schemas.microsoft.com/office/powerpoint/2010/main" val="3139038916"/>
                  </p:ext>
                </p:extLst>
              </p:nvPr>
            </p:nvGraphicFramePr>
            <p:xfrm>
              <a:off x="10434025" y="5935322"/>
              <a:ext cx="1338943" cy="753155"/>
            </p:xfrm>
            <a:graphic>
              <a:graphicData uri="http://schemas.microsoft.com/office/powerpoint/2016/slidezoom">
                <pslz:sldZm>
                  <pslz:sldZmObj sldId="316" cId="1841067144">
                    <pslz:zmPr id="{89687E29-7DB0-40AB-AC28-01CB2915CDB0}" returnToParent="0" transitionDur="1000">
                      <p166:blipFill xmlns:p166="http://schemas.microsoft.com/office/powerpoint/2016/6/main">
                        <a:blip r:embed="rId2"/>
                        <a:stretch>
                          <a:fillRect/>
                        </a:stretch>
                      </p166:blipFill>
                      <p166:spPr xmlns:p166="http://schemas.microsoft.com/office/powerpoint/2016/6/main">
                        <a:xfrm>
                          <a:off x="0" y="0"/>
                          <a:ext cx="1338943" cy="753155"/>
                        </a:xfrm>
                        <a:prstGeom prst="rect">
                          <a:avLst/>
                        </a:prstGeom>
                        <a:ln w="3175">
                          <a:solidFill>
                            <a:prstClr val="ltGray"/>
                          </a:solidFill>
                        </a:ln>
                      </p166:spPr>
                    </pslz:zmPr>
                  </pslz:sldZmObj>
                </pslz:sldZm>
              </a:graphicData>
            </a:graphic>
          </p:graphicFrame>
        </mc:Choice>
        <mc:Fallback>
          <p:pic>
            <p:nvPicPr>
              <p:cNvPr id="5" name="Ссылка на слайд 4">
                <a:extLst>
                  <a:ext uri="{FF2B5EF4-FFF2-40B4-BE49-F238E27FC236}">
                    <a16:creationId xmlns:a16="http://schemas.microsoft.com/office/drawing/2014/main" id="{873662A8-0B0D-4941-B607-13F50A88658C}"/>
                  </a:ext>
                </a:extLst>
              </p:cNvPr>
              <p:cNvPicPr>
                <a:picLocks noGrp="1" noRot="1" noChangeAspect="1" noMove="1" noResize="1" noEditPoints="1" noAdjustHandles="1" noChangeArrowheads="1" noChangeShapeType="1"/>
              </p:cNvPicPr>
              <p:nvPr/>
            </p:nvPicPr>
            <p:blipFill>
              <a:blip r:embed="rId3"/>
              <a:stretch>
                <a:fillRect/>
              </a:stretch>
            </p:blipFill>
            <p:spPr>
              <a:xfrm>
                <a:off x="10434025" y="5935322"/>
                <a:ext cx="1338943" cy="753155"/>
              </a:xfrm>
              <a:prstGeom prst="rect">
                <a:avLst/>
              </a:prstGeom>
              <a:ln w="3175">
                <a:solidFill>
                  <a:prstClr val="ltGray"/>
                </a:solidFill>
              </a:ln>
            </p:spPr>
          </p:pic>
        </mc:Fallback>
      </mc:AlternateContent>
    </p:spTree>
    <p:extLst>
      <p:ext uri="{BB962C8B-B14F-4D97-AF65-F5344CB8AC3E}">
        <p14:creationId xmlns:p14="http://schemas.microsoft.com/office/powerpoint/2010/main" val="171906611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4627964" y="2577168"/>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7</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5084200" y="2577168"/>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p>
        </p:txBody>
      </p:sp>
      <p:sp>
        <p:nvSpPr>
          <p:cNvPr id="14" name="TextBox 13">
            <a:extLst>
              <a:ext uri="{FF2B5EF4-FFF2-40B4-BE49-F238E27FC236}">
                <a16:creationId xmlns:a16="http://schemas.microsoft.com/office/drawing/2014/main" id="{4477829D-6944-4C1D-A4B4-BD60F898D18B}"/>
              </a:ext>
            </a:extLst>
          </p:cNvPr>
          <p:cNvSpPr txBox="1"/>
          <p:nvPr/>
        </p:nvSpPr>
        <p:spPr>
          <a:xfrm>
            <a:off x="5379125" y="1552189"/>
            <a:ext cx="3547161" cy="461665"/>
          </a:xfrm>
          <a:prstGeom prst="rect">
            <a:avLst/>
          </a:prstGeom>
          <a:noFill/>
        </p:spPr>
        <p:txBody>
          <a:bodyPr wrap="square" rtlCol="0">
            <a:spAutoFit/>
          </a:bodyPr>
          <a:lstStyle/>
          <a:p>
            <a:r>
              <a:rPr lang="ru-RU" sz="2400" dirty="0"/>
              <a:t>Тут пусто = идем дальше</a:t>
            </a:r>
          </a:p>
        </p:txBody>
      </p:sp>
      <p:sp>
        <p:nvSpPr>
          <p:cNvPr id="15" name="Стрелка: вправо с вырезом 14">
            <a:extLst>
              <a:ext uri="{FF2B5EF4-FFF2-40B4-BE49-F238E27FC236}">
                <a16:creationId xmlns:a16="http://schemas.microsoft.com/office/drawing/2014/main" id="{889946D0-390D-4BBB-AFE5-F479D6533CF2}"/>
              </a:ext>
            </a:extLst>
          </p:cNvPr>
          <p:cNvSpPr/>
          <p:nvPr/>
        </p:nvSpPr>
        <p:spPr>
          <a:xfrm rot="8434340">
            <a:off x="4894075" y="1916272"/>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7" name="Соединитель: изогнутый 16">
            <a:extLst>
              <a:ext uri="{FF2B5EF4-FFF2-40B4-BE49-F238E27FC236}">
                <a16:creationId xmlns:a16="http://schemas.microsoft.com/office/drawing/2014/main" id="{4279E5B4-36F2-4EC2-B866-41987F21B676}"/>
              </a:ext>
            </a:extLst>
          </p:cNvPr>
          <p:cNvCxnSpPr>
            <a:cxnSpLocks/>
            <a:stCxn id="12" idx="2"/>
          </p:cNvCxnSpPr>
          <p:nvPr/>
        </p:nvCxnSpPr>
        <p:spPr>
          <a:xfrm rot="16200000" flipH="1">
            <a:off x="5335026" y="3049025"/>
            <a:ext cx="1913923" cy="1959339"/>
          </a:xfrm>
          <a:prstGeom prst="curvedConnector2">
            <a:avLst/>
          </a:prstGeom>
          <a:ln w="19050">
            <a:solidFill>
              <a:srgbClr val="92D050"/>
            </a:solidFill>
            <a:tailEnd type="triangle"/>
          </a:ln>
        </p:spPr>
        <p:style>
          <a:lnRef idx="1">
            <a:schemeClr val="dk1"/>
          </a:lnRef>
          <a:fillRef idx="0">
            <a:schemeClr val="dk1"/>
          </a:fillRef>
          <a:effectRef idx="0">
            <a:schemeClr val="dk1"/>
          </a:effectRef>
          <a:fontRef idx="minor">
            <a:schemeClr val="tx1"/>
          </a:fontRef>
        </p:style>
      </p:cxnSp>
      <p:graphicFrame>
        <p:nvGraphicFramePr>
          <p:cNvPr id="23" name="Таблица 13">
            <a:extLst>
              <a:ext uri="{FF2B5EF4-FFF2-40B4-BE49-F238E27FC236}">
                <a16:creationId xmlns:a16="http://schemas.microsoft.com/office/drawing/2014/main" id="{6EE29E5D-6EE5-476A-A2E9-EF0292999870}"/>
              </a:ext>
            </a:extLst>
          </p:cNvPr>
          <p:cNvGraphicFramePr>
            <a:graphicFrameLocks noGrp="1"/>
          </p:cNvGraphicFramePr>
          <p:nvPr>
            <p:extLst>
              <p:ext uri="{D42A27DB-BD31-4B8C-83A1-F6EECF244321}">
                <p14:modId xmlns:p14="http://schemas.microsoft.com/office/powerpoint/2010/main" val="3306143922"/>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t>2</a:t>
                      </a:r>
                    </a:p>
                  </a:txBody>
                  <a:tcPr/>
                </a:tc>
                <a:tc>
                  <a:txBody>
                    <a:bodyPr/>
                    <a:lstStyle/>
                    <a:p>
                      <a:pPr algn="ctr"/>
                      <a:r>
                        <a:rPr lang="en-US" sz="3200" dirty="0"/>
                        <a:t>C</a:t>
                      </a:r>
                      <a:endParaRPr lang="ru-RU" sz="3200" dirty="0"/>
                    </a:p>
                    <a:p>
                      <a:pPr algn="ctr"/>
                      <a:r>
                        <a:rPr lang="ru-RU" sz="3200" dirty="0"/>
                        <a:t>3</a:t>
                      </a:r>
                    </a:p>
                  </a:txBody>
                  <a:tcPr/>
                </a:tc>
                <a:tc>
                  <a:txBody>
                    <a:bodyPr/>
                    <a:lstStyle/>
                    <a:p>
                      <a:pPr algn="ctr"/>
                      <a:r>
                        <a:rPr lang="en-US" sz="3200" dirty="0"/>
                        <a:t>C</a:t>
                      </a:r>
                      <a:endParaRPr lang="ru-RU" sz="3200" dirty="0"/>
                    </a:p>
                    <a:p>
                      <a:pPr algn="ctr"/>
                      <a:r>
                        <a:rPr lang="ru-RU" sz="3200" dirty="0"/>
                        <a:t>4</a:t>
                      </a:r>
                    </a:p>
                  </a:txBody>
                  <a:tcPr/>
                </a:tc>
                <a:tc>
                  <a:txBody>
                    <a:bodyPr/>
                    <a:lstStyle/>
                    <a:p>
                      <a:pPr algn="ctr"/>
                      <a:r>
                        <a:rPr lang="en-US" sz="3200" dirty="0"/>
                        <a:t>A</a:t>
                      </a:r>
                      <a:endParaRPr lang="ru-RU" sz="3200" dirty="0"/>
                    </a:p>
                    <a:p>
                      <a:pPr algn="ctr"/>
                      <a:r>
                        <a:rPr lang="ru-RU" sz="3200" dirty="0"/>
                        <a:t>5</a:t>
                      </a:r>
                    </a:p>
                  </a:txBody>
                  <a:tcPr/>
                </a:tc>
                <a:tc>
                  <a:txBody>
                    <a:bodyPr/>
                    <a:lstStyle/>
                    <a:p>
                      <a:pPr algn="ctr"/>
                      <a:r>
                        <a:rPr lang="en-US" sz="3200" dirty="0"/>
                        <a:t>B</a:t>
                      </a:r>
                      <a:endParaRPr lang="ru-RU" sz="3200" dirty="0"/>
                    </a:p>
                    <a:p>
                      <a:pPr algn="ctr"/>
                      <a:r>
                        <a:rPr lang="ru-RU" sz="3200" dirty="0"/>
                        <a:t>6</a:t>
                      </a:r>
                    </a:p>
                  </a:txBody>
                  <a:tcPr/>
                </a:tc>
                <a:tc>
                  <a:txBody>
                    <a:bodyPr/>
                    <a:lstStyle/>
                    <a:p>
                      <a:pPr algn="ctr"/>
                      <a:r>
                        <a:rPr lang="en-US" sz="3200" dirty="0"/>
                        <a:t>*</a:t>
                      </a:r>
                      <a:endParaRPr lang="ru-RU" sz="3200" dirty="0"/>
                    </a:p>
                    <a:p>
                      <a:pPr algn="ctr"/>
                      <a:r>
                        <a:rPr lang="ru-RU" sz="3200" dirty="0">
                          <a:solidFill>
                            <a:srgbClr val="00B0F0"/>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extLst>
                  <a:ext uri="{0D108BD9-81ED-4DB2-BD59-A6C34878D82A}">
                    <a16:rowId xmlns:a16="http://schemas.microsoft.com/office/drawing/2014/main" val="2008082076"/>
                  </a:ext>
                </a:extLst>
              </a:tr>
            </a:tbl>
          </a:graphicData>
        </a:graphic>
      </p:graphicFrame>
      <p:sp>
        <p:nvSpPr>
          <p:cNvPr id="35" name="Прямоугольник 34">
            <a:extLst>
              <a:ext uri="{FF2B5EF4-FFF2-40B4-BE49-F238E27FC236}">
                <a16:creationId xmlns:a16="http://schemas.microsoft.com/office/drawing/2014/main" id="{67CD84B8-085A-4F26-81AB-9D2A687D725B}"/>
              </a:ext>
            </a:extLst>
          </p:cNvPr>
          <p:cNvSpPr/>
          <p:nvPr/>
        </p:nvSpPr>
        <p:spPr>
          <a:xfrm>
            <a:off x="7010400"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6" name="Прямоугольник 35">
            <a:extLst>
              <a:ext uri="{FF2B5EF4-FFF2-40B4-BE49-F238E27FC236}">
                <a16:creationId xmlns:a16="http://schemas.microsoft.com/office/drawing/2014/main" id="{65BCB987-9ADD-47F0-A951-DE190A7926EB}"/>
              </a:ext>
            </a:extLst>
          </p:cNvPr>
          <p:cNvSpPr/>
          <p:nvPr/>
        </p:nvSpPr>
        <p:spPr>
          <a:xfrm>
            <a:off x="7772403"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116064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4248182" y="2577168"/>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4704418" y="2577168"/>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7</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2948751767"/>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t>2</a:t>
                      </a:r>
                    </a:p>
                  </a:txBody>
                  <a:tcPr/>
                </a:tc>
                <a:tc>
                  <a:txBody>
                    <a:bodyPr/>
                    <a:lstStyle/>
                    <a:p>
                      <a:pPr algn="ctr"/>
                      <a:r>
                        <a:rPr lang="en-US" sz="3200" dirty="0"/>
                        <a:t>C</a:t>
                      </a:r>
                      <a:endParaRPr lang="ru-RU" sz="3200" dirty="0"/>
                    </a:p>
                    <a:p>
                      <a:pPr algn="ctr"/>
                      <a:r>
                        <a:rPr lang="ru-RU" sz="3200" dirty="0"/>
                        <a:t>3</a:t>
                      </a:r>
                    </a:p>
                  </a:txBody>
                  <a:tcPr/>
                </a:tc>
                <a:tc>
                  <a:txBody>
                    <a:bodyPr/>
                    <a:lstStyle/>
                    <a:p>
                      <a:pPr algn="ctr"/>
                      <a:r>
                        <a:rPr lang="en-US" sz="3200" dirty="0"/>
                        <a:t>C</a:t>
                      </a:r>
                      <a:endParaRPr lang="ru-RU" sz="3200" dirty="0"/>
                    </a:p>
                    <a:p>
                      <a:pPr algn="ctr"/>
                      <a:r>
                        <a:rPr lang="ru-RU" sz="3200" dirty="0"/>
                        <a:t>4</a:t>
                      </a:r>
                    </a:p>
                  </a:txBody>
                  <a:tcPr/>
                </a:tc>
                <a:tc>
                  <a:txBody>
                    <a:bodyPr/>
                    <a:lstStyle/>
                    <a:p>
                      <a:pPr algn="ctr"/>
                      <a:r>
                        <a:rPr lang="en-US" sz="3200" dirty="0"/>
                        <a:t>A</a:t>
                      </a:r>
                      <a:endParaRPr lang="ru-RU" sz="3200" dirty="0"/>
                    </a:p>
                    <a:p>
                      <a:pPr algn="ctr"/>
                      <a:r>
                        <a:rPr lang="ru-RU" sz="3200" dirty="0"/>
                        <a:t>5</a:t>
                      </a:r>
                    </a:p>
                  </a:txBody>
                  <a:tcPr/>
                </a:tc>
                <a:tc>
                  <a:txBody>
                    <a:bodyPr/>
                    <a:lstStyle/>
                    <a:p>
                      <a:pPr algn="ctr"/>
                      <a:r>
                        <a:rPr lang="en-US" sz="3200" dirty="0"/>
                        <a:t>B</a:t>
                      </a:r>
                      <a:endParaRPr lang="ru-RU" sz="3200" dirty="0"/>
                    </a:p>
                    <a:p>
                      <a:pPr algn="ctr"/>
                      <a:r>
                        <a:rPr lang="ru-RU" sz="3200" dirty="0">
                          <a:solidFill>
                            <a:srgbClr val="00B0F0"/>
                          </a:solidFill>
                        </a:rPr>
                        <a:t>6</a:t>
                      </a:r>
                    </a:p>
                  </a:txBody>
                  <a:tcPr/>
                </a:tc>
                <a:tc>
                  <a:txBody>
                    <a:bodyPr/>
                    <a:lstStyle/>
                    <a:p>
                      <a:pPr algn="ctr"/>
                      <a:r>
                        <a:rPr lang="en-US" sz="3200" dirty="0"/>
                        <a:t>*</a:t>
                      </a:r>
                      <a:endParaRPr lang="ru-RU" sz="3200" dirty="0"/>
                    </a:p>
                    <a:p>
                      <a:pPr algn="ctr"/>
                      <a:r>
                        <a:rPr lang="ru-RU" sz="3200" dirty="0">
                          <a:solidFill>
                            <a:srgbClr val="92D050"/>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extLst>
                  <a:ext uri="{0D108BD9-81ED-4DB2-BD59-A6C34878D82A}">
                    <a16:rowId xmlns:a16="http://schemas.microsoft.com/office/drawing/2014/main" val="2008082076"/>
                  </a:ext>
                </a:extLst>
              </a:tr>
            </a:tbl>
          </a:graphicData>
        </a:graphic>
      </p:graphicFrame>
      <p:cxnSp>
        <p:nvCxnSpPr>
          <p:cNvPr id="6" name="Соединитель: изогнутый 5">
            <a:extLst>
              <a:ext uri="{FF2B5EF4-FFF2-40B4-BE49-F238E27FC236}">
                <a16:creationId xmlns:a16="http://schemas.microsoft.com/office/drawing/2014/main" id="{1AA840C9-F86C-49D4-8FD0-8E40EBD74EFD}"/>
              </a:ext>
            </a:extLst>
          </p:cNvPr>
          <p:cNvCxnSpPr>
            <a:cxnSpLocks/>
            <a:stCxn id="9" idx="2"/>
          </p:cNvCxnSpPr>
          <p:nvPr/>
        </p:nvCxnSpPr>
        <p:spPr>
          <a:xfrm rot="16200000" flipH="1">
            <a:off x="4536017" y="3012016"/>
            <a:ext cx="2610609" cy="2730043"/>
          </a:xfrm>
          <a:prstGeom prst="curved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Прямоугольник 15">
            <a:extLst>
              <a:ext uri="{FF2B5EF4-FFF2-40B4-BE49-F238E27FC236}">
                <a16:creationId xmlns:a16="http://schemas.microsoft.com/office/drawing/2014/main" id="{AC308CEA-8BE3-4AD8-A30C-6FE1DCD1EDAF}"/>
              </a:ext>
            </a:extLst>
          </p:cNvPr>
          <p:cNvSpPr/>
          <p:nvPr/>
        </p:nvSpPr>
        <p:spPr>
          <a:xfrm>
            <a:off x="6259281"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18B41F1A-92C1-47CF-8FFD-61D11E74C3ED}"/>
              </a:ext>
            </a:extLst>
          </p:cNvPr>
          <p:cNvSpPr/>
          <p:nvPr/>
        </p:nvSpPr>
        <p:spPr>
          <a:xfrm>
            <a:off x="7021285"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05706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Наивное решение</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1679294"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22174216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t>
            </a:r>
            <a:r>
              <a:rPr lang="en-US" sz="6000" dirty="0">
                <a:solidFill>
                  <a:srgbClr val="FF0000"/>
                </a:solidFill>
                <a:latin typeface="Cascadia Mono" panose="020B0609020000020004" pitchFamily="49" charset="0"/>
                <a:cs typeface="Cascadia Mono" panose="020B0609020000020004" pitchFamily="49" charset="0"/>
              </a:rPr>
              <a:t>AB</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4248182" y="2577168"/>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4704418" y="2577168"/>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7</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2525206847"/>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t>2</a:t>
                      </a:r>
                    </a:p>
                  </a:txBody>
                  <a:tcPr/>
                </a:tc>
                <a:tc>
                  <a:txBody>
                    <a:bodyPr/>
                    <a:lstStyle/>
                    <a:p>
                      <a:pPr algn="ctr"/>
                      <a:r>
                        <a:rPr lang="en-US" sz="3200" dirty="0"/>
                        <a:t>C</a:t>
                      </a:r>
                      <a:endParaRPr lang="ru-RU" sz="3200" dirty="0"/>
                    </a:p>
                    <a:p>
                      <a:pPr algn="ctr"/>
                      <a:r>
                        <a:rPr lang="ru-RU" sz="3200" dirty="0"/>
                        <a:t>3</a:t>
                      </a:r>
                    </a:p>
                  </a:txBody>
                  <a:tcPr/>
                </a:tc>
                <a:tc>
                  <a:txBody>
                    <a:bodyPr/>
                    <a:lstStyle/>
                    <a:p>
                      <a:pPr algn="ctr"/>
                      <a:r>
                        <a:rPr lang="en-US" sz="3200" dirty="0"/>
                        <a:t>C</a:t>
                      </a:r>
                      <a:endParaRPr lang="ru-RU" sz="3200" dirty="0"/>
                    </a:p>
                    <a:p>
                      <a:pPr algn="ctr"/>
                      <a:r>
                        <a:rPr lang="ru-RU" sz="3200" dirty="0"/>
                        <a:t>4</a:t>
                      </a:r>
                    </a:p>
                  </a:txBody>
                  <a:tcPr/>
                </a:tc>
                <a:tc>
                  <a:txBody>
                    <a:bodyPr/>
                    <a:lstStyle/>
                    <a:p>
                      <a:pPr algn="ctr"/>
                      <a:r>
                        <a:rPr lang="en-US" sz="3200" dirty="0"/>
                        <a:t>A</a:t>
                      </a:r>
                      <a:endParaRPr lang="ru-RU" sz="3200" dirty="0"/>
                    </a:p>
                    <a:p>
                      <a:pPr algn="ctr"/>
                      <a:r>
                        <a:rPr lang="ru-RU" sz="3200" dirty="0"/>
                        <a:t>5</a:t>
                      </a:r>
                    </a:p>
                  </a:txBody>
                  <a:tcPr/>
                </a:tc>
                <a:tc>
                  <a:txBody>
                    <a:bodyPr/>
                    <a:lstStyle/>
                    <a:p>
                      <a:pPr algn="ctr"/>
                      <a:r>
                        <a:rPr lang="en-US" sz="3200" dirty="0"/>
                        <a:t>B</a:t>
                      </a:r>
                      <a:endParaRPr lang="ru-RU" sz="3200" dirty="0"/>
                    </a:p>
                    <a:p>
                      <a:pPr algn="ctr"/>
                      <a:r>
                        <a:rPr lang="ru-RU" sz="3200" dirty="0">
                          <a:solidFill>
                            <a:srgbClr val="00B0F0"/>
                          </a:solidFill>
                        </a:rPr>
                        <a:t>6</a:t>
                      </a:r>
                    </a:p>
                  </a:txBody>
                  <a:tcPr/>
                </a:tc>
                <a:tc>
                  <a:txBody>
                    <a:bodyPr/>
                    <a:lstStyle/>
                    <a:p>
                      <a:pPr algn="ctr"/>
                      <a:r>
                        <a:rPr lang="en-US" sz="3200" dirty="0"/>
                        <a:t>*</a:t>
                      </a:r>
                      <a:endParaRPr lang="ru-RU" sz="3200" dirty="0"/>
                    </a:p>
                    <a:p>
                      <a:pPr algn="ctr"/>
                      <a:r>
                        <a:rPr lang="ru-RU" sz="3200" dirty="0">
                          <a:solidFill>
                            <a:srgbClr val="92D050"/>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solidFill>
                            <a:srgbClr val="92D050"/>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sp>
        <p:nvSpPr>
          <p:cNvPr id="14" name="TextBox 13">
            <a:extLst>
              <a:ext uri="{FF2B5EF4-FFF2-40B4-BE49-F238E27FC236}">
                <a16:creationId xmlns:a16="http://schemas.microsoft.com/office/drawing/2014/main" id="{FD75FE30-A75C-4F9D-B4E1-040332A153EF}"/>
              </a:ext>
            </a:extLst>
          </p:cNvPr>
          <p:cNvSpPr txBox="1"/>
          <p:nvPr/>
        </p:nvSpPr>
        <p:spPr>
          <a:xfrm>
            <a:off x="5617854" y="1906526"/>
            <a:ext cx="5564255" cy="830997"/>
          </a:xfrm>
          <a:prstGeom prst="rect">
            <a:avLst/>
          </a:prstGeom>
          <a:noFill/>
        </p:spPr>
        <p:txBody>
          <a:bodyPr wrap="square" rtlCol="0">
            <a:spAutoFit/>
          </a:bodyPr>
          <a:lstStyle/>
          <a:p>
            <a:r>
              <a:rPr lang="ru-RU" sz="2400" dirty="0"/>
              <a:t>Перед границей и суффиксом не совпали символы</a:t>
            </a:r>
          </a:p>
        </p:txBody>
      </p:sp>
      <p:sp>
        <p:nvSpPr>
          <p:cNvPr id="15" name="Стрелка: вправо с вырезом 14">
            <a:extLst>
              <a:ext uri="{FF2B5EF4-FFF2-40B4-BE49-F238E27FC236}">
                <a16:creationId xmlns:a16="http://schemas.microsoft.com/office/drawing/2014/main" id="{13BCA963-DA9D-408A-B58A-AAD31EC81ACB}"/>
              </a:ext>
            </a:extLst>
          </p:cNvPr>
          <p:cNvSpPr/>
          <p:nvPr/>
        </p:nvSpPr>
        <p:spPr>
          <a:xfrm rot="11353262">
            <a:off x="4907210" y="2066457"/>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Соединитель: изогнутый 5">
            <a:extLst>
              <a:ext uri="{FF2B5EF4-FFF2-40B4-BE49-F238E27FC236}">
                <a16:creationId xmlns:a16="http://schemas.microsoft.com/office/drawing/2014/main" id="{06EBEC55-39D7-4CFC-980F-B49656156115}"/>
              </a:ext>
            </a:extLst>
          </p:cNvPr>
          <p:cNvCxnSpPr>
            <a:cxnSpLocks/>
            <a:endCxn id="12" idx="3"/>
          </p:cNvCxnSpPr>
          <p:nvPr/>
        </p:nvCxnSpPr>
        <p:spPr>
          <a:xfrm rot="10800000">
            <a:off x="5160654" y="2805287"/>
            <a:ext cx="2067460" cy="2038857"/>
          </a:xfrm>
          <a:prstGeom prst="curvedConnector3">
            <a:avLst>
              <a:gd name="adj1" fmla="val 50000"/>
            </a:avLst>
          </a:prstGeom>
          <a:ln w="1905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8" name="Прямоугольник 17">
            <a:extLst>
              <a:ext uri="{FF2B5EF4-FFF2-40B4-BE49-F238E27FC236}">
                <a16:creationId xmlns:a16="http://schemas.microsoft.com/office/drawing/2014/main" id="{92E3C8D2-ED4B-49CE-ADBE-E86CD6DBF9EF}"/>
              </a:ext>
            </a:extLst>
          </p:cNvPr>
          <p:cNvSpPr/>
          <p:nvPr/>
        </p:nvSpPr>
        <p:spPr>
          <a:xfrm>
            <a:off x="6259285"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a:extLst>
              <a:ext uri="{FF2B5EF4-FFF2-40B4-BE49-F238E27FC236}">
                <a16:creationId xmlns:a16="http://schemas.microsoft.com/office/drawing/2014/main" id="{861A8DE9-F27D-4F71-BB7A-FDC41DE38428}"/>
              </a:ext>
            </a:extLst>
          </p:cNvPr>
          <p:cNvSpPr/>
          <p:nvPr/>
        </p:nvSpPr>
        <p:spPr>
          <a:xfrm>
            <a:off x="7021285"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9653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4248182" y="2577168"/>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5105191" y="2577168"/>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2306192240"/>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t>2</a:t>
                      </a:r>
                    </a:p>
                  </a:txBody>
                  <a:tcPr/>
                </a:tc>
                <a:tc>
                  <a:txBody>
                    <a:bodyPr/>
                    <a:lstStyle/>
                    <a:p>
                      <a:pPr algn="ctr"/>
                      <a:r>
                        <a:rPr lang="en-US" sz="3200" dirty="0"/>
                        <a:t>C</a:t>
                      </a:r>
                      <a:endParaRPr lang="ru-RU" sz="3200" dirty="0"/>
                    </a:p>
                    <a:p>
                      <a:pPr algn="ctr"/>
                      <a:r>
                        <a:rPr lang="ru-RU" sz="3200" dirty="0"/>
                        <a:t>3</a:t>
                      </a:r>
                    </a:p>
                  </a:txBody>
                  <a:tcPr/>
                </a:tc>
                <a:tc>
                  <a:txBody>
                    <a:bodyPr/>
                    <a:lstStyle/>
                    <a:p>
                      <a:pPr algn="ctr"/>
                      <a:r>
                        <a:rPr lang="en-US" sz="3200" dirty="0"/>
                        <a:t>C</a:t>
                      </a:r>
                      <a:endParaRPr lang="ru-RU" sz="3200" dirty="0"/>
                    </a:p>
                    <a:p>
                      <a:pPr algn="ctr"/>
                      <a:r>
                        <a:rPr lang="ru-RU" sz="3200" dirty="0"/>
                        <a:t>4</a:t>
                      </a:r>
                    </a:p>
                  </a:txBody>
                  <a:tcPr/>
                </a:tc>
                <a:tc>
                  <a:txBody>
                    <a:bodyPr/>
                    <a:lstStyle/>
                    <a:p>
                      <a:pPr algn="ctr"/>
                      <a:r>
                        <a:rPr lang="en-US" sz="3200" dirty="0"/>
                        <a:t>A</a:t>
                      </a:r>
                      <a:endParaRPr lang="ru-RU" sz="3200" dirty="0"/>
                    </a:p>
                    <a:p>
                      <a:pPr algn="ctr"/>
                      <a:r>
                        <a:rPr lang="ru-RU" sz="3200" dirty="0"/>
                        <a:t>5</a:t>
                      </a:r>
                    </a:p>
                  </a:txBody>
                  <a:tcPr/>
                </a:tc>
                <a:tc>
                  <a:txBody>
                    <a:bodyPr/>
                    <a:lstStyle/>
                    <a:p>
                      <a:pPr algn="ctr"/>
                      <a:r>
                        <a:rPr lang="en-US" sz="3200" dirty="0"/>
                        <a:t>B</a:t>
                      </a:r>
                      <a:endParaRPr lang="ru-RU" sz="3200" dirty="0"/>
                    </a:p>
                    <a:p>
                      <a:pPr algn="ctr"/>
                      <a:r>
                        <a:rPr lang="ru-RU" sz="3200" dirty="0">
                          <a:solidFill>
                            <a:srgbClr val="00B0F0"/>
                          </a:solidFill>
                        </a:rPr>
                        <a:t>6</a:t>
                      </a:r>
                    </a:p>
                  </a:txBody>
                  <a:tcPr/>
                </a:tc>
                <a:tc>
                  <a:txBody>
                    <a:bodyPr/>
                    <a:lstStyle/>
                    <a:p>
                      <a:pPr algn="ctr"/>
                      <a:r>
                        <a:rPr lang="en-US" sz="3200" dirty="0"/>
                        <a:t>*</a:t>
                      </a:r>
                      <a:endParaRPr lang="ru-RU" sz="3200" dirty="0"/>
                    </a:p>
                    <a:p>
                      <a:pPr algn="ctr"/>
                      <a:r>
                        <a:rPr lang="ru-RU" sz="3200" dirty="0"/>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sp>
        <p:nvSpPr>
          <p:cNvPr id="11" name="Стрелка: вправо с вырезом 10">
            <a:extLst>
              <a:ext uri="{FF2B5EF4-FFF2-40B4-BE49-F238E27FC236}">
                <a16:creationId xmlns:a16="http://schemas.microsoft.com/office/drawing/2014/main" id="{C6119329-1F85-49AC-99C3-5D3797CB139D}"/>
              </a:ext>
            </a:extLst>
          </p:cNvPr>
          <p:cNvSpPr/>
          <p:nvPr/>
        </p:nvSpPr>
        <p:spPr>
          <a:xfrm rot="8434340">
            <a:off x="4894075" y="1916272"/>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6" name="Соединитель: изогнутый 15">
            <a:extLst>
              <a:ext uri="{FF2B5EF4-FFF2-40B4-BE49-F238E27FC236}">
                <a16:creationId xmlns:a16="http://schemas.microsoft.com/office/drawing/2014/main" id="{AD23CDDD-26B4-4F34-98BC-3FA847833548}"/>
              </a:ext>
            </a:extLst>
          </p:cNvPr>
          <p:cNvCxnSpPr>
            <a:cxnSpLocks/>
          </p:cNvCxnSpPr>
          <p:nvPr/>
        </p:nvCxnSpPr>
        <p:spPr>
          <a:xfrm rot="16200000" flipH="1">
            <a:off x="5036256" y="3347794"/>
            <a:ext cx="1870381" cy="1318258"/>
          </a:xfrm>
          <a:prstGeom prst="curvedConnector3">
            <a:avLst>
              <a:gd name="adj1" fmla="val 50000"/>
            </a:avLst>
          </a:prstGeom>
          <a:ln w="1905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8" name="Прямоугольник 17">
            <a:extLst>
              <a:ext uri="{FF2B5EF4-FFF2-40B4-BE49-F238E27FC236}">
                <a16:creationId xmlns:a16="http://schemas.microsoft.com/office/drawing/2014/main" id="{96EC7C2E-3434-4377-973A-B00483421F69}"/>
              </a:ext>
            </a:extLst>
          </p:cNvPr>
          <p:cNvSpPr/>
          <p:nvPr/>
        </p:nvSpPr>
        <p:spPr>
          <a:xfrm>
            <a:off x="6259285"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9" name="Прямоугольник 18">
            <a:extLst>
              <a:ext uri="{FF2B5EF4-FFF2-40B4-BE49-F238E27FC236}">
                <a16:creationId xmlns:a16="http://schemas.microsoft.com/office/drawing/2014/main" id="{408C5197-78C9-4AAB-9032-EF150D593D3B}"/>
              </a:ext>
            </a:extLst>
          </p:cNvPr>
          <p:cNvSpPr/>
          <p:nvPr/>
        </p:nvSpPr>
        <p:spPr>
          <a:xfrm>
            <a:off x="7761517"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TextBox 19">
            <a:extLst>
              <a:ext uri="{FF2B5EF4-FFF2-40B4-BE49-F238E27FC236}">
                <a16:creationId xmlns:a16="http://schemas.microsoft.com/office/drawing/2014/main" id="{C4AA85BF-FBD3-4387-9705-F4C68AD33DC7}"/>
              </a:ext>
            </a:extLst>
          </p:cNvPr>
          <p:cNvSpPr txBox="1"/>
          <p:nvPr/>
        </p:nvSpPr>
        <p:spPr>
          <a:xfrm>
            <a:off x="5379125" y="1552189"/>
            <a:ext cx="3547161" cy="461665"/>
          </a:xfrm>
          <a:prstGeom prst="rect">
            <a:avLst/>
          </a:prstGeom>
          <a:noFill/>
        </p:spPr>
        <p:txBody>
          <a:bodyPr wrap="square" rtlCol="0">
            <a:spAutoFit/>
          </a:bodyPr>
          <a:lstStyle/>
          <a:p>
            <a:r>
              <a:rPr lang="ru-RU" sz="2400" dirty="0"/>
              <a:t>Тут пусто = идем дальше</a:t>
            </a:r>
          </a:p>
        </p:txBody>
      </p:sp>
    </p:spTree>
    <p:extLst>
      <p:ext uri="{BB962C8B-B14F-4D97-AF65-F5344CB8AC3E}">
        <p14:creationId xmlns:p14="http://schemas.microsoft.com/office/powerpoint/2010/main" val="1700849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4248182" y="2577168"/>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5105191" y="2577168"/>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4267807405"/>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t>2</a:t>
                      </a:r>
                    </a:p>
                  </a:txBody>
                  <a:tcPr/>
                </a:tc>
                <a:tc>
                  <a:txBody>
                    <a:bodyPr/>
                    <a:lstStyle/>
                    <a:p>
                      <a:pPr algn="ctr"/>
                      <a:r>
                        <a:rPr lang="en-US" sz="3200" dirty="0"/>
                        <a:t>C</a:t>
                      </a:r>
                      <a:endParaRPr lang="ru-RU" sz="3200" dirty="0"/>
                    </a:p>
                    <a:p>
                      <a:pPr algn="ctr"/>
                      <a:r>
                        <a:rPr lang="ru-RU" sz="3200" dirty="0"/>
                        <a:t>3</a:t>
                      </a:r>
                    </a:p>
                  </a:txBody>
                  <a:tcPr/>
                </a:tc>
                <a:tc>
                  <a:txBody>
                    <a:bodyPr/>
                    <a:lstStyle/>
                    <a:p>
                      <a:pPr algn="ctr"/>
                      <a:r>
                        <a:rPr lang="en-US" sz="3200" dirty="0"/>
                        <a:t>C</a:t>
                      </a:r>
                      <a:endParaRPr lang="ru-RU" sz="3200" dirty="0"/>
                    </a:p>
                    <a:p>
                      <a:pPr algn="ctr"/>
                      <a:r>
                        <a:rPr lang="ru-RU" sz="3200" dirty="0"/>
                        <a:t>4</a:t>
                      </a:r>
                    </a:p>
                  </a:txBody>
                  <a:tcPr/>
                </a:tc>
                <a:tc>
                  <a:txBody>
                    <a:bodyPr/>
                    <a:lstStyle/>
                    <a:p>
                      <a:pPr algn="ctr"/>
                      <a:r>
                        <a:rPr lang="en-US" sz="3200" dirty="0"/>
                        <a:t>A</a:t>
                      </a:r>
                      <a:endParaRPr lang="ru-RU" sz="3200" dirty="0"/>
                    </a:p>
                    <a:p>
                      <a:pPr algn="ctr"/>
                      <a:r>
                        <a:rPr lang="ru-RU" sz="3200" dirty="0"/>
                        <a:t>5</a:t>
                      </a:r>
                    </a:p>
                  </a:txBody>
                  <a:tcPr/>
                </a:tc>
                <a:tc>
                  <a:txBody>
                    <a:bodyPr/>
                    <a:lstStyle/>
                    <a:p>
                      <a:pPr algn="ctr"/>
                      <a:r>
                        <a:rPr lang="en-US" sz="3200" dirty="0"/>
                        <a:t>B</a:t>
                      </a:r>
                      <a:endParaRPr lang="ru-RU" sz="3200" dirty="0"/>
                    </a:p>
                    <a:p>
                      <a:pPr algn="ctr"/>
                      <a:r>
                        <a:rPr lang="ru-RU" sz="3200" dirty="0">
                          <a:solidFill>
                            <a:srgbClr val="00B0F0"/>
                          </a:solidFill>
                        </a:rPr>
                        <a:t>6</a:t>
                      </a:r>
                    </a:p>
                  </a:txBody>
                  <a:tcPr/>
                </a:tc>
                <a:tc>
                  <a:txBody>
                    <a:bodyPr/>
                    <a:lstStyle/>
                    <a:p>
                      <a:pPr algn="ctr"/>
                      <a:r>
                        <a:rPr lang="en-US" sz="3200" dirty="0"/>
                        <a:t>*</a:t>
                      </a:r>
                      <a:endParaRPr lang="ru-RU" sz="3200" dirty="0"/>
                    </a:p>
                    <a:p>
                      <a:pPr algn="ctr"/>
                      <a:r>
                        <a:rPr lang="ru-RU" sz="3200" dirty="0"/>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8</a:t>
                      </a:r>
                    </a:p>
                  </a:txBody>
                  <a:tcPr/>
                </a:tc>
                <a:tc>
                  <a:txBody>
                    <a:bodyPr/>
                    <a:lstStyle/>
                    <a:p>
                      <a:pPr algn="ctr"/>
                      <a:r>
                        <a:rPr lang="ru-RU" sz="3200" dirty="0"/>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sp>
        <p:nvSpPr>
          <p:cNvPr id="14" name="Прямоугольник 13">
            <a:extLst>
              <a:ext uri="{FF2B5EF4-FFF2-40B4-BE49-F238E27FC236}">
                <a16:creationId xmlns:a16="http://schemas.microsoft.com/office/drawing/2014/main" id="{15B3D84B-648C-448D-A50D-5F6E5C7FFA3E}"/>
              </a:ext>
            </a:extLst>
          </p:cNvPr>
          <p:cNvSpPr/>
          <p:nvPr/>
        </p:nvSpPr>
        <p:spPr>
          <a:xfrm>
            <a:off x="6259285"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a:extLst>
              <a:ext uri="{FF2B5EF4-FFF2-40B4-BE49-F238E27FC236}">
                <a16:creationId xmlns:a16="http://schemas.microsoft.com/office/drawing/2014/main" id="{861DF0C9-5014-46FB-AA9A-2BB88F5477E8}"/>
              </a:ext>
            </a:extLst>
          </p:cNvPr>
          <p:cNvSpPr/>
          <p:nvPr/>
        </p:nvSpPr>
        <p:spPr>
          <a:xfrm>
            <a:off x="7761517"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60107806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3780096" y="2577168"/>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4637105" y="2577168"/>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7</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t>2</a:t>
                      </a:r>
                    </a:p>
                  </a:txBody>
                  <a:tcPr/>
                </a:tc>
                <a:tc>
                  <a:txBody>
                    <a:bodyPr/>
                    <a:lstStyle/>
                    <a:p>
                      <a:pPr algn="ctr"/>
                      <a:r>
                        <a:rPr lang="en-US" sz="3200" dirty="0"/>
                        <a:t>C</a:t>
                      </a:r>
                      <a:endParaRPr lang="ru-RU" sz="3200" dirty="0"/>
                    </a:p>
                    <a:p>
                      <a:pPr algn="ctr"/>
                      <a:r>
                        <a:rPr lang="ru-RU" sz="3200" dirty="0"/>
                        <a:t>3</a:t>
                      </a:r>
                    </a:p>
                  </a:txBody>
                  <a:tcPr/>
                </a:tc>
                <a:tc>
                  <a:txBody>
                    <a:bodyPr/>
                    <a:lstStyle/>
                    <a:p>
                      <a:pPr algn="ctr"/>
                      <a:r>
                        <a:rPr lang="en-US" sz="3200" dirty="0"/>
                        <a:t>C</a:t>
                      </a:r>
                      <a:endParaRPr lang="ru-RU" sz="3200" dirty="0"/>
                    </a:p>
                    <a:p>
                      <a:pPr algn="ctr"/>
                      <a:r>
                        <a:rPr lang="ru-RU" sz="3200" dirty="0"/>
                        <a:t>4</a:t>
                      </a:r>
                    </a:p>
                  </a:txBody>
                  <a:tcPr/>
                </a:tc>
                <a:tc>
                  <a:txBody>
                    <a:bodyPr/>
                    <a:lstStyle/>
                    <a:p>
                      <a:pPr algn="ctr"/>
                      <a:r>
                        <a:rPr lang="en-US" sz="3200" dirty="0"/>
                        <a:t>A</a:t>
                      </a:r>
                      <a:endParaRPr lang="ru-RU" sz="3200" dirty="0"/>
                    </a:p>
                    <a:p>
                      <a:pPr algn="ctr"/>
                      <a:r>
                        <a:rPr lang="ru-RU" sz="3200" dirty="0">
                          <a:solidFill>
                            <a:srgbClr val="00B0F0"/>
                          </a:solidFill>
                        </a:rPr>
                        <a:t>5</a:t>
                      </a:r>
                    </a:p>
                  </a:txBody>
                  <a:tcPr/>
                </a:tc>
                <a:tc>
                  <a:txBody>
                    <a:bodyPr/>
                    <a:lstStyle/>
                    <a:p>
                      <a:pPr algn="ctr"/>
                      <a:r>
                        <a:rPr lang="en-US" sz="3200" dirty="0"/>
                        <a:t>B</a:t>
                      </a:r>
                      <a:endParaRPr lang="ru-RU" sz="3200" dirty="0"/>
                    </a:p>
                    <a:p>
                      <a:pPr algn="ctr"/>
                      <a:r>
                        <a:rPr lang="ru-RU" sz="3200" dirty="0">
                          <a:solidFill>
                            <a:schemeClr val="tx1"/>
                          </a:solidFill>
                        </a:rPr>
                        <a:t>6</a:t>
                      </a:r>
                    </a:p>
                  </a:txBody>
                  <a:tcPr/>
                </a:tc>
                <a:tc>
                  <a:txBody>
                    <a:bodyPr/>
                    <a:lstStyle/>
                    <a:p>
                      <a:pPr algn="ctr"/>
                      <a:r>
                        <a:rPr lang="en-US" sz="3200" dirty="0"/>
                        <a:t>*</a:t>
                      </a:r>
                      <a:endParaRPr lang="ru-RU" sz="3200" dirty="0"/>
                    </a:p>
                    <a:p>
                      <a:pPr algn="ctr"/>
                      <a:r>
                        <a:rPr lang="ru-RU" sz="3200" dirty="0">
                          <a:solidFill>
                            <a:srgbClr val="92D050"/>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a:t>8</a:t>
                      </a:r>
                      <a:endParaRPr lang="ru-RU" sz="3200" dirty="0"/>
                    </a:p>
                  </a:txBody>
                  <a:tcPr/>
                </a:tc>
                <a:tc>
                  <a:txBody>
                    <a:bodyPr/>
                    <a:lstStyle/>
                    <a:p>
                      <a:pPr algn="ctr"/>
                      <a:r>
                        <a:rPr lang="ru-RU" sz="3200" dirty="0">
                          <a:solidFill>
                            <a:srgbClr val="92D050"/>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sp>
        <p:nvSpPr>
          <p:cNvPr id="15" name="Прямоугольник 14">
            <a:extLst>
              <a:ext uri="{FF2B5EF4-FFF2-40B4-BE49-F238E27FC236}">
                <a16:creationId xmlns:a16="http://schemas.microsoft.com/office/drawing/2014/main" id="{80D9DA27-DE40-4E53-8DE4-0BB4432328B6}"/>
              </a:ext>
            </a:extLst>
          </p:cNvPr>
          <p:cNvSpPr/>
          <p:nvPr/>
        </p:nvSpPr>
        <p:spPr>
          <a:xfrm>
            <a:off x="5486399"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F974C22D-F185-4B4F-A7D9-FFE0D5DCC9FC}"/>
              </a:ext>
            </a:extLst>
          </p:cNvPr>
          <p:cNvSpPr/>
          <p:nvPr/>
        </p:nvSpPr>
        <p:spPr>
          <a:xfrm>
            <a:off x="6999517"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96A3E0CC-6BA9-4D73-AC34-BC3501B2A851}"/>
              </a:ext>
            </a:extLst>
          </p:cNvPr>
          <p:cNvSpPr txBox="1"/>
          <p:nvPr/>
        </p:nvSpPr>
        <p:spPr>
          <a:xfrm>
            <a:off x="8046125" y="4774360"/>
            <a:ext cx="3133504" cy="830997"/>
          </a:xfrm>
          <a:prstGeom prst="rect">
            <a:avLst/>
          </a:prstGeom>
          <a:noFill/>
        </p:spPr>
        <p:txBody>
          <a:bodyPr wrap="square" rtlCol="0">
            <a:spAutoFit/>
          </a:bodyPr>
          <a:lstStyle/>
          <a:p>
            <a:r>
              <a:rPr lang="ru-RU" sz="2400" dirty="0"/>
              <a:t>Не пусто = оставляем как есть</a:t>
            </a:r>
          </a:p>
        </p:txBody>
      </p:sp>
      <p:sp>
        <p:nvSpPr>
          <p:cNvPr id="17" name="Стрелка: вправо с вырезом 16">
            <a:extLst>
              <a:ext uri="{FF2B5EF4-FFF2-40B4-BE49-F238E27FC236}">
                <a16:creationId xmlns:a16="http://schemas.microsoft.com/office/drawing/2014/main" id="{CF44DD8E-A0BF-4C04-B482-1D35CBFF24ED}"/>
              </a:ext>
            </a:extLst>
          </p:cNvPr>
          <p:cNvSpPr/>
          <p:nvPr/>
        </p:nvSpPr>
        <p:spPr>
          <a:xfrm rot="8434340">
            <a:off x="7561075" y="5138443"/>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8" name="Соединитель: изогнутый 17">
            <a:extLst>
              <a:ext uri="{FF2B5EF4-FFF2-40B4-BE49-F238E27FC236}">
                <a16:creationId xmlns:a16="http://schemas.microsoft.com/office/drawing/2014/main" id="{B2F11591-2AC2-48B5-950A-9BFFD6A112EC}"/>
              </a:ext>
            </a:extLst>
          </p:cNvPr>
          <p:cNvCxnSpPr>
            <a:cxnSpLocks/>
            <a:stCxn id="9" idx="2"/>
          </p:cNvCxnSpPr>
          <p:nvPr/>
        </p:nvCxnSpPr>
        <p:spPr>
          <a:xfrm rot="16200000" flipH="1">
            <a:off x="4301974" y="2777974"/>
            <a:ext cx="2610608" cy="3198128"/>
          </a:xfrm>
          <a:prstGeom prst="curved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922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a:t>
            </a:r>
            <a:r>
              <a:rPr lang="en-US" sz="6000" dirty="0">
                <a:solidFill>
                  <a:srgbClr val="FF0000"/>
                </a:solidFill>
                <a:latin typeface="Cascadia Mono" panose="020B0609020000020004" pitchFamily="49" charset="0"/>
                <a:cs typeface="Cascadia Mono" panose="020B0609020000020004" pitchFamily="49" charset="0"/>
              </a:rPr>
              <a:t>B</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3780096" y="2577168"/>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4637105" y="2577168"/>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7</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2899782801"/>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t>2</a:t>
                      </a:r>
                    </a:p>
                  </a:txBody>
                  <a:tcPr/>
                </a:tc>
                <a:tc>
                  <a:txBody>
                    <a:bodyPr/>
                    <a:lstStyle/>
                    <a:p>
                      <a:pPr algn="ctr"/>
                      <a:r>
                        <a:rPr lang="en-US" sz="3200" dirty="0"/>
                        <a:t>C</a:t>
                      </a:r>
                      <a:endParaRPr lang="ru-RU" sz="3200" dirty="0"/>
                    </a:p>
                    <a:p>
                      <a:pPr algn="ctr"/>
                      <a:r>
                        <a:rPr lang="ru-RU" sz="3200" dirty="0"/>
                        <a:t>3</a:t>
                      </a:r>
                    </a:p>
                  </a:txBody>
                  <a:tcPr/>
                </a:tc>
                <a:tc>
                  <a:txBody>
                    <a:bodyPr/>
                    <a:lstStyle/>
                    <a:p>
                      <a:pPr algn="ctr"/>
                      <a:r>
                        <a:rPr lang="en-US" sz="3200" dirty="0"/>
                        <a:t>C</a:t>
                      </a:r>
                      <a:endParaRPr lang="ru-RU" sz="3200" dirty="0"/>
                    </a:p>
                    <a:p>
                      <a:pPr algn="ctr"/>
                      <a:r>
                        <a:rPr lang="ru-RU" sz="3200" dirty="0"/>
                        <a:t>4</a:t>
                      </a:r>
                    </a:p>
                  </a:txBody>
                  <a:tcPr/>
                </a:tc>
                <a:tc>
                  <a:txBody>
                    <a:bodyPr/>
                    <a:lstStyle/>
                    <a:p>
                      <a:pPr algn="ctr"/>
                      <a:r>
                        <a:rPr lang="en-US" sz="3200" dirty="0"/>
                        <a:t>A</a:t>
                      </a:r>
                      <a:endParaRPr lang="ru-RU" sz="3200" dirty="0"/>
                    </a:p>
                    <a:p>
                      <a:pPr algn="ctr"/>
                      <a:r>
                        <a:rPr lang="ru-RU" sz="3200" dirty="0">
                          <a:solidFill>
                            <a:srgbClr val="00B0F0"/>
                          </a:solidFill>
                        </a:rPr>
                        <a:t>5</a:t>
                      </a:r>
                    </a:p>
                  </a:txBody>
                  <a:tcPr/>
                </a:tc>
                <a:tc>
                  <a:txBody>
                    <a:bodyPr/>
                    <a:lstStyle/>
                    <a:p>
                      <a:pPr algn="ctr"/>
                      <a:r>
                        <a:rPr lang="en-US" sz="3200" dirty="0"/>
                        <a:t>B</a:t>
                      </a:r>
                      <a:endParaRPr lang="ru-RU" sz="3200" dirty="0"/>
                    </a:p>
                    <a:p>
                      <a:pPr algn="ctr"/>
                      <a:r>
                        <a:rPr lang="ru-RU" sz="3200" dirty="0">
                          <a:solidFill>
                            <a:schemeClr val="tx1"/>
                          </a:solidFill>
                        </a:rPr>
                        <a:t>6</a:t>
                      </a:r>
                    </a:p>
                  </a:txBody>
                  <a:tcPr/>
                </a:tc>
                <a:tc>
                  <a:txBody>
                    <a:bodyPr/>
                    <a:lstStyle/>
                    <a:p>
                      <a:pPr algn="ctr"/>
                      <a:r>
                        <a:rPr lang="en-US" sz="3200" dirty="0"/>
                        <a:t>*</a:t>
                      </a:r>
                      <a:endParaRPr lang="ru-RU" sz="3200" dirty="0"/>
                    </a:p>
                    <a:p>
                      <a:pPr algn="ctr"/>
                      <a:r>
                        <a:rPr lang="ru-RU" sz="3200" dirty="0">
                          <a:solidFill>
                            <a:srgbClr val="92D050"/>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a:t>8</a:t>
                      </a:r>
                      <a:endParaRPr lang="ru-RU" sz="3200" dirty="0"/>
                    </a:p>
                  </a:txBody>
                  <a:tcPr/>
                </a:tc>
                <a:tc>
                  <a:txBody>
                    <a:bodyPr/>
                    <a:lstStyle/>
                    <a:p>
                      <a:pPr algn="ctr"/>
                      <a:r>
                        <a:rPr lang="ru-RU" sz="3200" dirty="0">
                          <a:solidFill>
                            <a:srgbClr val="92D050"/>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sp>
        <p:nvSpPr>
          <p:cNvPr id="8" name="TextBox 7">
            <a:extLst>
              <a:ext uri="{FF2B5EF4-FFF2-40B4-BE49-F238E27FC236}">
                <a16:creationId xmlns:a16="http://schemas.microsoft.com/office/drawing/2014/main" id="{76BFF2E8-4CDC-426C-BC14-8CC4649196A1}"/>
              </a:ext>
            </a:extLst>
          </p:cNvPr>
          <p:cNvSpPr txBox="1"/>
          <p:nvPr/>
        </p:nvSpPr>
        <p:spPr>
          <a:xfrm>
            <a:off x="5617854" y="1906526"/>
            <a:ext cx="5564255" cy="830997"/>
          </a:xfrm>
          <a:prstGeom prst="rect">
            <a:avLst/>
          </a:prstGeom>
          <a:noFill/>
        </p:spPr>
        <p:txBody>
          <a:bodyPr wrap="square" rtlCol="0">
            <a:spAutoFit/>
          </a:bodyPr>
          <a:lstStyle/>
          <a:p>
            <a:r>
              <a:rPr lang="ru-RU" sz="2400" dirty="0"/>
              <a:t>Перед границей и суффиксом не совпали символы</a:t>
            </a:r>
          </a:p>
        </p:txBody>
      </p:sp>
      <p:sp>
        <p:nvSpPr>
          <p:cNvPr id="10" name="Стрелка: вправо с вырезом 9">
            <a:extLst>
              <a:ext uri="{FF2B5EF4-FFF2-40B4-BE49-F238E27FC236}">
                <a16:creationId xmlns:a16="http://schemas.microsoft.com/office/drawing/2014/main" id="{22E9FBA7-2E59-4653-8BCC-D19668983813}"/>
              </a:ext>
            </a:extLst>
          </p:cNvPr>
          <p:cNvSpPr/>
          <p:nvPr/>
        </p:nvSpPr>
        <p:spPr>
          <a:xfrm rot="11353262">
            <a:off x="4907210" y="2066457"/>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1" name="Соединитель: изогнутый 10">
            <a:extLst>
              <a:ext uri="{FF2B5EF4-FFF2-40B4-BE49-F238E27FC236}">
                <a16:creationId xmlns:a16="http://schemas.microsoft.com/office/drawing/2014/main" id="{1B278F46-3406-46D4-8C85-4E79055024EE}"/>
              </a:ext>
            </a:extLst>
          </p:cNvPr>
          <p:cNvCxnSpPr>
            <a:cxnSpLocks/>
          </p:cNvCxnSpPr>
          <p:nvPr/>
        </p:nvCxnSpPr>
        <p:spPr>
          <a:xfrm rot="10800000">
            <a:off x="5160654" y="2805287"/>
            <a:ext cx="2067460" cy="2038857"/>
          </a:xfrm>
          <a:prstGeom prst="curvedConnector3">
            <a:avLst>
              <a:gd name="adj1" fmla="val 50000"/>
            </a:avLst>
          </a:prstGeom>
          <a:ln w="19050">
            <a:solidFill>
              <a:srgbClr val="92D050"/>
            </a:solidFill>
            <a:tailEnd type="triangle"/>
          </a:ln>
        </p:spPr>
        <p:style>
          <a:lnRef idx="1">
            <a:schemeClr val="dk1"/>
          </a:lnRef>
          <a:fillRef idx="0">
            <a:schemeClr val="dk1"/>
          </a:fillRef>
          <a:effectRef idx="0">
            <a:schemeClr val="dk1"/>
          </a:effectRef>
          <a:fontRef idx="minor">
            <a:schemeClr val="tx1"/>
          </a:fontRef>
        </p:style>
      </p:cxnSp>
      <p:sp>
        <p:nvSpPr>
          <p:cNvPr id="15" name="Прямоугольник 14">
            <a:extLst>
              <a:ext uri="{FF2B5EF4-FFF2-40B4-BE49-F238E27FC236}">
                <a16:creationId xmlns:a16="http://schemas.microsoft.com/office/drawing/2014/main" id="{80D9DA27-DE40-4E53-8DE4-0BB4432328B6}"/>
              </a:ext>
            </a:extLst>
          </p:cNvPr>
          <p:cNvSpPr/>
          <p:nvPr/>
        </p:nvSpPr>
        <p:spPr>
          <a:xfrm>
            <a:off x="5486399"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F974C22D-F185-4B4F-A7D9-FFE0D5DCC9FC}"/>
              </a:ext>
            </a:extLst>
          </p:cNvPr>
          <p:cNvSpPr/>
          <p:nvPr/>
        </p:nvSpPr>
        <p:spPr>
          <a:xfrm>
            <a:off x="6999517"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61759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3780096" y="2577168"/>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5116080" y="2577168"/>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3627406145"/>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t>2</a:t>
                      </a:r>
                    </a:p>
                  </a:txBody>
                  <a:tcPr/>
                </a:tc>
                <a:tc>
                  <a:txBody>
                    <a:bodyPr/>
                    <a:lstStyle/>
                    <a:p>
                      <a:pPr algn="ctr"/>
                      <a:r>
                        <a:rPr lang="en-US" sz="3200" dirty="0"/>
                        <a:t>C</a:t>
                      </a:r>
                      <a:endParaRPr lang="ru-RU" sz="3200" dirty="0"/>
                    </a:p>
                    <a:p>
                      <a:pPr algn="ctr"/>
                      <a:r>
                        <a:rPr lang="ru-RU" sz="3200" dirty="0"/>
                        <a:t>3</a:t>
                      </a:r>
                    </a:p>
                  </a:txBody>
                  <a:tcPr/>
                </a:tc>
                <a:tc>
                  <a:txBody>
                    <a:bodyPr/>
                    <a:lstStyle/>
                    <a:p>
                      <a:pPr algn="ctr"/>
                      <a:r>
                        <a:rPr lang="en-US" sz="3200" dirty="0"/>
                        <a:t>C</a:t>
                      </a:r>
                      <a:endParaRPr lang="ru-RU" sz="3200" dirty="0"/>
                    </a:p>
                    <a:p>
                      <a:pPr algn="ctr"/>
                      <a:r>
                        <a:rPr lang="ru-RU" sz="3200" dirty="0"/>
                        <a:t>4</a:t>
                      </a:r>
                    </a:p>
                  </a:txBody>
                  <a:tcPr/>
                </a:tc>
                <a:tc>
                  <a:txBody>
                    <a:bodyPr/>
                    <a:lstStyle/>
                    <a:p>
                      <a:pPr algn="ctr"/>
                      <a:r>
                        <a:rPr lang="en-US" sz="3200" dirty="0"/>
                        <a:t>A</a:t>
                      </a:r>
                      <a:endParaRPr lang="ru-RU" sz="3200" dirty="0"/>
                    </a:p>
                    <a:p>
                      <a:pPr algn="ctr"/>
                      <a:r>
                        <a:rPr lang="ru-RU" sz="3200" dirty="0">
                          <a:solidFill>
                            <a:srgbClr val="00B0F0"/>
                          </a:solidFill>
                        </a:rPr>
                        <a:t>5</a:t>
                      </a:r>
                    </a:p>
                  </a:txBody>
                  <a:tcPr/>
                </a:tc>
                <a:tc>
                  <a:txBody>
                    <a:bodyPr/>
                    <a:lstStyle/>
                    <a:p>
                      <a:pPr algn="ctr"/>
                      <a:r>
                        <a:rPr lang="en-US" sz="3200" dirty="0"/>
                        <a:t>B</a:t>
                      </a:r>
                      <a:endParaRPr lang="ru-RU" sz="3200" dirty="0"/>
                    </a:p>
                    <a:p>
                      <a:pPr algn="ctr"/>
                      <a:r>
                        <a:rPr lang="ru-RU" sz="3200" dirty="0">
                          <a:solidFill>
                            <a:schemeClr val="tx1"/>
                          </a:solidFill>
                        </a:rPr>
                        <a:t>6</a:t>
                      </a:r>
                    </a:p>
                  </a:txBody>
                  <a:tcPr/>
                </a:tc>
                <a:tc>
                  <a:txBody>
                    <a:bodyPr/>
                    <a:lstStyle/>
                    <a:p>
                      <a:pPr algn="ctr"/>
                      <a:r>
                        <a:rPr lang="en-US" sz="3200" dirty="0"/>
                        <a:t>*</a:t>
                      </a:r>
                      <a:endParaRPr lang="ru-RU" sz="3200" dirty="0"/>
                    </a:p>
                    <a:p>
                      <a:pPr algn="ctr"/>
                      <a:r>
                        <a:rPr lang="ru-RU" sz="3200" dirty="0">
                          <a:solidFill>
                            <a:schemeClr val="tx1"/>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a:t>8</a:t>
                      </a:r>
                      <a:endParaRPr lang="ru-RU" sz="3200" dirty="0"/>
                    </a:p>
                  </a:txBody>
                  <a:tcPr/>
                </a:tc>
                <a:tc>
                  <a:txBody>
                    <a:bodyPr/>
                    <a:lstStyle/>
                    <a:p>
                      <a:pPr algn="ctr"/>
                      <a:r>
                        <a:rPr lang="ru-RU" sz="3200" dirty="0">
                          <a:solidFill>
                            <a:schemeClr val="tx1"/>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sp>
        <p:nvSpPr>
          <p:cNvPr id="15" name="Стрелка: вправо с вырезом 14">
            <a:extLst>
              <a:ext uri="{FF2B5EF4-FFF2-40B4-BE49-F238E27FC236}">
                <a16:creationId xmlns:a16="http://schemas.microsoft.com/office/drawing/2014/main" id="{942D962E-AD39-4E98-BD44-6B19F4E9A730}"/>
              </a:ext>
            </a:extLst>
          </p:cNvPr>
          <p:cNvSpPr/>
          <p:nvPr/>
        </p:nvSpPr>
        <p:spPr>
          <a:xfrm rot="8434340">
            <a:off x="4894075" y="1916272"/>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46141490-D410-486F-AD0D-C16FF1ADA356}"/>
              </a:ext>
            </a:extLst>
          </p:cNvPr>
          <p:cNvSpPr/>
          <p:nvPr/>
        </p:nvSpPr>
        <p:spPr>
          <a:xfrm>
            <a:off x="5486399"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36F2EBC9-3105-48EE-8AE8-D7E5C5DB8A7D}"/>
              </a:ext>
            </a:extLst>
          </p:cNvPr>
          <p:cNvSpPr/>
          <p:nvPr/>
        </p:nvSpPr>
        <p:spPr>
          <a:xfrm>
            <a:off x="7761517"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TextBox 17">
            <a:extLst>
              <a:ext uri="{FF2B5EF4-FFF2-40B4-BE49-F238E27FC236}">
                <a16:creationId xmlns:a16="http://schemas.microsoft.com/office/drawing/2014/main" id="{8DF7D891-0541-4B4B-A11E-6F055F81BA4E}"/>
              </a:ext>
            </a:extLst>
          </p:cNvPr>
          <p:cNvSpPr txBox="1"/>
          <p:nvPr/>
        </p:nvSpPr>
        <p:spPr>
          <a:xfrm>
            <a:off x="5379125" y="1552189"/>
            <a:ext cx="3547161" cy="461665"/>
          </a:xfrm>
          <a:prstGeom prst="rect">
            <a:avLst/>
          </a:prstGeom>
          <a:noFill/>
        </p:spPr>
        <p:txBody>
          <a:bodyPr wrap="square" rtlCol="0">
            <a:spAutoFit/>
          </a:bodyPr>
          <a:lstStyle/>
          <a:p>
            <a:r>
              <a:rPr lang="ru-RU" sz="2400" dirty="0"/>
              <a:t>Тут пусто = идем дальше</a:t>
            </a:r>
          </a:p>
        </p:txBody>
      </p:sp>
    </p:spTree>
    <p:extLst>
      <p:ext uri="{BB962C8B-B14F-4D97-AF65-F5344CB8AC3E}">
        <p14:creationId xmlns:p14="http://schemas.microsoft.com/office/powerpoint/2010/main" val="2394515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CA</a:t>
            </a:r>
            <a:r>
              <a:rPr lang="en-US" sz="6000" dirty="0">
                <a:solidFill>
                  <a:srgbClr val="FF0000"/>
                </a:solidFill>
                <a:latin typeface="Cascadia Mono" panose="020B0609020000020004" pitchFamily="49" charset="0"/>
                <a:cs typeface="Cascadia Mono" panose="020B0609020000020004" pitchFamily="49" charset="0"/>
              </a:rPr>
              <a:t>B</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3355552" y="2577169"/>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4</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4691536" y="2577169"/>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7</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2255681523"/>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t>2</a:t>
                      </a:r>
                    </a:p>
                  </a:txBody>
                  <a:tcPr/>
                </a:tc>
                <a:tc>
                  <a:txBody>
                    <a:bodyPr/>
                    <a:lstStyle/>
                    <a:p>
                      <a:pPr algn="ctr"/>
                      <a:r>
                        <a:rPr lang="en-US" sz="3200" dirty="0"/>
                        <a:t>C</a:t>
                      </a:r>
                      <a:endParaRPr lang="ru-RU" sz="3200" dirty="0"/>
                    </a:p>
                    <a:p>
                      <a:pPr algn="ctr"/>
                      <a:r>
                        <a:rPr lang="ru-RU" sz="3200" dirty="0"/>
                        <a:t>3</a:t>
                      </a:r>
                    </a:p>
                  </a:txBody>
                  <a:tcPr/>
                </a:tc>
                <a:tc>
                  <a:txBody>
                    <a:bodyPr/>
                    <a:lstStyle/>
                    <a:p>
                      <a:pPr algn="ctr"/>
                      <a:r>
                        <a:rPr lang="en-US" sz="3200" dirty="0"/>
                        <a:t>C</a:t>
                      </a:r>
                      <a:endParaRPr lang="ru-RU" sz="3200" dirty="0"/>
                    </a:p>
                    <a:p>
                      <a:pPr algn="ctr"/>
                      <a:r>
                        <a:rPr lang="ru-RU" sz="3200" dirty="0">
                          <a:solidFill>
                            <a:srgbClr val="00B0F0"/>
                          </a:solidFill>
                        </a:rPr>
                        <a:t>4</a:t>
                      </a:r>
                    </a:p>
                  </a:txBody>
                  <a:tcPr/>
                </a:tc>
                <a:tc>
                  <a:txBody>
                    <a:bodyPr/>
                    <a:lstStyle/>
                    <a:p>
                      <a:pPr algn="ctr"/>
                      <a:r>
                        <a:rPr lang="en-US" sz="3200" dirty="0"/>
                        <a:t>A</a:t>
                      </a:r>
                      <a:endParaRPr lang="ru-RU" sz="3200" dirty="0"/>
                    </a:p>
                    <a:p>
                      <a:pPr algn="ctr"/>
                      <a:r>
                        <a:rPr lang="ru-RU" sz="3200" dirty="0">
                          <a:solidFill>
                            <a:schemeClr val="tx1"/>
                          </a:solidFill>
                        </a:rPr>
                        <a:t>5</a:t>
                      </a:r>
                    </a:p>
                  </a:txBody>
                  <a:tcPr/>
                </a:tc>
                <a:tc>
                  <a:txBody>
                    <a:bodyPr/>
                    <a:lstStyle/>
                    <a:p>
                      <a:pPr algn="ctr"/>
                      <a:r>
                        <a:rPr lang="en-US" sz="3200" dirty="0"/>
                        <a:t>B</a:t>
                      </a:r>
                      <a:endParaRPr lang="ru-RU" sz="3200" dirty="0"/>
                    </a:p>
                    <a:p>
                      <a:pPr algn="ctr"/>
                      <a:r>
                        <a:rPr lang="ru-RU" sz="3200" dirty="0">
                          <a:solidFill>
                            <a:schemeClr val="tx1"/>
                          </a:solidFill>
                        </a:rPr>
                        <a:t>6</a:t>
                      </a:r>
                    </a:p>
                  </a:txBody>
                  <a:tcPr/>
                </a:tc>
                <a:tc>
                  <a:txBody>
                    <a:bodyPr/>
                    <a:lstStyle/>
                    <a:p>
                      <a:pPr algn="ctr"/>
                      <a:r>
                        <a:rPr lang="en-US" sz="3200" dirty="0"/>
                        <a:t>*</a:t>
                      </a:r>
                      <a:endParaRPr lang="ru-RU" sz="3200" dirty="0"/>
                    </a:p>
                    <a:p>
                      <a:pPr algn="ctr"/>
                      <a:r>
                        <a:rPr lang="ru-RU" sz="3200" dirty="0">
                          <a:solidFill>
                            <a:srgbClr val="92D050"/>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8</a:t>
                      </a:r>
                    </a:p>
                  </a:txBody>
                  <a:tcPr/>
                </a:tc>
                <a:tc>
                  <a:txBody>
                    <a:bodyPr/>
                    <a:lstStyle/>
                    <a:p>
                      <a:pPr algn="ctr"/>
                      <a:r>
                        <a:rPr lang="ru-RU" sz="3200"/>
                        <a:t>8</a:t>
                      </a:r>
                      <a:endParaRPr lang="ru-RU" sz="3200" dirty="0"/>
                    </a:p>
                  </a:txBody>
                  <a:tcPr/>
                </a:tc>
                <a:tc>
                  <a:txBody>
                    <a:bodyPr/>
                    <a:lstStyle/>
                    <a:p>
                      <a:pPr algn="ctr"/>
                      <a:r>
                        <a:rPr lang="ru-RU" sz="3200" dirty="0">
                          <a:solidFill>
                            <a:schemeClr val="tx1"/>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sp>
        <p:nvSpPr>
          <p:cNvPr id="10" name="Прямоугольник 9">
            <a:extLst>
              <a:ext uri="{FF2B5EF4-FFF2-40B4-BE49-F238E27FC236}">
                <a16:creationId xmlns:a16="http://schemas.microsoft.com/office/drawing/2014/main" id="{26A9860C-97BD-4293-8998-8D0F836372B3}"/>
              </a:ext>
            </a:extLst>
          </p:cNvPr>
          <p:cNvSpPr/>
          <p:nvPr/>
        </p:nvSpPr>
        <p:spPr>
          <a:xfrm>
            <a:off x="4746168"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8CC213F7-F5CD-4359-8711-D0DF3CF9D73D}"/>
              </a:ext>
            </a:extLst>
          </p:cNvPr>
          <p:cNvSpPr/>
          <p:nvPr/>
        </p:nvSpPr>
        <p:spPr>
          <a:xfrm>
            <a:off x="7021286"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76374598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3355552" y="2577169"/>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4</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5050765" y="2577169"/>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788573675"/>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t>2</a:t>
                      </a:r>
                    </a:p>
                  </a:txBody>
                  <a:tcPr/>
                </a:tc>
                <a:tc>
                  <a:txBody>
                    <a:bodyPr/>
                    <a:lstStyle/>
                    <a:p>
                      <a:pPr algn="ctr"/>
                      <a:r>
                        <a:rPr lang="en-US" sz="3200" dirty="0"/>
                        <a:t>C</a:t>
                      </a:r>
                      <a:endParaRPr lang="ru-RU" sz="3200" dirty="0"/>
                    </a:p>
                    <a:p>
                      <a:pPr algn="ctr"/>
                      <a:r>
                        <a:rPr lang="ru-RU" sz="3200" dirty="0"/>
                        <a:t>3</a:t>
                      </a:r>
                    </a:p>
                  </a:txBody>
                  <a:tcPr/>
                </a:tc>
                <a:tc>
                  <a:txBody>
                    <a:bodyPr/>
                    <a:lstStyle/>
                    <a:p>
                      <a:pPr algn="ctr"/>
                      <a:r>
                        <a:rPr lang="en-US" sz="3200" dirty="0"/>
                        <a:t>C</a:t>
                      </a:r>
                      <a:endParaRPr lang="ru-RU" sz="3200" dirty="0"/>
                    </a:p>
                    <a:p>
                      <a:pPr algn="ctr"/>
                      <a:r>
                        <a:rPr lang="ru-RU" sz="3200" dirty="0">
                          <a:solidFill>
                            <a:srgbClr val="00B0F0"/>
                          </a:solidFill>
                        </a:rPr>
                        <a:t>4</a:t>
                      </a:r>
                    </a:p>
                  </a:txBody>
                  <a:tcPr/>
                </a:tc>
                <a:tc>
                  <a:txBody>
                    <a:bodyPr/>
                    <a:lstStyle/>
                    <a:p>
                      <a:pPr algn="ctr"/>
                      <a:r>
                        <a:rPr lang="en-US" sz="3200" dirty="0"/>
                        <a:t>A</a:t>
                      </a:r>
                      <a:endParaRPr lang="ru-RU" sz="3200" dirty="0"/>
                    </a:p>
                    <a:p>
                      <a:pPr algn="ctr"/>
                      <a:r>
                        <a:rPr lang="ru-RU" sz="3200" dirty="0">
                          <a:solidFill>
                            <a:schemeClr val="tx1"/>
                          </a:solidFill>
                        </a:rPr>
                        <a:t>5</a:t>
                      </a:r>
                    </a:p>
                  </a:txBody>
                  <a:tcPr/>
                </a:tc>
                <a:tc>
                  <a:txBody>
                    <a:bodyPr/>
                    <a:lstStyle/>
                    <a:p>
                      <a:pPr algn="ctr"/>
                      <a:r>
                        <a:rPr lang="en-US" sz="3200" dirty="0"/>
                        <a:t>B</a:t>
                      </a:r>
                      <a:endParaRPr lang="ru-RU" sz="3200" dirty="0"/>
                    </a:p>
                    <a:p>
                      <a:pPr algn="ctr"/>
                      <a:r>
                        <a:rPr lang="ru-RU" sz="3200" dirty="0">
                          <a:solidFill>
                            <a:schemeClr val="tx1"/>
                          </a:solidFill>
                        </a:rPr>
                        <a:t>6</a:t>
                      </a:r>
                    </a:p>
                  </a:txBody>
                  <a:tcPr/>
                </a:tc>
                <a:tc>
                  <a:txBody>
                    <a:bodyPr/>
                    <a:lstStyle/>
                    <a:p>
                      <a:pPr algn="ctr"/>
                      <a:r>
                        <a:rPr lang="en-US" sz="3200" dirty="0"/>
                        <a:t>*</a:t>
                      </a:r>
                      <a:endParaRPr lang="ru-RU" sz="3200" dirty="0"/>
                    </a:p>
                    <a:p>
                      <a:pPr algn="ctr"/>
                      <a:r>
                        <a:rPr lang="ru-RU" sz="3200" dirty="0">
                          <a:solidFill>
                            <a:schemeClr val="tx1"/>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8</a:t>
                      </a:r>
                    </a:p>
                  </a:txBody>
                  <a:tcPr/>
                </a:tc>
                <a:tc>
                  <a:txBody>
                    <a:bodyPr/>
                    <a:lstStyle/>
                    <a:p>
                      <a:pPr algn="ctr"/>
                      <a:r>
                        <a:rPr lang="ru-RU" sz="3200"/>
                        <a:t>8</a:t>
                      </a:r>
                      <a:endParaRPr lang="ru-RU" sz="3200" dirty="0"/>
                    </a:p>
                  </a:txBody>
                  <a:tcPr/>
                </a:tc>
                <a:tc>
                  <a:txBody>
                    <a:bodyPr/>
                    <a:lstStyle/>
                    <a:p>
                      <a:pPr algn="ctr"/>
                      <a:r>
                        <a:rPr lang="ru-RU" sz="3200" dirty="0">
                          <a:solidFill>
                            <a:schemeClr val="tx1"/>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sp>
        <p:nvSpPr>
          <p:cNvPr id="11" name="Стрелка: вправо с вырезом 10">
            <a:extLst>
              <a:ext uri="{FF2B5EF4-FFF2-40B4-BE49-F238E27FC236}">
                <a16:creationId xmlns:a16="http://schemas.microsoft.com/office/drawing/2014/main" id="{23B8641B-FF1D-4CB4-85EC-A7DBF94FA787}"/>
              </a:ext>
            </a:extLst>
          </p:cNvPr>
          <p:cNvSpPr/>
          <p:nvPr/>
        </p:nvSpPr>
        <p:spPr>
          <a:xfrm rot="8434340">
            <a:off x="4894075" y="1916272"/>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BCE37B47-4D01-4B54-AD12-40BC6A7FEEA6}"/>
              </a:ext>
            </a:extLst>
          </p:cNvPr>
          <p:cNvSpPr txBox="1"/>
          <p:nvPr/>
        </p:nvSpPr>
        <p:spPr>
          <a:xfrm>
            <a:off x="5379125" y="1552189"/>
            <a:ext cx="3547161" cy="461665"/>
          </a:xfrm>
          <a:prstGeom prst="rect">
            <a:avLst/>
          </a:prstGeom>
          <a:noFill/>
        </p:spPr>
        <p:txBody>
          <a:bodyPr wrap="square" rtlCol="0">
            <a:spAutoFit/>
          </a:bodyPr>
          <a:lstStyle/>
          <a:p>
            <a:r>
              <a:rPr lang="ru-RU" sz="2400" dirty="0"/>
              <a:t>Тут пусто = идем дальше</a:t>
            </a:r>
          </a:p>
        </p:txBody>
      </p:sp>
      <p:sp>
        <p:nvSpPr>
          <p:cNvPr id="15" name="Прямоугольник 14">
            <a:extLst>
              <a:ext uri="{FF2B5EF4-FFF2-40B4-BE49-F238E27FC236}">
                <a16:creationId xmlns:a16="http://schemas.microsoft.com/office/drawing/2014/main" id="{28014583-6138-41BB-9D19-C76CE31AA5A2}"/>
              </a:ext>
            </a:extLst>
          </p:cNvPr>
          <p:cNvSpPr/>
          <p:nvPr/>
        </p:nvSpPr>
        <p:spPr>
          <a:xfrm>
            <a:off x="4746168"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6913B57B-A0C6-4A5E-8A8A-DDAD2D81B866}"/>
              </a:ext>
            </a:extLst>
          </p:cNvPr>
          <p:cNvSpPr/>
          <p:nvPr/>
        </p:nvSpPr>
        <p:spPr>
          <a:xfrm>
            <a:off x="7761517"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802274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00B05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CCA</a:t>
            </a:r>
            <a:r>
              <a:rPr lang="en-US" sz="6000" dirty="0">
                <a:solidFill>
                  <a:srgbClr val="00B050"/>
                </a:solidFill>
                <a:latin typeface="Cascadia Mono" panose="020B0609020000020004" pitchFamily="49" charset="0"/>
                <a:cs typeface="Cascadia Mono" panose="020B0609020000020004" pitchFamily="49" charset="0"/>
              </a:rPr>
              <a:t>B</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2887468" y="2577169"/>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3</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4582681" y="2577169"/>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7</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2861262084"/>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t>2</a:t>
                      </a:r>
                    </a:p>
                  </a:txBody>
                  <a:tcPr/>
                </a:tc>
                <a:tc>
                  <a:txBody>
                    <a:bodyPr/>
                    <a:lstStyle/>
                    <a:p>
                      <a:pPr algn="ctr"/>
                      <a:r>
                        <a:rPr lang="en-US" sz="3200" dirty="0"/>
                        <a:t>C</a:t>
                      </a:r>
                      <a:endParaRPr lang="ru-RU" sz="3200" dirty="0"/>
                    </a:p>
                    <a:p>
                      <a:pPr algn="ctr"/>
                      <a:r>
                        <a:rPr lang="ru-RU" sz="3200" dirty="0">
                          <a:solidFill>
                            <a:srgbClr val="00B0F0"/>
                          </a:solidFill>
                        </a:rPr>
                        <a:t>3</a:t>
                      </a:r>
                    </a:p>
                  </a:txBody>
                  <a:tcPr/>
                </a:tc>
                <a:tc>
                  <a:txBody>
                    <a:bodyPr/>
                    <a:lstStyle/>
                    <a:p>
                      <a:pPr algn="ctr"/>
                      <a:r>
                        <a:rPr lang="en-US" sz="3200" dirty="0"/>
                        <a:t>C</a:t>
                      </a:r>
                      <a:endParaRPr lang="ru-RU" sz="3200" dirty="0"/>
                    </a:p>
                    <a:p>
                      <a:pPr algn="ctr"/>
                      <a:r>
                        <a:rPr lang="ru-RU" sz="3200" dirty="0">
                          <a:solidFill>
                            <a:schemeClr val="tx1"/>
                          </a:solidFill>
                        </a:rPr>
                        <a:t>4</a:t>
                      </a:r>
                    </a:p>
                  </a:txBody>
                  <a:tcPr/>
                </a:tc>
                <a:tc>
                  <a:txBody>
                    <a:bodyPr/>
                    <a:lstStyle/>
                    <a:p>
                      <a:pPr algn="ctr"/>
                      <a:r>
                        <a:rPr lang="en-US" sz="3200" dirty="0"/>
                        <a:t>A</a:t>
                      </a:r>
                      <a:endParaRPr lang="ru-RU" sz="3200" dirty="0"/>
                    </a:p>
                    <a:p>
                      <a:pPr algn="ctr"/>
                      <a:r>
                        <a:rPr lang="ru-RU" sz="3200" dirty="0">
                          <a:solidFill>
                            <a:schemeClr val="tx1"/>
                          </a:solidFill>
                        </a:rPr>
                        <a:t>5</a:t>
                      </a:r>
                    </a:p>
                  </a:txBody>
                  <a:tcPr/>
                </a:tc>
                <a:tc>
                  <a:txBody>
                    <a:bodyPr/>
                    <a:lstStyle/>
                    <a:p>
                      <a:pPr algn="ctr"/>
                      <a:r>
                        <a:rPr lang="en-US" sz="3200" dirty="0"/>
                        <a:t>B</a:t>
                      </a:r>
                      <a:endParaRPr lang="ru-RU" sz="3200" dirty="0"/>
                    </a:p>
                    <a:p>
                      <a:pPr algn="ctr"/>
                      <a:r>
                        <a:rPr lang="ru-RU" sz="3200" dirty="0">
                          <a:solidFill>
                            <a:schemeClr val="tx1"/>
                          </a:solidFill>
                        </a:rPr>
                        <a:t>6</a:t>
                      </a:r>
                    </a:p>
                  </a:txBody>
                  <a:tcPr/>
                </a:tc>
                <a:tc>
                  <a:txBody>
                    <a:bodyPr/>
                    <a:lstStyle/>
                    <a:p>
                      <a:pPr algn="ctr"/>
                      <a:r>
                        <a:rPr lang="en-US" sz="3200" dirty="0"/>
                        <a:t>*</a:t>
                      </a:r>
                      <a:endParaRPr lang="ru-RU" sz="3200" dirty="0"/>
                    </a:p>
                    <a:p>
                      <a:pPr algn="ctr"/>
                      <a:r>
                        <a:rPr lang="ru-RU" sz="3200" dirty="0">
                          <a:solidFill>
                            <a:srgbClr val="92D050"/>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8</a:t>
                      </a:r>
                    </a:p>
                  </a:txBody>
                  <a:tcPr/>
                </a:tc>
                <a:tc>
                  <a:txBody>
                    <a:bodyPr/>
                    <a:lstStyle/>
                    <a:p>
                      <a:pPr algn="ctr"/>
                      <a:r>
                        <a:rPr lang="ru-RU" sz="3200" dirty="0"/>
                        <a:t>8</a:t>
                      </a:r>
                    </a:p>
                  </a:txBody>
                  <a:tcPr/>
                </a:tc>
                <a:tc>
                  <a:txBody>
                    <a:bodyPr/>
                    <a:lstStyle/>
                    <a:p>
                      <a:pPr algn="ctr"/>
                      <a:r>
                        <a:rPr lang="ru-RU" sz="3200"/>
                        <a:t>8</a:t>
                      </a:r>
                      <a:endParaRPr lang="ru-RU" sz="3200" dirty="0"/>
                    </a:p>
                  </a:txBody>
                  <a:tcPr/>
                </a:tc>
                <a:tc>
                  <a:txBody>
                    <a:bodyPr/>
                    <a:lstStyle/>
                    <a:p>
                      <a:pPr algn="ctr"/>
                      <a:r>
                        <a:rPr lang="ru-RU" sz="3200" dirty="0">
                          <a:solidFill>
                            <a:schemeClr val="tx1"/>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sp>
        <p:nvSpPr>
          <p:cNvPr id="14" name="TextBox 13">
            <a:extLst>
              <a:ext uri="{FF2B5EF4-FFF2-40B4-BE49-F238E27FC236}">
                <a16:creationId xmlns:a16="http://schemas.microsoft.com/office/drawing/2014/main" id="{B3D3EC5C-A241-43E6-B568-16D40F5A3BDB}"/>
              </a:ext>
            </a:extLst>
          </p:cNvPr>
          <p:cNvSpPr txBox="1"/>
          <p:nvPr/>
        </p:nvSpPr>
        <p:spPr>
          <a:xfrm>
            <a:off x="5617854" y="1906526"/>
            <a:ext cx="5564255" cy="830997"/>
          </a:xfrm>
          <a:prstGeom prst="rect">
            <a:avLst/>
          </a:prstGeom>
          <a:noFill/>
        </p:spPr>
        <p:txBody>
          <a:bodyPr wrap="square" rtlCol="0">
            <a:spAutoFit/>
          </a:bodyPr>
          <a:lstStyle/>
          <a:p>
            <a:r>
              <a:rPr lang="ru-RU" sz="2400" dirty="0"/>
              <a:t>Перед границей и суффиксом совпали символы = идем дальше</a:t>
            </a:r>
          </a:p>
        </p:txBody>
      </p:sp>
      <p:sp>
        <p:nvSpPr>
          <p:cNvPr id="15" name="Стрелка: вправо с вырезом 14">
            <a:extLst>
              <a:ext uri="{FF2B5EF4-FFF2-40B4-BE49-F238E27FC236}">
                <a16:creationId xmlns:a16="http://schemas.microsoft.com/office/drawing/2014/main" id="{61F46D64-A3DF-4C24-ABBF-A4220DC937E2}"/>
              </a:ext>
            </a:extLst>
          </p:cNvPr>
          <p:cNvSpPr/>
          <p:nvPr/>
        </p:nvSpPr>
        <p:spPr>
          <a:xfrm rot="11353262">
            <a:off x="4907210" y="2066457"/>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53D94395-9C8E-4B0C-B160-A21D282F0094}"/>
              </a:ext>
            </a:extLst>
          </p:cNvPr>
          <p:cNvSpPr/>
          <p:nvPr/>
        </p:nvSpPr>
        <p:spPr>
          <a:xfrm>
            <a:off x="3984166"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E25F67DA-C2BA-430F-84BC-79D8B6F018B5}"/>
              </a:ext>
            </a:extLst>
          </p:cNvPr>
          <p:cNvSpPr/>
          <p:nvPr/>
        </p:nvSpPr>
        <p:spPr>
          <a:xfrm>
            <a:off x="7010399"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396386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2441153" y="2577169"/>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2</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4245224" y="2577169"/>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2377216102"/>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solidFill>
                            <a:srgbClr val="00B0F0"/>
                          </a:solidFill>
                        </a:rPr>
                        <a:t>2</a:t>
                      </a:r>
                    </a:p>
                  </a:txBody>
                  <a:tcPr/>
                </a:tc>
                <a:tc>
                  <a:txBody>
                    <a:bodyPr/>
                    <a:lstStyle/>
                    <a:p>
                      <a:pPr algn="ctr"/>
                      <a:r>
                        <a:rPr lang="en-US" sz="3200" dirty="0">
                          <a:solidFill>
                            <a:schemeClr val="tx1"/>
                          </a:solidFill>
                        </a:rPr>
                        <a:t>C</a:t>
                      </a:r>
                      <a:endParaRPr lang="ru-RU" sz="3200" dirty="0">
                        <a:solidFill>
                          <a:schemeClr val="tx1"/>
                        </a:solidFill>
                      </a:endParaRPr>
                    </a:p>
                    <a:p>
                      <a:pPr algn="ctr"/>
                      <a:r>
                        <a:rPr lang="ru-RU" sz="3200" dirty="0">
                          <a:solidFill>
                            <a:schemeClr val="tx1"/>
                          </a:solidFill>
                        </a:rPr>
                        <a:t>3</a:t>
                      </a:r>
                    </a:p>
                  </a:txBody>
                  <a:tcPr/>
                </a:tc>
                <a:tc>
                  <a:txBody>
                    <a:bodyPr/>
                    <a:lstStyle/>
                    <a:p>
                      <a:pPr algn="ctr"/>
                      <a:r>
                        <a:rPr lang="en-US" sz="3200" dirty="0">
                          <a:solidFill>
                            <a:schemeClr val="tx1"/>
                          </a:solidFill>
                        </a:rPr>
                        <a:t>C</a:t>
                      </a:r>
                      <a:endParaRPr lang="ru-RU" sz="3200" dirty="0">
                        <a:solidFill>
                          <a:schemeClr val="tx1"/>
                        </a:solidFill>
                      </a:endParaRPr>
                    </a:p>
                    <a:p>
                      <a:pPr algn="ctr"/>
                      <a:r>
                        <a:rPr lang="ru-RU" sz="3200" dirty="0">
                          <a:solidFill>
                            <a:schemeClr val="tx1"/>
                          </a:solidFill>
                        </a:rPr>
                        <a:t>4</a:t>
                      </a:r>
                    </a:p>
                  </a:txBody>
                  <a:tcPr/>
                </a:tc>
                <a:tc>
                  <a:txBody>
                    <a:bodyPr/>
                    <a:lstStyle/>
                    <a:p>
                      <a:pPr algn="ctr"/>
                      <a:r>
                        <a:rPr lang="en-US" sz="3200" dirty="0">
                          <a:solidFill>
                            <a:schemeClr val="tx1"/>
                          </a:solidFill>
                        </a:rPr>
                        <a:t>A</a:t>
                      </a:r>
                      <a:endParaRPr lang="ru-RU" sz="3200" dirty="0">
                        <a:solidFill>
                          <a:schemeClr val="tx1"/>
                        </a:solidFill>
                      </a:endParaRPr>
                    </a:p>
                    <a:p>
                      <a:pPr algn="ctr"/>
                      <a:r>
                        <a:rPr lang="ru-RU" sz="3200" dirty="0">
                          <a:solidFill>
                            <a:schemeClr val="tx1"/>
                          </a:solidFill>
                        </a:rPr>
                        <a:t>5</a:t>
                      </a:r>
                    </a:p>
                  </a:txBody>
                  <a:tcPr/>
                </a:tc>
                <a:tc>
                  <a:txBody>
                    <a:bodyPr/>
                    <a:lstStyle/>
                    <a:p>
                      <a:pPr algn="ctr"/>
                      <a:r>
                        <a:rPr lang="en-US" sz="3200" dirty="0">
                          <a:solidFill>
                            <a:schemeClr val="tx1"/>
                          </a:solidFill>
                        </a:rPr>
                        <a:t>B</a:t>
                      </a:r>
                      <a:endParaRPr lang="ru-RU" sz="3200" dirty="0">
                        <a:solidFill>
                          <a:schemeClr val="tx1"/>
                        </a:solidFill>
                      </a:endParaRPr>
                    </a:p>
                    <a:p>
                      <a:pPr algn="ctr"/>
                      <a:r>
                        <a:rPr lang="ru-RU" sz="3200" dirty="0">
                          <a:solidFill>
                            <a:srgbClr val="92D050"/>
                          </a:solidFill>
                        </a:rPr>
                        <a:t>6</a:t>
                      </a:r>
                    </a:p>
                  </a:txBody>
                  <a:tcPr/>
                </a:tc>
                <a:tc>
                  <a:txBody>
                    <a:bodyPr/>
                    <a:lstStyle/>
                    <a:p>
                      <a:pPr algn="ctr"/>
                      <a:r>
                        <a:rPr lang="en-US" sz="3200" dirty="0">
                          <a:solidFill>
                            <a:schemeClr val="tx1"/>
                          </a:solidFill>
                        </a:rPr>
                        <a:t>*</a:t>
                      </a:r>
                      <a:endParaRPr lang="ru-RU" sz="3200" dirty="0">
                        <a:solidFill>
                          <a:schemeClr val="tx1"/>
                        </a:solidFill>
                      </a:endParaRPr>
                    </a:p>
                    <a:p>
                      <a:pPr algn="ctr"/>
                      <a:r>
                        <a:rPr lang="ru-RU" sz="3200" dirty="0">
                          <a:solidFill>
                            <a:schemeClr val="tx1"/>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7</a:t>
                      </a:r>
                    </a:p>
                  </a:txBody>
                  <a:tcPr/>
                </a:tc>
                <a:tc>
                  <a:txBody>
                    <a:bodyPr/>
                    <a:lstStyle/>
                    <a:p>
                      <a:pPr algn="ctr"/>
                      <a:r>
                        <a:rPr lang="ru-RU" sz="3200" dirty="0"/>
                        <a:t>8</a:t>
                      </a:r>
                    </a:p>
                  </a:txBody>
                  <a:tcPr/>
                </a:tc>
                <a:tc>
                  <a:txBody>
                    <a:bodyPr/>
                    <a:lstStyle/>
                    <a:p>
                      <a:pPr algn="ctr"/>
                      <a:r>
                        <a:rPr lang="ru-RU" sz="3200" dirty="0"/>
                        <a:t>8</a:t>
                      </a:r>
                    </a:p>
                  </a:txBody>
                  <a:tcPr/>
                </a:tc>
                <a:tc>
                  <a:txBody>
                    <a:bodyPr/>
                    <a:lstStyle/>
                    <a:p>
                      <a:pPr algn="ctr"/>
                      <a:r>
                        <a:rPr lang="ru-RU" sz="3200"/>
                        <a:t>8</a:t>
                      </a:r>
                      <a:endParaRPr lang="ru-RU" sz="3200" dirty="0"/>
                    </a:p>
                  </a:txBody>
                  <a:tcPr/>
                </a:tc>
                <a:tc>
                  <a:txBody>
                    <a:bodyPr/>
                    <a:lstStyle/>
                    <a:p>
                      <a:pPr algn="ctr"/>
                      <a:r>
                        <a:rPr lang="ru-RU" sz="3200" dirty="0">
                          <a:solidFill>
                            <a:schemeClr val="tx1"/>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cxnSp>
        <p:nvCxnSpPr>
          <p:cNvPr id="10" name="Соединитель: изогнутый 9">
            <a:extLst>
              <a:ext uri="{FF2B5EF4-FFF2-40B4-BE49-F238E27FC236}">
                <a16:creationId xmlns:a16="http://schemas.microsoft.com/office/drawing/2014/main" id="{D8CE1EEF-7B6A-491B-B137-CE0D5876C039}"/>
              </a:ext>
            </a:extLst>
          </p:cNvPr>
          <p:cNvCxnSpPr>
            <a:cxnSpLocks/>
            <a:stCxn id="9" idx="2"/>
          </p:cNvCxnSpPr>
          <p:nvPr/>
        </p:nvCxnSpPr>
        <p:spPr>
          <a:xfrm rot="16200000" flipH="1">
            <a:off x="3284160" y="2456845"/>
            <a:ext cx="2567065" cy="3796843"/>
          </a:xfrm>
          <a:prstGeom prst="curved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6" name="Прямоугольник 15">
            <a:extLst>
              <a:ext uri="{FF2B5EF4-FFF2-40B4-BE49-F238E27FC236}">
                <a16:creationId xmlns:a16="http://schemas.microsoft.com/office/drawing/2014/main" id="{51E8A6C0-4526-4C4F-89E2-2A26B7A30035}"/>
              </a:ext>
            </a:extLst>
          </p:cNvPr>
          <p:cNvSpPr/>
          <p:nvPr/>
        </p:nvSpPr>
        <p:spPr>
          <a:xfrm>
            <a:off x="3222166"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7" name="Прямоугольник 16">
            <a:extLst>
              <a:ext uri="{FF2B5EF4-FFF2-40B4-BE49-F238E27FC236}">
                <a16:creationId xmlns:a16="http://schemas.microsoft.com/office/drawing/2014/main" id="{9E8549A8-1057-4FAE-99A2-6EE9CDFB0B0B}"/>
              </a:ext>
            </a:extLst>
          </p:cNvPr>
          <p:cNvSpPr/>
          <p:nvPr/>
        </p:nvSpPr>
        <p:spPr>
          <a:xfrm>
            <a:off x="6259282"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56209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Наивное решение</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a:t>
            </a:r>
            <a:r>
              <a:rPr lang="en-US" sz="6000" dirty="0">
                <a:solidFill>
                  <a:srgbClr val="FF0000"/>
                </a:solidFill>
                <a:latin typeface="Cascadia Mono" panose="020B0609020000020004" pitchFamily="49" charset="0"/>
                <a:cs typeface="Cascadia Mono" panose="020B0609020000020004" pitchFamily="49" charset="0"/>
              </a:rPr>
              <a:t>B</a:t>
            </a:r>
            <a:r>
              <a:rPr lang="en-US" sz="6000" dirty="0">
                <a:solidFill>
                  <a:srgbClr val="00B050"/>
                </a:solidFill>
                <a:latin typeface="Cascadia Mono" panose="020B0609020000020004" pitchFamily="49" charset="0"/>
                <a:cs typeface="Cascadia Mono" panose="020B0609020000020004" pitchFamily="49" charset="0"/>
              </a:rPr>
              <a:t>ABCA</a:t>
            </a:r>
            <a:r>
              <a:rPr lang="en-US" sz="6000" dirty="0">
                <a:latin typeface="Cascadia Mono" panose="020B0609020000020004" pitchFamily="49" charset="0"/>
                <a:cs typeface="Cascadia Mono" panose="020B0609020000020004" pitchFamily="49" charset="0"/>
              </a:rPr>
              <a:t>BCCABCA…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2149998" y="2601367"/>
            <a:ext cx="5127585" cy="1015663"/>
          </a:xfrm>
          <a:prstGeom prst="rect">
            <a:avLst/>
          </a:prstGeom>
          <a:noFill/>
        </p:spPr>
        <p:txBody>
          <a:bodyPr wrap="square" rtlCol="0">
            <a:spAutoFit/>
          </a:bodyPr>
          <a:lstStyle/>
          <a:p>
            <a:r>
              <a:rPr lang="en-US" sz="6000" dirty="0">
                <a:solidFill>
                  <a:srgbClr val="FF0000"/>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ABCA</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133357674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a:t>
            </a:r>
            <a:r>
              <a:rPr lang="en-US" sz="6000" dirty="0">
                <a:latin typeface="Cascadia Mono" panose="020B0609020000020004" pitchFamily="49" charset="0"/>
                <a:cs typeface="Cascadia Mono" panose="020B0609020000020004" pitchFamily="49" charset="0"/>
              </a:rPr>
              <a:t>BCC</a:t>
            </a:r>
            <a:r>
              <a:rPr lang="en-US" sz="6000" dirty="0">
                <a:solidFill>
                  <a:srgbClr val="00B050"/>
                </a:solidFill>
                <a:latin typeface="Cascadia Mono" panose="020B0609020000020004" pitchFamily="49" charset="0"/>
                <a:cs typeface="Cascadia Mono" panose="020B0609020000020004" pitchFamily="49" charset="0"/>
              </a:rPr>
              <a:t>A</a:t>
            </a:r>
            <a:r>
              <a:rPr lang="en-US" sz="6000" dirty="0">
                <a:latin typeface="Cascadia Mono" panose="020B0609020000020004" pitchFamily="49" charset="0"/>
                <a:cs typeface="Cascadia Mono" panose="020B0609020000020004" pitchFamily="49" charset="0"/>
              </a:rPr>
              <a:t>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2441153" y="2577169"/>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2</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4245224" y="2577169"/>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1726891323"/>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t>1</a:t>
                      </a:r>
                    </a:p>
                  </a:txBody>
                  <a:tcPr/>
                </a:tc>
                <a:tc>
                  <a:txBody>
                    <a:bodyPr/>
                    <a:lstStyle/>
                    <a:p>
                      <a:pPr algn="ctr"/>
                      <a:r>
                        <a:rPr lang="en-US" sz="3200" dirty="0"/>
                        <a:t>B</a:t>
                      </a:r>
                      <a:endParaRPr lang="ru-RU" sz="3200" dirty="0"/>
                    </a:p>
                    <a:p>
                      <a:pPr algn="ctr"/>
                      <a:r>
                        <a:rPr lang="ru-RU" sz="3200" dirty="0">
                          <a:solidFill>
                            <a:srgbClr val="00B0F0"/>
                          </a:solidFill>
                        </a:rPr>
                        <a:t>2</a:t>
                      </a:r>
                    </a:p>
                  </a:txBody>
                  <a:tcPr/>
                </a:tc>
                <a:tc>
                  <a:txBody>
                    <a:bodyPr/>
                    <a:lstStyle/>
                    <a:p>
                      <a:pPr algn="ctr"/>
                      <a:r>
                        <a:rPr lang="en-US" sz="3200" dirty="0">
                          <a:solidFill>
                            <a:schemeClr val="tx1"/>
                          </a:solidFill>
                        </a:rPr>
                        <a:t>C</a:t>
                      </a:r>
                      <a:endParaRPr lang="ru-RU" sz="3200" dirty="0">
                        <a:solidFill>
                          <a:schemeClr val="tx1"/>
                        </a:solidFill>
                      </a:endParaRPr>
                    </a:p>
                    <a:p>
                      <a:pPr algn="ctr"/>
                      <a:r>
                        <a:rPr lang="ru-RU" sz="3200" dirty="0">
                          <a:solidFill>
                            <a:schemeClr val="tx1"/>
                          </a:solidFill>
                        </a:rPr>
                        <a:t>3</a:t>
                      </a:r>
                    </a:p>
                  </a:txBody>
                  <a:tcPr/>
                </a:tc>
                <a:tc>
                  <a:txBody>
                    <a:bodyPr/>
                    <a:lstStyle/>
                    <a:p>
                      <a:pPr algn="ctr"/>
                      <a:r>
                        <a:rPr lang="en-US" sz="3200" dirty="0">
                          <a:solidFill>
                            <a:schemeClr val="tx1"/>
                          </a:solidFill>
                        </a:rPr>
                        <a:t>C</a:t>
                      </a:r>
                      <a:endParaRPr lang="ru-RU" sz="3200" dirty="0">
                        <a:solidFill>
                          <a:schemeClr val="tx1"/>
                        </a:solidFill>
                      </a:endParaRPr>
                    </a:p>
                    <a:p>
                      <a:pPr algn="ctr"/>
                      <a:r>
                        <a:rPr lang="ru-RU" sz="3200" dirty="0">
                          <a:solidFill>
                            <a:schemeClr val="tx1"/>
                          </a:solidFill>
                        </a:rPr>
                        <a:t>4</a:t>
                      </a:r>
                    </a:p>
                  </a:txBody>
                  <a:tcPr/>
                </a:tc>
                <a:tc>
                  <a:txBody>
                    <a:bodyPr/>
                    <a:lstStyle/>
                    <a:p>
                      <a:pPr algn="ctr"/>
                      <a:r>
                        <a:rPr lang="en-US" sz="3200" dirty="0">
                          <a:solidFill>
                            <a:schemeClr val="tx1"/>
                          </a:solidFill>
                        </a:rPr>
                        <a:t>A</a:t>
                      </a:r>
                      <a:endParaRPr lang="ru-RU" sz="3200" dirty="0">
                        <a:solidFill>
                          <a:schemeClr val="tx1"/>
                        </a:solidFill>
                      </a:endParaRPr>
                    </a:p>
                    <a:p>
                      <a:pPr algn="ctr"/>
                      <a:r>
                        <a:rPr lang="ru-RU" sz="3200" dirty="0">
                          <a:solidFill>
                            <a:schemeClr val="tx1"/>
                          </a:solidFill>
                        </a:rPr>
                        <a:t>5</a:t>
                      </a:r>
                    </a:p>
                  </a:txBody>
                  <a:tcPr/>
                </a:tc>
                <a:tc>
                  <a:txBody>
                    <a:bodyPr/>
                    <a:lstStyle/>
                    <a:p>
                      <a:pPr algn="ctr"/>
                      <a:r>
                        <a:rPr lang="en-US" sz="3200" dirty="0">
                          <a:solidFill>
                            <a:schemeClr val="tx1"/>
                          </a:solidFill>
                        </a:rPr>
                        <a:t>B</a:t>
                      </a:r>
                      <a:endParaRPr lang="ru-RU" sz="3200" dirty="0">
                        <a:solidFill>
                          <a:schemeClr val="tx1"/>
                        </a:solidFill>
                      </a:endParaRPr>
                    </a:p>
                    <a:p>
                      <a:pPr algn="ctr"/>
                      <a:r>
                        <a:rPr lang="ru-RU" sz="3200" dirty="0">
                          <a:solidFill>
                            <a:srgbClr val="92D050"/>
                          </a:solidFill>
                        </a:rPr>
                        <a:t>6</a:t>
                      </a:r>
                    </a:p>
                  </a:txBody>
                  <a:tcPr/>
                </a:tc>
                <a:tc>
                  <a:txBody>
                    <a:bodyPr/>
                    <a:lstStyle/>
                    <a:p>
                      <a:pPr algn="ctr"/>
                      <a:r>
                        <a:rPr lang="en-US" sz="3200" dirty="0">
                          <a:solidFill>
                            <a:schemeClr val="tx1"/>
                          </a:solidFill>
                        </a:rPr>
                        <a:t>*</a:t>
                      </a:r>
                      <a:endParaRPr lang="ru-RU" sz="3200" dirty="0">
                        <a:solidFill>
                          <a:schemeClr val="tx1"/>
                        </a:solidFill>
                      </a:endParaRPr>
                    </a:p>
                    <a:p>
                      <a:pPr algn="ctr"/>
                      <a:r>
                        <a:rPr lang="ru-RU" sz="3200" dirty="0">
                          <a:solidFill>
                            <a:schemeClr val="tx1"/>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7</a:t>
                      </a:r>
                    </a:p>
                  </a:txBody>
                  <a:tcPr/>
                </a:tc>
                <a:tc>
                  <a:txBody>
                    <a:bodyPr/>
                    <a:lstStyle/>
                    <a:p>
                      <a:pPr algn="ctr"/>
                      <a:r>
                        <a:rPr lang="ru-RU" sz="3200" dirty="0"/>
                        <a:t>8</a:t>
                      </a:r>
                    </a:p>
                  </a:txBody>
                  <a:tcPr/>
                </a:tc>
                <a:tc>
                  <a:txBody>
                    <a:bodyPr/>
                    <a:lstStyle/>
                    <a:p>
                      <a:pPr algn="ctr"/>
                      <a:r>
                        <a:rPr lang="ru-RU" sz="3200" dirty="0"/>
                        <a:t>8</a:t>
                      </a:r>
                    </a:p>
                  </a:txBody>
                  <a:tcPr/>
                </a:tc>
                <a:tc>
                  <a:txBody>
                    <a:bodyPr/>
                    <a:lstStyle/>
                    <a:p>
                      <a:pPr algn="ctr"/>
                      <a:r>
                        <a:rPr lang="ru-RU" sz="3200"/>
                        <a:t>8</a:t>
                      </a:r>
                      <a:endParaRPr lang="ru-RU" sz="3200" dirty="0"/>
                    </a:p>
                  </a:txBody>
                  <a:tcPr/>
                </a:tc>
                <a:tc>
                  <a:txBody>
                    <a:bodyPr/>
                    <a:lstStyle/>
                    <a:p>
                      <a:pPr algn="ctr"/>
                      <a:r>
                        <a:rPr lang="ru-RU" sz="3200" dirty="0">
                          <a:solidFill>
                            <a:schemeClr val="tx1"/>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2</a:t>
                      </a:r>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sp>
        <p:nvSpPr>
          <p:cNvPr id="14" name="Прямоугольник 13">
            <a:extLst>
              <a:ext uri="{FF2B5EF4-FFF2-40B4-BE49-F238E27FC236}">
                <a16:creationId xmlns:a16="http://schemas.microsoft.com/office/drawing/2014/main" id="{CA1D16BB-628F-4412-A178-451F44C99947}"/>
              </a:ext>
            </a:extLst>
          </p:cNvPr>
          <p:cNvSpPr/>
          <p:nvPr/>
        </p:nvSpPr>
        <p:spPr>
          <a:xfrm>
            <a:off x="3222166"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a:extLst>
              <a:ext uri="{FF2B5EF4-FFF2-40B4-BE49-F238E27FC236}">
                <a16:creationId xmlns:a16="http://schemas.microsoft.com/office/drawing/2014/main" id="{7201BE19-2323-4435-B83E-893B391006FF}"/>
              </a:ext>
            </a:extLst>
          </p:cNvPr>
          <p:cNvSpPr/>
          <p:nvPr/>
        </p:nvSpPr>
        <p:spPr>
          <a:xfrm>
            <a:off x="6259282"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24338833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2005724" y="2577169"/>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3809795" y="2577169"/>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1629937536"/>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solidFill>
                            <a:srgbClr val="00B0F0"/>
                          </a:solidFill>
                        </a:rPr>
                        <a:t>1</a:t>
                      </a:r>
                    </a:p>
                  </a:txBody>
                  <a:tcPr/>
                </a:tc>
                <a:tc>
                  <a:txBody>
                    <a:bodyPr/>
                    <a:lstStyle/>
                    <a:p>
                      <a:pPr algn="ctr"/>
                      <a:r>
                        <a:rPr lang="en-US" sz="3200" dirty="0"/>
                        <a:t>B</a:t>
                      </a:r>
                      <a:endParaRPr lang="ru-RU" sz="3200" dirty="0"/>
                    </a:p>
                    <a:p>
                      <a:pPr algn="ctr"/>
                      <a:r>
                        <a:rPr lang="ru-RU" sz="3200" dirty="0">
                          <a:solidFill>
                            <a:schemeClr val="tx1"/>
                          </a:solidFill>
                        </a:rPr>
                        <a:t>2</a:t>
                      </a:r>
                    </a:p>
                  </a:txBody>
                  <a:tcPr/>
                </a:tc>
                <a:tc>
                  <a:txBody>
                    <a:bodyPr/>
                    <a:lstStyle/>
                    <a:p>
                      <a:pPr algn="ctr"/>
                      <a:r>
                        <a:rPr lang="en-US" sz="3200" dirty="0">
                          <a:solidFill>
                            <a:schemeClr val="tx1"/>
                          </a:solidFill>
                        </a:rPr>
                        <a:t>C</a:t>
                      </a:r>
                      <a:endParaRPr lang="ru-RU" sz="3200" dirty="0">
                        <a:solidFill>
                          <a:schemeClr val="tx1"/>
                        </a:solidFill>
                      </a:endParaRPr>
                    </a:p>
                    <a:p>
                      <a:pPr algn="ctr"/>
                      <a:r>
                        <a:rPr lang="ru-RU" sz="3200" dirty="0">
                          <a:solidFill>
                            <a:schemeClr val="tx1"/>
                          </a:solidFill>
                        </a:rPr>
                        <a:t>3</a:t>
                      </a:r>
                    </a:p>
                  </a:txBody>
                  <a:tcPr/>
                </a:tc>
                <a:tc>
                  <a:txBody>
                    <a:bodyPr/>
                    <a:lstStyle/>
                    <a:p>
                      <a:pPr algn="ctr"/>
                      <a:r>
                        <a:rPr lang="en-US" sz="3200" dirty="0">
                          <a:solidFill>
                            <a:schemeClr val="tx1"/>
                          </a:solidFill>
                        </a:rPr>
                        <a:t>C</a:t>
                      </a:r>
                      <a:endParaRPr lang="ru-RU" sz="3200" dirty="0">
                        <a:solidFill>
                          <a:schemeClr val="tx1"/>
                        </a:solidFill>
                      </a:endParaRPr>
                    </a:p>
                    <a:p>
                      <a:pPr algn="ctr"/>
                      <a:r>
                        <a:rPr lang="ru-RU" sz="3200" dirty="0">
                          <a:solidFill>
                            <a:schemeClr val="tx1"/>
                          </a:solidFill>
                        </a:rPr>
                        <a:t>4</a:t>
                      </a:r>
                    </a:p>
                  </a:txBody>
                  <a:tcPr/>
                </a:tc>
                <a:tc>
                  <a:txBody>
                    <a:bodyPr/>
                    <a:lstStyle/>
                    <a:p>
                      <a:pPr algn="ctr"/>
                      <a:r>
                        <a:rPr lang="en-US" sz="3200" dirty="0">
                          <a:solidFill>
                            <a:schemeClr val="tx1"/>
                          </a:solidFill>
                        </a:rPr>
                        <a:t>A</a:t>
                      </a:r>
                      <a:endParaRPr lang="ru-RU" sz="3200" dirty="0">
                        <a:solidFill>
                          <a:schemeClr val="tx1"/>
                        </a:solidFill>
                      </a:endParaRPr>
                    </a:p>
                    <a:p>
                      <a:pPr algn="ctr"/>
                      <a:r>
                        <a:rPr lang="ru-RU" sz="3200" dirty="0">
                          <a:solidFill>
                            <a:srgbClr val="92D050"/>
                          </a:solidFill>
                        </a:rPr>
                        <a:t>5</a:t>
                      </a:r>
                    </a:p>
                  </a:txBody>
                  <a:tcPr/>
                </a:tc>
                <a:tc>
                  <a:txBody>
                    <a:bodyPr/>
                    <a:lstStyle/>
                    <a:p>
                      <a:pPr algn="ctr"/>
                      <a:r>
                        <a:rPr lang="en-US" sz="3200" dirty="0">
                          <a:solidFill>
                            <a:schemeClr val="tx1"/>
                          </a:solidFill>
                        </a:rPr>
                        <a:t>B</a:t>
                      </a:r>
                      <a:endParaRPr lang="ru-RU" sz="3200" dirty="0">
                        <a:solidFill>
                          <a:schemeClr val="tx1"/>
                        </a:solidFill>
                      </a:endParaRPr>
                    </a:p>
                    <a:p>
                      <a:pPr algn="ctr"/>
                      <a:r>
                        <a:rPr lang="ru-RU" sz="3200" dirty="0">
                          <a:solidFill>
                            <a:schemeClr val="tx1"/>
                          </a:solidFill>
                        </a:rPr>
                        <a:t>6</a:t>
                      </a:r>
                    </a:p>
                  </a:txBody>
                  <a:tcPr/>
                </a:tc>
                <a:tc>
                  <a:txBody>
                    <a:bodyPr/>
                    <a:lstStyle/>
                    <a:p>
                      <a:pPr algn="ctr"/>
                      <a:r>
                        <a:rPr lang="en-US" sz="3200" dirty="0">
                          <a:solidFill>
                            <a:schemeClr val="tx1"/>
                          </a:solidFill>
                        </a:rPr>
                        <a:t>*</a:t>
                      </a:r>
                      <a:endParaRPr lang="ru-RU" sz="3200" dirty="0">
                        <a:solidFill>
                          <a:schemeClr val="tx1"/>
                        </a:solidFill>
                      </a:endParaRPr>
                    </a:p>
                    <a:p>
                      <a:pPr algn="ctr"/>
                      <a:r>
                        <a:rPr lang="ru-RU" sz="3200" dirty="0">
                          <a:solidFill>
                            <a:schemeClr val="tx1"/>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6</a:t>
                      </a:r>
                    </a:p>
                  </a:txBody>
                  <a:tcPr/>
                </a:tc>
                <a:tc>
                  <a:txBody>
                    <a:bodyPr/>
                    <a:lstStyle/>
                    <a:p>
                      <a:pPr algn="ctr"/>
                      <a:r>
                        <a:rPr lang="ru-RU" sz="3200" dirty="0"/>
                        <a:t>7</a:t>
                      </a:r>
                    </a:p>
                  </a:txBody>
                  <a:tcPr/>
                </a:tc>
                <a:tc>
                  <a:txBody>
                    <a:bodyPr/>
                    <a:lstStyle/>
                    <a:p>
                      <a:pPr algn="ctr"/>
                      <a:r>
                        <a:rPr lang="ru-RU" sz="3200" dirty="0"/>
                        <a:t>8</a:t>
                      </a:r>
                    </a:p>
                  </a:txBody>
                  <a:tcPr/>
                </a:tc>
                <a:tc>
                  <a:txBody>
                    <a:bodyPr/>
                    <a:lstStyle/>
                    <a:p>
                      <a:pPr algn="ctr"/>
                      <a:r>
                        <a:rPr lang="ru-RU" sz="3200" dirty="0"/>
                        <a:t>8</a:t>
                      </a:r>
                    </a:p>
                  </a:txBody>
                  <a:tcPr/>
                </a:tc>
                <a:tc>
                  <a:txBody>
                    <a:bodyPr/>
                    <a:lstStyle/>
                    <a:p>
                      <a:pPr algn="ctr"/>
                      <a:r>
                        <a:rPr lang="ru-RU" sz="3200"/>
                        <a:t>8</a:t>
                      </a:r>
                      <a:endParaRPr lang="ru-RU" sz="3200" dirty="0"/>
                    </a:p>
                  </a:txBody>
                  <a:tcPr/>
                </a:tc>
                <a:tc>
                  <a:txBody>
                    <a:bodyPr/>
                    <a:lstStyle/>
                    <a:p>
                      <a:pPr algn="ctr"/>
                      <a:r>
                        <a:rPr lang="ru-RU" sz="3200" dirty="0">
                          <a:solidFill>
                            <a:schemeClr val="tx1"/>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2</a:t>
                      </a:r>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cxnSp>
        <p:nvCxnSpPr>
          <p:cNvPr id="8" name="Соединитель: изогнутый 7">
            <a:extLst>
              <a:ext uri="{FF2B5EF4-FFF2-40B4-BE49-F238E27FC236}">
                <a16:creationId xmlns:a16="http://schemas.microsoft.com/office/drawing/2014/main" id="{269D1199-5171-4617-9CBF-EE47FFB6A4D2}"/>
              </a:ext>
            </a:extLst>
          </p:cNvPr>
          <p:cNvCxnSpPr>
            <a:cxnSpLocks/>
            <a:stCxn id="9" idx="2"/>
          </p:cNvCxnSpPr>
          <p:nvPr/>
        </p:nvCxnSpPr>
        <p:spPr>
          <a:xfrm rot="16200000" flipH="1">
            <a:off x="2674560" y="2631017"/>
            <a:ext cx="2588836" cy="3470272"/>
          </a:xfrm>
          <a:prstGeom prst="curved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Прямоугольник 10">
            <a:extLst>
              <a:ext uri="{FF2B5EF4-FFF2-40B4-BE49-F238E27FC236}">
                <a16:creationId xmlns:a16="http://schemas.microsoft.com/office/drawing/2014/main" id="{0DA24B8D-CAFF-4C1B-B1C9-97DBEABA74C0}"/>
              </a:ext>
            </a:extLst>
          </p:cNvPr>
          <p:cNvSpPr/>
          <p:nvPr/>
        </p:nvSpPr>
        <p:spPr>
          <a:xfrm>
            <a:off x="2449280"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a:extLst>
              <a:ext uri="{FF2B5EF4-FFF2-40B4-BE49-F238E27FC236}">
                <a16:creationId xmlns:a16="http://schemas.microsoft.com/office/drawing/2014/main" id="{07417360-0541-40E3-902B-54ABCC604B26}"/>
              </a:ext>
            </a:extLst>
          </p:cNvPr>
          <p:cNvSpPr/>
          <p:nvPr/>
        </p:nvSpPr>
        <p:spPr>
          <a:xfrm>
            <a:off x="5497281"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883120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solidFill>
                  <a:srgbClr val="00B05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ABC</a:t>
            </a:r>
            <a:r>
              <a:rPr lang="en-US" sz="6000" dirty="0">
                <a:solidFill>
                  <a:srgbClr val="00B05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2005724" y="2577169"/>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1</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3809795" y="2577169"/>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744070298"/>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t>0</a:t>
                      </a:r>
                    </a:p>
                  </a:txBody>
                  <a:tcPr/>
                </a:tc>
                <a:tc>
                  <a:txBody>
                    <a:bodyPr/>
                    <a:lstStyle/>
                    <a:p>
                      <a:pPr algn="ctr"/>
                      <a:r>
                        <a:rPr lang="en-US" sz="3200" dirty="0"/>
                        <a:t>A</a:t>
                      </a:r>
                      <a:endParaRPr lang="ru-RU" sz="3200" dirty="0"/>
                    </a:p>
                    <a:p>
                      <a:pPr algn="ctr"/>
                      <a:r>
                        <a:rPr lang="ru-RU" sz="3200" dirty="0">
                          <a:solidFill>
                            <a:srgbClr val="00B0F0"/>
                          </a:solidFill>
                        </a:rPr>
                        <a:t>1</a:t>
                      </a:r>
                    </a:p>
                  </a:txBody>
                  <a:tcPr/>
                </a:tc>
                <a:tc>
                  <a:txBody>
                    <a:bodyPr/>
                    <a:lstStyle/>
                    <a:p>
                      <a:pPr algn="ctr"/>
                      <a:r>
                        <a:rPr lang="en-US" sz="3200" dirty="0"/>
                        <a:t>B</a:t>
                      </a:r>
                      <a:endParaRPr lang="ru-RU" sz="3200" dirty="0"/>
                    </a:p>
                    <a:p>
                      <a:pPr algn="ctr"/>
                      <a:r>
                        <a:rPr lang="ru-RU" sz="3200" dirty="0">
                          <a:solidFill>
                            <a:schemeClr val="tx1"/>
                          </a:solidFill>
                        </a:rPr>
                        <a:t>2</a:t>
                      </a:r>
                    </a:p>
                  </a:txBody>
                  <a:tcPr/>
                </a:tc>
                <a:tc>
                  <a:txBody>
                    <a:bodyPr/>
                    <a:lstStyle/>
                    <a:p>
                      <a:pPr algn="ctr"/>
                      <a:r>
                        <a:rPr lang="en-US" sz="3200" dirty="0">
                          <a:solidFill>
                            <a:schemeClr val="tx1"/>
                          </a:solidFill>
                        </a:rPr>
                        <a:t>C</a:t>
                      </a:r>
                      <a:endParaRPr lang="ru-RU" sz="3200" dirty="0">
                        <a:solidFill>
                          <a:schemeClr val="tx1"/>
                        </a:solidFill>
                      </a:endParaRPr>
                    </a:p>
                    <a:p>
                      <a:pPr algn="ctr"/>
                      <a:r>
                        <a:rPr lang="ru-RU" sz="3200" dirty="0">
                          <a:solidFill>
                            <a:schemeClr val="tx1"/>
                          </a:solidFill>
                        </a:rPr>
                        <a:t>3</a:t>
                      </a:r>
                    </a:p>
                  </a:txBody>
                  <a:tcPr/>
                </a:tc>
                <a:tc>
                  <a:txBody>
                    <a:bodyPr/>
                    <a:lstStyle/>
                    <a:p>
                      <a:pPr algn="ctr"/>
                      <a:r>
                        <a:rPr lang="en-US" sz="3200" dirty="0">
                          <a:solidFill>
                            <a:schemeClr val="tx1"/>
                          </a:solidFill>
                        </a:rPr>
                        <a:t>C</a:t>
                      </a:r>
                      <a:endParaRPr lang="ru-RU" sz="3200" dirty="0">
                        <a:solidFill>
                          <a:schemeClr val="tx1"/>
                        </a:solidFill>
                      </a:endParaRPr>
                    </a:p>
                    <a:p>
                      <a:pPr algn="ctr"/>
                      <a:r>
                        <a:rPr lang="ru-RU" sz="3200" dirty="0">
                          <a:solidFill>
                            <a:schemeClr val="tx1"/>
                          </a:solidFill>
                        </a:rPr>
                        <a:t>4</a:t>
                      </a:r>
                    </a:p>
                  </a:txBody>
                  <a:tcPr/>
                </a:tc>
                <a:tc>
                  <a:txBody>
                    <a:bodyPr/>
                    <a:lstStyle/>
                    <a:p>
                      <a:pPr algn="ctr"/>
                      <a:r>
                        <a:rPr lang="en-US" sz="3200" dirty="0">
                          <a:solidFill>
                            <a:schemeClr val="tx1"/>
                          </a:solidFill>
                        </a:rPr>
                        <a:t>A</a:t>
                      </a:r>
                      <a:endParaRPr lang="ru-RU" sz="3200" dirty="0">
                        <a:solidFill>
                          <a:schemeClr val="tx1"/>
                        </a:solidFill>
                      </a:endParaRPr>
                    </a:p>
                    <a:p>
                      <a:pPr algn="ctr"/>
                      <a:r>
                        <a:rPr lang="ru-RU" sz="3200" dirty="0">
                          <a:solidFill>
                            <a:srgbClr val="92D050"/>
                          </a:solidFill>
                        </a:rPr>
                        <a:t>5</a:t>
                      </a:r>
                    </a:p>
                  </a:txBody>
                  <a:tcPr/>
                </a:tc>
                <a:tc>
                  <a:txBody>
                    <a:bodyPr/>
                    <a:lstStyle/>
                    <a:p>
                      <a:pPr algn="ctr"/>
                      <a:r>
                        <a:rPr lang="en-US" sz="3200" dirty="0">
                          <a:solidFill>
                            <a:schemeClr val="tx1"/>
                          </a:solidFill>
                        </a:rPr>
                        <a:t>B</a:t>
                      </a:r>
                      <a:endParaRPr lang="ru-RU" sz="3200" dirty="0">
                        <a:solidFill>
                          <a:schemeClr val="tx1"/>
                        </a:solidFill>
                      </a:endParaRPr>
                    </a:p>
                    <a:p>
                      <a:pPr algn="ctr"/>
                      <a:r>
                        <a:rPr lang="ru-RU" sz="3200" dirty="0">
                          <a:solidFill>
                            <a:schemeClr val="tx1"/>
                          </a:solidFill>
                        </a:rPr>
                        <a:t>6</a:t>
                      </a:r>
                    </a:p>
                  </a:txBody>
                  <a:tcPr/>
                </a:tc>
                <a:tc>
                  <a:txBody>
                    <a:bodyPr/>
                    <a:lstStyle/>
                    <a:p>
                      <a:pPr algn="ctr"/>
                      <a:r>
                        <a:rPr lang="en-US" sz="3200" dirty="0">
                          <a:solidFill>
                            <a:schemeClr val="tx1"/>
                          </a:solidFill>
                        </a:rPr>
                        <a:t>*</a:t>
                      </a:r>
                      <a:endParaRPr lang="ru-RU" sz="3200" dirty="0">
                        <a:solidFill>
                          <a:schemeClr val="tx1"/>
                        </a:solidFill>
                      </a:endParaRPr>
                    </a:p>
                    <a:p>
                      <a:pPr algn="ctr"/>
                      <a:r>
                        <a:rPr lang="ru-RU" sz="3200" dirty="0">
                          <a:solidFill>
                            <a:schemeClr val="tx1"/>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r>
                        <a:rPr lang="ru-RU" sz="3200" dirty="0"/>
                        <a:t>5</a:t>
                      </a:r>
                    </a:p>
                  </a:txBody>
                  <a:tcPr/>
                </a:tc>
                <a:tc>
                  <a:txBody>
                    <a:bodyPr/>
                    <a:lstStyle/>
                    <a:p>
                      <a:pPr algn="ctr"/>
                      <a:r>
                        <a:rPr lang="ru-RU" sz="3200" dirty="0"/>
                        <a:t>6</a:t>
                      </a:r>
                    </a:p>
                  </a:txBody>
                  <a:tcPr/>
                </a:tc>
                <a:tc>
                  <a:txBody>
                    <a:bodyPr/>
                    <a:lstStyle/>
                    <a:p>
                      <a:pPr algn="ctr"/>
                      <a:r>
                        <a:rPr lang="ru-RU" sz="3200" dirty="0"/>
                        <a:t>7</a:t>
                      </a:r>
                    </a:p>
                  </a:txBody>
                  <a:tcPr/>
                </a:tc>
                <a:tc>
                  <a:txBody>
                    <a:bodyPr/>
                    <a:lstStyle/>
                    <a:p>
                      <a:pPr algn="ctr"/>
                      <a:r>
                        <a:rPr lang="ru-RU" sz="3200" dirty="0"/>
                        <a:t>8</a:t>
                      </a:r>
                    </a:p>
                  </a:txBody>
                  <a:tcPr/>
                </a:tc>
                <a:tc>
                  <a:txBody>
                    <a:bodyPr/>
                    <a:lstStyle/>
                    <a:p>
                      <a:pPr algn="ctr"/>
                      <a:r>
                        <a:rPr lang="ru-RU" sz="3200" dirty="0"/>
                        <a:t>8</a:t>
                      </a:r>
                    </a:p>
                  </a:txBody>
                  <a:tcPr/>
                </a:tc>
                <a:tc>
                  <a:txBody>
                    <a:bodyPr/>
                    <a:lstStyle/>
                    <a:p>
                      <a:pPr algn="ctr"/>
                      <a:r>
                        <a:rPr lang="ru-RU" sz="3200"/>
                        <a:t>8</a:t>
                      </a:r>
                      <a:endParaRPr lang="ru-RU" sz="3200" dirty="0"/>
                    </a:p>
                  </a:txBody>
                  <a:tcPr/>
                </a:tc>
                <a:tc>
                  <a:txBody>
                    <a:bodyPr/>
                    <a:lstStyle/>
                    <a:p>
                      <a:pPr algn="ctr"/>
                      <a:r>
                        <a:rPr lang="ru-RU" sz="3200" dirty="0">
                          <a:solidFill>
                            <a:schemeClr val="tx1"/>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1</a:t>
                      </a:r>
                    </a:p>
                  </a:txBody>
                  <a:tcPr/>
                </a:tc>
                <a:tc>
                  <a:txBody>
                    <a:bodyPr/>
                    <a:lstStyle/>
                    <a:p>
                      <a:pPr algn="ctr"/>
                      <a:r>
                        <a:rPr lang="ru-RU" sz="3200" dirty="0"/>
                        <a:t>2</a:t>
                      </a:r>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sp>
        <p:nvSpPr>
          <p:cNvPr id="10" name="Прямоугольник 9">
            <a:extLst>
              <a:ext uri="{FF2B5EF4-FFF2-40B4-BE49-F238E27FC236}">
                <a16:creationId xmlns:a16="http://schemas.microsoft.com/office/drawing/2014/main" id="{D5AD993F-84CB-4AA3-B45E-9E92450F5258}"/>
              </a:ext>
            </a:extLst>
          </p:cNvPr>
          <p:cNvSpPr/>
          <p:nvPr/>
        </p:nvSpPr>
        <p:spPr>
          <a:xfrm>
            <a:off x="2449280"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1F5BBAA9-0772-4C5C-AE1C-013D6C9F00A0}"/>
              </a:ext>
            </a:extLst>
          </p:cNvPr>
          <p:cNvSpPr/>
          <p:nvPr/>
        </p:nvSpPr>
        <p:spPr>
          <a:xfrm>
            <a:off x="5497281"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6561139"/>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1570296" y="2577169"/>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0</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3374367" y="2577169"/>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4</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552273620"/>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solidFill>
                            <a:srgbClr val="00B0F0"/>
                          </a:solidFill>
                        </a:rPr>
                        <a:t>0</a:t>
                      </a:r>
                    </a:p>
                  </a:txBody>
                  <a:tcPr/>
                </a:tc>
                <a:tc>
                  <a:txBody>
                    <a:bodyPr/>
                    <a:lstStyle/>
                    <a:p>
                      <a:pPr algn="ctr"/>
                      <a:r>
                        <a:rPr lang="en-US" sz="3200" dirty="0">
                          <a:solidFill>
                            <a:schemeClr val="tx1"/>
                          </a:solidFill>
                        </a:rPr>
                        <a:t>A</a:t>
                      </a:r>
                      <a:endParaRPr lang="ru-RU" sz="3200" dirty="0">
                        <a:solidFill>
                          <a:schemeClr val="tx1"/>
                        </a:solidFill>
                      </a:endParaRPr>
                    </a:p>
                    <a:p>
                      <a:pPr algn="ctr"/>
                      <a:r>
                        <a:rPr lang="ru-RU" sz="3200" dirty="0">
                          <a:solidFill>
                            <a:schemeClr val="tx1"/>
                          </a:solidFill>
                        </a:rPr>
                        <a:t>1</a:t>
                      </a:r>
                    </a:p>
                  </a:txBody>
                  <a:tcPr/>
                </a:tc>
                <a:tc>
                  <a:txBody>
                    <a:bodyPr/>
                    <a:lstStyle/>
                    <a:p>
                      <a:pPr algn="ctr"/>
                      <a:r>
                        <a:rPr lang="en-US" sz="3200" dirty="0">
                          <a:solidFill>
                            <a:schemeClr val="tx1"/>
                          </a:solidFill>
                        </a:rPr>
                        <a:t>B</a:t>
                      </a:r>
                      <a:endParaRPr lang="ru-RU" sz="3200" dirty="0">
                        <a:solidFill>
                          <a:schemeClr val="tx1"/>
                        </a:solidFill>
                      </a:endParaRPr>
                    </a:p>
                    <a:p>
                      <a:pPr algn="ctr"/>
                      <a:r>
                        <a:rPr lang="ru-RU" sz="3200" dirty="0">
                          <a:solidFill>
                            <a:schemeClr val="tx1"/>
                          </a:solidFill>
                        </a:rPr>
                        <a:t>2</a:t>
                      </a:r>
                    </a:p>
                  </a:txBody>
                  <a:tcPr/>
                </a:tc>
                <a:tc>
                  <a:txBody>
                    <a:bodyPr/>
                    <a:lstStyle/>
                    <a:p>
                      <a:pPr algn="ctr"/>
                      <a:r>
                        <a:rPr lang="en-US" sz="3200" dirty="0">
                          <a:solidFill>
                            <a:schemeClr val="tx1"/>
                          </a:solidFill>
                        </a:rPr>
                        <a:t>C</a:t>
                      </a:r>
                      <a:endParaRPr lang="ru-RU" sz="3200" dirty="0">
                        <a:solidFill>
                          <a:schemeClr val="tx1"/>
                        </a:solidFill>
                      </a:endParaRPr>
                    </a:p>
                    <a:p>
                      <a:pPr algn="ctr"/>
                      <a:r>
                        <a:rPr lang="ru-RU" sz="3200" dirty="0">
                          <a:solidFill>
                            <a:schemeClr val="tx1"/>
                          </a:solidFill>
                        </a:rPr>
                        <a:t>3</a:t>
                      </a:r>
                    </a:p>
                  </a:txBody>
                  <a:tcPr/>
                </a:tc>
                <a:tc>
                  <a:txBody>
                    <a:bodyPr/>
                    <a:lstStyle/>
                    <a:p>
                      <a:pPr algn="ctr"/>
                      <a:r>
                        <a:rPr lang="en-US" sz="3200" dirty="0">
                          <a:solidFill>
                            <a:schemeClr val="tx1"/>
                          </a:solidFill>
                        </a:rPr>
                        <a:t>C</a:t>
                      </a:r>
                      <a:endParaRPr lang="ru-RU" sz="3200" dirty="0">
                        <a:solidFill>
                          <a:schemeClr val="tx1"/>
                        </a:solidFill>
                      </a:endParaRPr>
                    </a:p>
                    <a:p>
                      <a:pPr algn="ctr"/>
                      <a:r>
                        <a:rPr lang="ru-RU" sz="3200" dirty="0">
                          <a:solidFill>
                            <a:srgbClr val="92D050"/>
                          </a:solidFill>
                        </a:rPr>
                        <a:t>4</a:t>
                      </a:r>
                    </a:p>
                  </a:txBody>
                  <a:tcPr/>
                </a:tc>
                <a:tc>
                  <a:txBody>
                    <a:bodyPr/>
                    <a:lstStyle/>
                    <a:p>
                      <a:pPr algn="ctr"/>
                      <a:r>
                        <a:rPr lang="en-US" sz="3200" dirty="0">
                          <a:solidFill>
                            <a:schemeClr val="tx1"/>
                          </a:solidFill>
                        </a:rPr>
                        <a:t>A</a:t>
                      </a:r>
                      <a:endParaRPr lang="ru-RU" sz="3200" dirty="0">
                        <a:solidFill>
                          <a:schemeClr val="tx1"/>
                        </a:solidFill>
                      </a:endParaRPr>
                    </a:p>
                    <a:p>
                      <a:pPr algn="ctr"/>
                      <a:r>
                        <a:rPr lang="ru-RU" sz="3200" dirty="0">
                          <a:solidFill>
                            <a:schemeClr val="tx1"/>
                          </a:solidFill>
                        </a:rPr>
                        <a:t>5</a:t>
                      </a:r>
                    </a:p>
                  </a:txBody>
                  <a:tcPr/>
                </a:tc>
                <a:tc>
                  <a:txBody>
                    <a:bodyPr/>
                    <a:lstStyle/>
                    <a:p>
                      <a:pPr algn="ctr"/>
                      <a:r>
                        <a:rPr lang="en-US" sz="3200" dirty="0">
                          <a:solidFill>
                            <a:schemeClr val="tx1"/>
                          </a:solidFill>
                        </a:rPr>
                        <a:t>B</a:t>
                      </a:r>
                      <a:endParaRPr lang="ru-RU" sz="3200" dirty="0">
                        <a:solidFill>
                          <a:schemeClr val="tx1"/>
                        </a:solidFill>
                      </a:endParaRPr>
                    </a:p>
                    <a:p>
                      <a:pPr algn="ctr"/>
                      <a:r>
                        <a:rPr lang="ru-RU" sz="3200" dirty="0">
                          <a:solidFill>
                            <a:schemeClr val="tx1"/>
                          </a:solidFill>
                        </a:rPr>
                        <a:t>6</a:t>
                      </a:r>
                    </a:p>
                  </a:txBody>
                  <a:tcPr/>
                </a:tc>
                <a:tc>
                  <a:txBody>
                    <a:bodyPr/>
                    <a:lstStyle/>
                    <a:p>
                      <a:pPr algn="ctr"/>
                      <a:r>
                        <a:rPr lang="en-US" sz="3200" dirty="0">
                          <a:solidFill>
                            <a:schemeClr val="tx1"/>
                          </a:solidFill>
                        </a:rPr>
                        <a:t>*</a:t>
                      </a:r>
                      <a:endParaRPr lang="ru-RU" sz="3200" dirty="0">
                        <a:solidFill>
                          <a:schemeClr val="tx1"/>
                        </a:solidFill>
                      </a:endParaRPr>
                    </a:p>
                    <a:p>
                      <a:pPr algn="ctr"/>
                      <a:r>
                        <a:rPr lang="ru-RU" sz="3200" dirty="0">
                          <a:solidFill>
                            <a:schemeClr val="tx1"/>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r>
                        <a:rPr lang="ru-RU" sz="3200" dirty="0"/>
                        <a:t>5</a:t>
                      </a:r>
                    </a:p>
                  </a:txBody>
                  <a:tcPr/>
                </a:tc>
                <a:tc>
                  <a:txBody>
                    <a:bodyPr/>
                    <a:lstStyle/>
                    <a:p>
                      <a:pPr algn="ctr"/>
                      <a:r>
                        <a:rPr lang="ru-RU" sz="3200" dirty="0"/>
                        <a:t>6</a:t>
                      </a:r>
                    </a:p>
                  </a:txBody>
                  <a:tcPr/>
                </a:tc>
                <a:tc>
                  <a:txBody>
                    <a:bodyPr/>
                    <a:lstStyle/>
                    <a:p>
                      <a:pPr algn="ctr"/>
                      <a:r>
                        <a:rPr lang="ru-RU" sz="3200" dirty="0"/>
                        <a:t>7</a:t>
                      </a:r>
                    </a:p>
                  </a:txBody>
                  <a:tcPr/>
                </a:tc>
                <a:tc>
                  <a:txBody>
                    <a:bodyPr/>
                    <a:lstStyle/>
                    <a:p>
                      <a:pPr algn="ctr"/>
                      <a:r>
                        <a:rPr lang="ru-RU" sz="3200" dirty="0"/>
                        <a:t>8</a:t>
                      </a:r>
                    </a:p>
                  </a:txBody>
                  <a:tcPr/>
                </a:tc>
                <a:tc>
                  <a:txBody>
                    <a:bodyPr/>
                    <a:lstStyle/>
                    <a:p>
                      <a:pPr algn="ctr"/>
                      <a:r>
                        <a:rPr lang="ru-RU" sz="3200" dirty="0"/>
                        <a:t>8</a:t>
                      </a:r>
                    </a:p>
                  </a:txBody>
                  <a:tcPr/>
                </a:tc>
                <a:tc>
                  <a:txBody>
                    <a:bodyPr/>
                    <a:lstStyle/>
                    <a:p>
                      <a:pPr algn="ctr"/>
                      <a:r>
                        <a:rPr lang="ru-RU" sz="3200"/>
                        <a:t>8</a:t>
                      </a:r>
                      <a:endParaRPr lang="ru-RU" sz="3200" dirty="0"/>
                    </a:p>
                  </a:txBody>
                  <a:tcPr/>
                </a:tc>
                <a:tc>
                  <a:txBody>
                    <a:bodyPr/>
                    <a:lstStyle/>
                    <a:p>
                      <a:pPr algn="ctr"/>
                      <a:r>
                        <a:rPr lang="ru-RU" sz="3200" dirty="0">
                          <a:solidFill>
                            <a:schemeClr val="tx1"/>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1</a:t>
                      </a:r>
                    </a:p>
                  </a:txBody>
                  <a:tcPr/>
                </a:tc>
                <a:tc>
                  <a:txBody>
                    <a:bodyPr/>
                    <a:lstStyle/>
                    <a:p>
                      <a:pPr algn="ctr"/>
                      <a:r>
                        <a:rPr lang="ru-RU" sz="3200" dirty="0"/>
                        <a:t>2</a:t>
                      </a:r>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cxnSp>
        <p:nvCxnSpPr>
          <p:cNvPr id="8" name="Соединитель: изогнутый 7">
            <a:extLst>
              <a:ext uri="{FF2B5EF4-FFF2-40B4-BE49-F238E27FC236}">
                <a16:creationId xmlns:a16="http://schemas.microsoft.com/office/drawing/2014/main" id="{269D1199-5171-4617-9CBF-EE47FFB6A4D2}"/>
              </a:ext>
            </a:extLst>
          </p:cNvPr>
          <p:cNvCxnSpPr>
            <a:cxnSpLocks/>
            <a:stCxn id="9" idx="2"/>
          </p:cNvCxnSpPr>
          <p:nvPr/>
        </p:nvCxnSpPr>
        <p:spPr>
          <a:xfrm rot="16200000" flipH="1">
            <a:off x="2113946" y="2756202"/>
            <a:ext cx="2556179" cy="3187243"/>
          </a:xfrm>
          <a:prstGeom prst="curvedConnector2">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 name="Прямоугольник 9">
            <a:extLst>
              <a:ext uri="{FF2B5EF4-FFF2-40B4-BE49-F238E27FC236}">
                <a16:creationId xmlns:a16="http://schemas.microsoft.com/office/drawing/2014/main" id="{35FD7734-BC3A-43EB-9D53-54BDB9D93340}"/>
              </a:ext>
            </a:extLst>
          </p:cNvPr>
          <p:cNvSpPr/>
          <p:nvPr/>
        </p:nvSpPr>
        <p:spPr>
          <a:xfrm>
            <a:off x="1719936"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Прямоугольник 10">
            <a:extLst>
              <a:ext uri="{FF2B5EF4-FFF2-40B4-BE49-F238E27FC236}">
                <a16:creationId xmlns:a16="http://schemas.microsoft.com/office/drawing/2014/main" id="{5FD623D1-BBBE-4E38-B43F-285EAF4DE219}"/>
              </a:ext>
            </a:extLst>
          </p:cNvPr>
          <p:cNvSpPr/>
          <p:nvPr/>
        </p:nvSpPr>
        <p:spPr>
          <a:xfrm>
            <a:off x="4724395"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79016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3E23D8-71A4-4E01-9421-BEB2638B9F5D}"/>
              </a:ext>
            </a:extLst>
          </p:cNvPr>
          <p:cNvSpPr>
            <a:spLocks noGrp="1"/>
          </p:cNvSpPr>
          <p:nvPr>
            <p:ph type="title"/>
          </p:nvPr>
        </p:nvSpPr>
        <p:spPr/>
        <p:txBody>
          <a:bodyPr/>
          <a:lstStyle/>
          <a:p>
            <a:r>
              <a:rPr lang="ru-RU" dirty="0"/>
              <a:t>Предобработка</a:t>
            </a:r>
          </a:p>
        </p:txBody>
      </p:sp>
      <p:sp>
        <p:nvSpPr>
          <p:cNvPr id="4" name="TextBox 3">
            <a:extLst>
              <a:ext uri="{FF2B5EF4-FFF2-40B4-BE49-F238E27FC236}">
                <a16:creationId xmlns:a16="http://schemas.microsoft.com/office/drawing/2014/main" id="{B69EB1F3-D096-41D8-B57A-0597F235838D}"/>
              </a:ext>
            </a:extLst>
          </p:cNvPr>
          <p:cNvSpPr txBox="1"/>
          <p:nvPr/>
        </p:nvSpPr>
        <p:spPr>
          <a:xfrm>
            <a:off x="1467091" y="1690688"/>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1AF4F129-3A4E-48E8-AE27-F64A74216DF8}"/>
              </a:ext>
            </a:extLst>
          </p:cNvPr>
          <p:cNvSpPr txBox="1"/>
          <p:nvPr/>
        </p:nvSpPr>
        <p:spPr>
          <a:xfrm>
            <a:off x="668438" y="1875354"/>
            <a:ext cx="613458" cy="646331"/>
          </a:xfrm>
          <a:prstGeom prst="rect">
            <a:avLst/>
          </a:prstGeom>
          <a:noFill/>
        </p:spPr>
        <p:txBody>
          <a:bodyPr wrap="square" rtlCol="0">
            <a:spAutoFit/>
          </a:bodyPr>
          <a:lstStyle/>
          <a:p>
            <a:r>
              <a:rPr lang="en-US" sz="3600" dirty="0"/>
              <a:t>P:</a:t>
            </a:r>
            <a:endParaRPr lang="ru-RU" sz="3600" dirty="0"/>
          </a:p>
        </p:txBody>
      </p:sp>
      <p:sp>
        <p:nvSpPr>
          <p:cNvPr id="9" name="Стрелка: вверх 8">
            <a:extLst>
              <a:ext uri="{FF2B5EF4-FFF2-40B4-BE49-F238E27FC236}">
                <a16:creationId xmlns:a16="http://schemas.microsoft.com/office/drawing/2014/main" id="{A251BE38-0B4D-41A1-84FE-793E6A63C5EE}"/>
              </a:ext>
            </a:extLst>
          </p:cNvPr>
          <p:cNvSpPr/>
          <p:nvPr/>
        </p:nvSpPr>
        <p:spPr>
          <a:xfrm>
            <a:off x="1570296" y="2577169"/>
            <a:ext cx="456236" cy="494566"/>
          </a:xfrm>
          <a:prstGeom prst="up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0</a:t>
            </a:r>
          </a:p>
        </p:txBody>
      </p:sp>
      <p:sp>
        <p:nvSpPr>
          <p:cNvPr id="12" name="Стрелка: вверх 11">
            <a:extLst>
              <a:ext uri="{FF2B5EF4-FFF2-40B4-BE49-F238E27FC236}">
                <a16:creationId xmlns:a16="http://schemas.microsoft.com/office/drawing/2014/main" id="{73C2CD98-A266-4C03-AE49-F25340495D48}"/>
              </a:ext>
            </a:extLst>
          </p:cNvPr>
          <p:cNvSpPr/>
          <p:nvPr/>
        </p:nvSpPr>
        <p:spPr>
          <a:xfrm>
            <a:off x="3374367" y="2577169"/>
            <a:ext cx="456236" cy="494566"/>
          </a:xfrm>
          <a:prstGeom prst="upArrow">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4</a:t>
            </a:r>
          </a:p>
        </p:txBody>
      </p:sp>
      <p:graphicFrame>
        <p:nvGraphicFramePr>
          <p:cNvPr id="13" name="Таблица 13">
            <a:extLst>
              <a:ext uri="{FF2B5EF4-FFF2-40B4-BE49-F238E27FC236}">
                <a16:creationId xmlns:a16="http://schemas.microsoft.com/office/drawing/2014/main" id="{73E394C0-2DDF-4AD8-92F9-99CAE7185090}"/>
              </a:ext>
            </a:extLst>
          </p:cNvPr>
          <p:cNvGraphicFramePr>
            <a:graphicFrameLocks noGrp="1"/>
          </p:cNvGraphicFramePr>
          <p:nvPr>
            <p:extLst>
              <p:ext uri="{D42A27DB-BD31-4B8C-83A1-F6EECF244321}">
                <p14:modId xmlns:p14="http://schemas.microsoft.com/office/powerpoint/2010/main" val="3505211784"/>
              </p:ext>
            </p:extLst>
          </p:nvPr>
        </p:nvGraphicFramePr>
        <p:xfrm>
          <a:off x="668438" y="3592832"/>
          <a:ext cx="7103959" cy="2365466"/>
        </p:xfrm>
        <a:graphic>
          <a:graphicData uri="http://schemas.openxmlformats.org/drawingml/2006/table">
            <a:tbl>
              <a:tblPr firstRow="1" bandRow="1">
                <a:tableStyleId>{5940675A-B579-460E-94D1-54222C63F5DA}</a:tableStyleId>
              </a:tblPr>
              <a:tblGrid>
                <a:gridCol w="1045999">
                  <a:extLst>
                    <a:ext uri="{9D8B030D-6E8A-4147-A177-3AD203B41FA5}">
                      <a16:colId xmlns:a16="http://schemas.microsoft.com/office/drawing/2014/main" val="3816457509"/>
                    </a:ext>
                  </a:extLst>
                </a:gridCol>
                <a:gridCol w="757245">
                  <a:extLst>
                    <a:ext uri="{9D8B030D-6E8A-4147-A177-3AD203B41FA5}">
                      <a16:colId xmlns:a16="http://schemas.microsoft.com/office/drawing/2014/main" val="1571166491"/>
                    </a:ext>
                  </a:extLst>
                </a:gridCol>
                <a:gridCol w="757245">
                  <a:extLst>
                    <a:ext uri="{9D8B030D-6E8A-4147-A177-3AD203B41FA5}">
                      <a16:colId xmlns:a16="http://schemas.microsoft.com/office/drawing/2014/main" val="2556329217"/>
                    </a:ext>
                  </a:extLst>
                </a:gridCol>
                <a:gridCol w="757245">
                  <a:extLst>
                    <a:ext uri="{9D8B030D-6E8A-4147-A177-3AD203B41FA5}">
                      <a16:colId xmlns:a16="http://schemas.microsoft.com/office/drawing/2014/main" val="92410725"/>
                    </a:ext>
                  </a:extLst>
                </a:gridCol>
                <a:gridCol w="757245">
                  <a:extLst>
                    <a:ext uri="{9D8B030D-6E8A-4147-A177-3AD203B41FA5}">
                      <a16:colId xmlns:a16="http://schemas.microsoft.com/office/drawing/2014/main" val="1889035028"/>
                    </a:ext>
                  </a:extLst>
                </a:gridCol>
                <a:gridCol w="757245">
                  <a:extLst>
                    <a:ext uri="{9D8B030D-6E8A-4147-A177-3AD203B41FA5}">
                      <a16:colId xmlns:a16="http://schemas.microsoft.com/office/drawing/2014/main" val="3294348721"/>
                    </a:ext>
                  </a:extLst>
                </a:gridCol>
                <a:gridCol w="757245">
                  <a:extLst>
                    <a:ext uri="{9D8B030D-6E8A-4147-A177-3AD203B41FA5}">
                      <a16:colId xmlns:a16="http://schemas.microsoft.com/office/drawing/2014/main" val="3935355456"/>
                    </a:ext>
                  </a:extLst>
                </a:gridCol>
                <a:gridCol w="757245">
                  <a:extLst>
                    <a:ext uri="{9D8B030D-6E8A-4147-A177-3AD203B41FA5}">
                      <a16:colId xmlns:a16="http://schemas.microsoft.com/office/drawing/2014/main" val="2956059921"/>
                    </a:ext>
                  </a:extLst>
                </a:gridCol>
                <a:gridCol w="757245">
                  <a:extLst>
                    <a:ext uri="{9D8B030D-6E8A-4147-A177-3AD203B41FA5}">
                      <a16:colId xmlns:a16="http://schemas.microsoft.com/office/drawing/2014/main" val="4110717641"/>
                    </a:ext>
                  </a:extLst>
                </a:gridCol>
              </a:tblGrid>
              <a:tr h="649333">
                <a:tc>
                  <a:txBody>
                    <a:bodyPr/>
                    <a:lstStyle/>
                    <a:p>
                      <a:pPr algn="ctr"/>
                      <a:endParaRPr lang="ru-RU" sz="3200" dirty="0"/>
                    </a:p>
                  </a:txBody>
                  <a:tcPr/>
                </a:tc>
                <a:tc>
                  <a:txBody>
                    <a:bodyPr/>
                    <a:lstStyle/>
                    <a:p>
                      <a:pPr algn="ctr"/>
                      <a:r>
                        <a:rPr lang="en-US" sz="3200" dirty="0"/>
                        <a:t>C</a:t>
                      </a:r>
                      <a:endParaRPr lang="ru-RU" sz="3200" dirty="0"/>
                    </a:p>
                    <a:p>
                      <a:pPr algn="ctr"/>
                      <a:r>
                        <a:rPr lang="ru-RU" sz="3200" dirty="0">
                          <a:solidFill>
                            <a:srgbClr val="00B0F0"/>
                          </a:solidFill>
                        </a:rPr>
                        <a:t>0</a:t>
                      </a:r>
                    </a:p>
                  </a:txBody>
                  <a:tcPr/>
                </a:tc>
                <a:tc>
                  <a:txBody>
                    <a:bodyPr/>
                    <a:lstStyle/>
                    <a:p>
                      <a:pPr algn="ctr"/>
                      <a:r>
                        <a:rPr lang="en-US" sz="3200" dirty="0">
                          <a:solidFill>
                            <a:schemeClr val="tx1"/>
                          </a:solidFill>
                        </a:rPr>
                        <a:t>A</a:t>
                      </a:r>
                      <a:endParaRPr lang="ru-RU" sz="3200" dirty="0">
                        <a:solidFill>
                          <a:schemeClr val="tx1"/>
                        </a:solidFill>
                      </a:endParaRPr>
                    </a:p>
                    <a:p>
                      <a:pPr algn="ctr"/>
                      <a:r>
                        <a:rPr lang="ru-RU" sz="3200" dirty="0">
                          <a:solidFill>
                            <a:schemeClr val="tx1"/>
                          </a:solidFill>
                        </a:rPr>
                        <a:t>1</a:t>
                      </a:r>
                    </a:p>
                  </a:txBody>
                  <a:tcPr/>
                </a:tc>
                <a:tc>
                  <a:txBody>
                    <a:bodyPr/>
                    <a:lstStyle/>
                    <a:p>
                      <a:pPr algn="ctr"/>
                      <a:r>
                        <a:rPr lang="en-US" sz="3200" dirty="0">
                          <a:solidFill>
                            <a:schemeClr val="tx1"/>
                          </a:solidFill>
                        </a:rPr>
                        <a:t>B</a:t>
                      </a:r>
                      <a:endParaRPr lang="ru-RU" sz="3200" dirty="0">
                        <a:solidFill>
                          <a:schemeClr val="tx1"/>
                        </a:solidFill>
                      </a:endParaRPr>
                    </a:p>
                    <a:p>
                      <a:pPr algn="ctr"/>
                      <a:r>
                        <a:rPr lang="ru-RU" sz="3200" dirty="0">
                          <a:solidFill>
                            <a:schemeClr val="tx1"/>
                          </a:solidFill>
                        </a:rPr>
                        <a:t>2</a:t>
                      </a:r>
                    </a:p>
                  </a:txBody>
                  <a:tcPr/>
                </a:tc>
                <a:tc>
                  <a:txBody>
                    <a:bodyPr/>
                    <a:lstStyle/>
                    <a:p>
                      <a:pPr algn="ctr"/>
                      <a:r>
                        <a:rPr lang="en-US" sz="3200" dirty="0">
                          <a:solidFill>
                            <a:schemeClr val="tx1"/>
                          </a:solidFill>
                        </a:rPr>
                        <a:t>C</a:t>
                      </a:r>
                      <a:endParaRPr lang="ru-RU" sz="3200" dirty="0">
                        <a:solidFill>
                          <a:schemeClr val="tx1"/>
                        </a:solidFill>
                      </a:endParaRPr>
                    </a:p>
                    <a:p>
                      <a:pPr algn="ctr"/>
                      <a:r>
                        <a:rPr lang="ru-RU" sz="3200" dirty="0">
                          <a:solidFill>
                            <a:schemeClr val="tx1"/>
                          </a:solidFill>
                        </a:rPr>
                        <a:t>3</a:t>
                      </a:r>
                    </a:p>
                  </a:txBody>
                  <a:tcPr/>
                </a:tc>
                <a:tc>
                  <a:txBody>
                    <a:bodyPr/>
                    <a:lstStyle/>
                    <a:p>
                      <a:pPr algn="ctr"/>
                      <a:r>
                        <a:rPr lang="en-US" sz="3200" dirty="0">
                          <a:solidFill>
                            <a:schemeClr val="tx1"/>
                          </a:solidFill>
                        </a:rPr>
                        <a:t>C</a:t>
                      </a:r>
                      <a:endParaRPr lang="ru-RU" sz="3200" dirty="0">
                        <a:solidFill>
                          <a:schemeClr val="tx1"/>
                        </a:solidFill>
                      </a:endParaRPr>
                    </a:p>
                    <a:p>
                      <a:pPr algn="ctr"/>
                      <a:r>
                        <a:rPr lang="ru-RU" sz="3200" dirty="0">
                          <a:solidFill>
                            <a:srgbClr val="92D050"/>
                          </a:solidFill>
                        </a:rPr>
                        <a:t>4</a:t>
                      </a:r>
                    </a:p>
                  </a:txBody>
                  <a:tcPr/>
                </a:tc>
                <a:tc>
                  <a:txBody>
                    <a:bodyPr/>
                    <a:lstStyle/>
                    <a:p>
                      <a:pPr algn="ctr"/>
                      <a:r>
                        <a:rPr lang="en-US" sz="3200" dirty="0">
                          <a:solidFill>
                            <a:schemeClr val="tx1"/>
                          </a:solidFill>
                        </a:rPr>
                        <a:t>A</a:t>
                      </a:r>
                      <a:endParaRPr lang="ru-RU" sz="3200" dirty="0">
                        <a:solidFill>
                          <a:schemeClr val="tx1"/>
                        </a:solidFill>
                      </a:endParaRPr>
                    </a:p>
                    <a:p>
                      <a:pPr algn="ctr"/>
                      <a:r>
                        <a:rPr lang="ru-RU" sz="3200" dirty="0">
                          <a:solidFill>
                            <a:schemeClr val="tx1"/>
                          </a:solidFill>
                        </a:rPr>
                        <a:t>5</a:t>
                      </a:r>
                    </a:p>
                  </a:txBody>
                  <a:tcPr/>
                </a:tc>
                <a:tc>
                  <a:txBody>
                    <a:bodyPr/>
                    <a:lstStyle/>
                    <a:p>
                      <a:pPr algn="ctr"/>
                      <a:r>
                        <a:rPr lang="en-US" sz="3200" dirty="0">
                          <a:solidFill>
                            <a:schemeClr val="tx1"/>
                          </a:solidFill>
                        </a:rPr>
                        <a:t>B</a:t>
                      </a:r>
                      <a:endParaRPr lang="ru-RU" sz="3200" dirty="0">
                        <a:solidFill>
                          <a:schemeClr val="tx1"/>
                        </a:solidFill>
                      </a:endParaRPr>
                    </a:p>
                    <a:p>
                      <a:pPr algn="ctr"/>
                      <a:r>
                        <a:rPr lang="ru-RU" sz="3200" dirty="0">
                          <a:solidFill>
                            <a:schemeClr val="tx1"/>
                          </a:solidFill>
                        </a:rPr>
                        <a:t>6</a:t>
                      </a:r>
                    </a:p>
                  </a:txBody>
                  <a:tcPr/>
                </a:tc>
                <a:tc>
                  <a:txBody>
                    <a:bodyPr/>
                    <a:lstStyle/>
                    <a:p>
                      <a:pPr algn="ctr"/>
                      <a:r>
                        <a:rPr lang="en-US" sz="3200" dirty="0">
                          <a:solidFill>
                            <a:schemeClr val="tx1"/>
                          </a:solidFill>
                        </a:rPr>
                        <a:t>*</a:t>
                      </a:r>
                      <a:endParaRPr lang="ru-RU" sz="3200" dirty="0">
                        <a:solidFill>
                          <a:schemeClr val="tx1"/>
                        </a:solidFill>
                      </a:endParaRPr>
                    </a:p>
                    <a:p>
                      <a:pPr algn="ctr"/>
                      <a:r>
                        <a:rPr lang="ru-RU" sz="3200" dirty="0">
                          <a:solidFill>
                            <a:schemeClr val="tx1"/>
                          </a:solidFill>
                        </a:rPr>
                        <a:t>7</a:t>
                      </a:r>
                    </a:p>
                  </a:txBody>
                  <a:tcPr/>
                </a:tc>
                <a:extLst>
                  <a:ext uri="{0D108BD9-81ED-4DB2-BD59-A6C34878D82A}">
                    <a16:rowId xmlns:a16="http://schemas.microsoft.com/office/drawing/2014/main" val="3778075879"/>
                  </a:ext>
                </a:extLst>
              </a:tr>
              <a:tr h="649333">
                <a:tc>
                  <a:txBody>
                    <a:bodyPr/>
                    <a:lstStyle/>
                    <a:p>
                      <a:pPr algn="ctr"/>
                      <a:r>
                        <a:rPr lang="en-US" sz="3200" dirty="0"/>
                        <a:t>max</a:t>
                      </a:r>
                      <a:endParaRPr lang="ru-RU" sz="3200" dirty="0"/>
                    </a:p>
                  </a:txBody>
                  <a:tcPr/>
                </a:tc>
                <a:tc>
                  <a:txBody>
                    <a:bodyPr/>
                    <a:lstStyle/>
                    <a:p>
                      <a:pPr algn="ctr"/>
                      <a:endParaRPr lang="ru-RU" sz="3200" dirty="0"/>
                    </a:p>
                  </a:txBody>
                  <a:tcPr/>
                </a:tc>
                <a:tc>
                  <a:txBody>
                    <a:bodyPr/>
                    <a:lstStyle/>
                    <a:p>
                      <a:pPr algn="ctr"/>
                      <a:r>
                        <a:rPr lang="ru-RU" sz="3200" dirty="0"/>
                        <a:t>5</a:t>
                      </a:r>
                    </a:p>
                  </a:txBody>
                  <a:tcPr/>
                </a:tc>
                <a:tc>
                  <a:txBody>
                    <a:bodyPr/>
                    <a:lstStyle/>
                    <a:p>
                      <a:pPr algn="ctr"/>
                      <a:r>
                        <a:rPr lang="ru-RU" sz="3200" dirty="0"/>
                        <a:t>6</a:t>
                      </a:r>
                    </a:p>
                  </a:txBody>
                  <a:tcPr/>
                </a:tc>
                <a:tc>
                  <a:txBody>
                    <a:bodyPr/>
                    <a:lstStyle/>
                    <a:p>
                      <a:pPr algn="ctr"/>
                      <a:r>
                        <a:rPr lang="ru-RU" sz="3200" dirty="0"/>
                        <a:t>7</a:t>
                      </a:r>
                    </a:p>
                  </a:txBody>
                  <a:tcPr/>
                </a:tc>
                <a:tc>
                  <a:txBody>
                    <a:bodyPr/>
                    <a:lstStyle/>
                    <a:p>
                      <a:pPr algn="ctr"/>
                      <a:r>
                        <a:rPr lang="ru-RU" sz="3200" dirty="0"/>
                        <a:t>8</a:t>
                      </a:r>
                    </a:p>
                  </a:txBody>
                  <a:tcPr/>
                </a:tc>
                <a:tc>
                  <a:txBody>
                    <a:bodyPr/>
                    <a:lstStyle/>
                    <a:p>
                      <a:pPr algn="ctr"/>
                      <a:r>
                        <a:rPr lang="ru-RU" sz="3200" dirty="0"/>
                        <a:t>8</a:t>
                      </a:r>
                    </a:p>
                  </a:txBody>
                  <a:tcPr/>
                </a:tc>
                <a:tc>
                  <a:txBody>
                    <a:bodyPr/>
                    <a:lstStyle/>
                    <a:p>
                      <a:pPr algn="ctr"/>
                      <a:r>
                        <a:rPr lang="ru-RU" sz="3200"/>
                        <a:t>8</a:t>
                      </a:r>
                      <a:endParaRPr lang="ru-RU" sz="3200" dirty="0"/>
                    </a:p>
                  </a:txBody>
                  <a:tcPr/>
                </a:tc>
                <a:tc>
                  <a:txBody>
                    <a:bodyPr/>
                    <a:lstStyle/>
                    <a:p>
                      <a:pPr algn="ctr"/>
                      <a:r>
                        <a:rPr lang="ru-RU" sz="3200" dirty="0">
                          <a:solidFill>
                            <a:schemeClr val="tx1"/>
                          </a:solidFill>
                        </a:rPr>
                        <a:t>8</a:t>
                      </a:r>
                    </a:p>
                  </a:txBody>
                  <a:tcPr/>
                </a:tc>
                <a:extLst>
                  <a:ext uri="{0D108BD9-81ED-4DB2-BD59-A6C34878D82A}">
                    <a16:rowId xmlns:a16="http://schemas.microsoft.com/office/drawing/2014/main" val="547804210"/>
                  </a:ext>
                </a:extLst>
              </a:tr>
              <a:tr h="649333">
                <a:tc>
                  <a:txBody>
                    <a:bodyPr/>
                    <a:lstStyle/>
                    <a:p>
                      <a:pPr algn="ctr"/>
                      <a:r>
                        <a:rPr lang="en-US" sz="3200" dirty="0"/>
                        <a:t>shift</a:t>
                      </a:r>
                      <a:endParaRPr lang="ru-RU" sz="3200" dirty="0"/>
                    </a:p>
                  </a:txBody>
                  <a:tcPr/>
                </a:tc>
                <a:tc>
                  <a:txBody>
                    <a:bodyPr/>
                    <a:lstStyle/>
                    <a:p>
                      <a:pPr algn="ctr"/>
                      <a:endParaRPr lang="ru-RU" sz="3200"/>
                    </a:p>
                  </a:txBody>
                  <a:tcPr/>
                </a:tc>
                <a:tc>
                  <a:txBody>
                    <a:bodyPr/>
                    <a:lstStyle/>
                    <a:p>
                      <a:pPr algn="ctr"/>
                      <a:endParaRPr lang="ru-RU" sz="3200" dirty="0"/>
                    </a:p>
                  </a:txBody>
                  <a:tcPr/>
                </a:tc>
                <a:tc>
                  <a:txBody>
                    <a:bodyPr/>
                    <a:lstStyle/>
                    <a:p>
                      <a:pPr algn="ctr"/>
                      <a:endParaRPr lang="ru-RU" sz="3200" dirty="0"/>
                    </a:p>
                  </a:txBody>
                  <a:tcPr/>
                </a:tc>
                <a:tc>
                  <a:txBody>
                    <a:bodyPr/>
                    <a:lstStyle/>
                    <a:p>
                      <a:pPr algn="ctr"/>
                      <a:endParaRPr lang="ru-RU" sz="3200" dirty="0"/>
                    </a:p>
                  </a:txBody>
                  <a:tcPr/>
                </a:tc>
                <a:tc>
                  <a:txBody>
                    <a:bodyPr/>
                    <a:lstStyle/>
                    <a:p>
                      <a:pPr algn="ctr"/>
                      <a:r>
                        <a:rPr lang="ru-RU" sz="3200" dirty="0"/>
                        <a:t>0</a:t>
                      </a:r>
                    </a:p>
                  </a:txBody>
                  <a:tcPr/>
                </a:tc>
                <a:tc>
                  <a:txBody>
                    <a:bodyPr/>
                    <a:lstStyle/>
                    <a:p>
                      <a:pPr algn="ctr"/>
                      <a:r>
                        <a:rPr lang="ru-RU" sz="3200" dirty="0"/>
                        <a:t>1</a:t>
                      </a:r>
                    </a:p>
                  </a:txBody>
                  <a:tcPr/>
                </a:tc>
                <a:tc>
                  <a:txBody>
                    <a:bodyPr/>
                    <a:lstStyle/>
                    <a:p>
                      <a:pPr algn="ctr"/>
                      <a:r>
                        <a:rPr lang="ru-RU" sz="3200" dirty="0"/>
                        <a:t>2</a:t>
                      </a:r>
                    </a:p>
                  </a:txBody>
                  <a:tcPr/>
                </a:tc>
                <a:tc>
                  <a:txBody>
                    <a:bodyPr/>
                    <a:lstStyle/>
                    <a:p>
                      <a:pPr algn="ctr"/>
                      <a:r>
                        <a:rPr lang="ru-RU" sz="3200" dirty="0"/>
                        <a:t>6</a:t>
                      </a:r>
                    </a:p>
                  </a:txBody>
                  <a:tcPr/>
                </a:tc>
                <a:extLst>
                  <a:ext uri="{0D108BD9-81ED-4DB2-BD59-A6C34878D82A}">
                    <a16:rowId xmlns:a16="http://schemas.microsoft.com/office/drawing/2014/main" val="2008082076"/>
                  </a:ext>
                </a:extLst>
              </a:tr>
            </a:tbl>
          </a:graphicData>
        </a:graphic>
      </p:graphicFrame>
      <p:sp>
        <p:nvSpPr>
          <p:cNvPr id="10" name="Стрелка: вправо с вырезом 9">
            <a:extLst>
              <a:ext uri="{FF2B5EF4-FFF2-40B4-BE49-F238E27FC236}">
                <a16:creationId xmlns:a16="http://schemas.microsoft.com/office/drawing/2014/main" id="{1F277BD5-822D-4398-A23F-054B97F8EDF8}"/>
              </a:ext>
            </a:extLst>
          </p:cNvPr>
          <p:cNvSpPr/>
          <p:nvPr/>
        </p:nvSpPr>
        <p:spPr>
          <a:xfrm rot="8434340">
            <a:off x="1309003" y="1709961"/>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TextBox 10">
            <a:extLst>
              <a:ext uri="{FF2B5EF4-FFF2-40B4-BE49-F238E27FC236}">
                <a16:creationId xmlns:a16="http://schemas.microsoft.com/office/drawing/2014/main" id="{BC67D05D-A7F8-437C-9A5A-14AE25304362}"/>
              </a:ext>
            </a:extLst>
          </p:cNvPr>
          <p:cNvSpPr txBox="1"/>
          <p:nvPr/>
        </p:nvSpPr>
        <p:spPr>
          <a:xfrm>
            <a:off x="1794053" y="1345878"/>
            <a:ext cx="4421690" cy="461665"/>
          </a:xfrm>
          <a:prstGeom prst="rect">
            <a:avLst/>
          </a:prstGeom>
          <a:noFill/>
        </p:spPr>
        <p:txBody>
          <a:bodyPr wrap="square" rtlCol="0">
            <a:spAutoFit/>
          </a:bodyPr>
          <a:lstStyle/>
          <a:p>
            <a:r>
              <a:rPr lang="ru-RU" sz="2400" dirty="0"/>
              <a:t>Тут пусто = конец алгоритма</a:t>
            </a:r>
          </a:p>
        </p:txBody>
      </p:sp>
      <p:sp>
        <p:nvSpPr>
          <p:cNvPr id="14" name="Прямоугольник 13">
            <a:extLst>
              <a:ext uri="{FF2B5EF4-FFF2-40B4-BE49-F238E27FC236}">
                <a16:creationId xmlns:a16="http://schemas.microsoft.com/office/drawing/2014/main" id="{4F2C2623-C968-4860-9A2C-307FC257FC45}"/>
              </a:ext>
            </a:extLst>
          </p:cNvPr>
          <p:cNvSpPr/>
          <p:nvPr/>
        </p:nvSpPr>
        <p:spPr>
          <a:xfrm>
            <a:off x="1719936" y="3592832"/>
            <a:ext cx="761997" cy="2365466"/>
          </a:xfrm>
          <a:prstGeom prst="rect">
            <a:avLst/>
          </a:prstGeom>
          <a:noFill/>
          <a:ln w="762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Прямоугольник 14">
            <a:extLst>
              <a:ext uri="{FF2B5EF4-FFF2-40B4-BE49-F238E27FC236}">
                <a16:creationId xmlns:a16="http://schemas.microsoft.com/office/drawing/2014/main" id="{828E82F2-587B-44A0-97CC-5A1010DA4117}"/>
              </a:ext>
            </a:extLst>
          </p:cNvPr>
          <p:cNvSpPr/>
          <p:nvPr/>
        </p:nvSpPr>
        <p:spPr>
          <a:xfrm>
            <a:off x="4724395" y="3592832"/>
            <a:ext cx="761997" cy="2365466"/>
          </a:xfrm>
          <a:prstGeom prst="rect">
            <a:avLst/>
          </a:prstGeom>
          <a:noFill/>
          <a:ln w="7620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04016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23AF38-7A44-40E4-B577-0DCAE58449A6}"/>
              </a:ext>
            </a:extLst>
          </p:cNvPr>
          <p:cNvSpPr>
            <a:spLocks noGrp="1"/>
          </p:cNvSpPr>
          <p:nvPr>
            <p:ph type="title"/>
          </p:nvPr>
        </p:nvSpPr>
        <p:spPr/>
        <p:txBody>
          <a:bodyPr/>
          <a:lstStyle/>
          <a:p>
            <a:r>
              <a:rPr lang="ru-RU" dirty="0"/>
              <a:t>Предобработка</a:t>
            </a:r>
          </a:p>
        </p:txBody>
      </p:sp>
      <p:sp>
        <p:nvSpPr>
          <p:cNvPr id="3" name="Объект 2">
            <a:extLst>
              <a:ext uri="{FF2B5EF4-FFF2-40B4-BE49-F238E27FC236}">
                <a16:creationId xmlns:a16="http://schemas.microsoft.com/office/drawing/2014/main" id="{C8C631FC-2625-4B8B-9065-3E2A71638688}"/>
              </a:ext>
            </a:extLst>
          </p:cNvPr>
          <p:cNvSpPr>
            <a:spLocks noGrp="1"/>
          </p:cNvSpPr>
          <p:nvPr>
            <p:ph idx="1"/>
          </p:nvPr>
        </p:nvSpPr>
        <p:spPr/>
        <p:txBody>
          <a:bodyPr>
            <a:normAutofit fontScale="92500" lnSpcReduction="10000"/>
          </a:bodyPr>
          <a:lstStyle/>
          <a:p>
            <a:r>
              <a:rPr lang="ru-RU" dirty="0"/>
              <a:t>В итоге получаем таблицу вхождений для суффиксов.</a:t>
            </a:r>
            <a:endParaRPr lang="en-US" dirty="0"/>
          </a:p>
          <a:p>
            <a:endParaRPr lang="en-US" dirty="0"/>
          </a:p>
          <a:p>
            <a:endParaRPr lang="en-US" dirty="0"/>
          </a:p>
          <a:p>
            <a:endParaRPr lang="en-US" dirty="0"/>
          </a:p>
          <a:p>
            <a:endParaRPr lang="en-US" dirty="0"/>
          </a:p>
          <a:p>
            <a:endParaRPr lang="en-US" dirty="0"/>
          </a:p>
          <a:p>
            <a:endParaRPr lang="ru-RU" dirty="0"/>
          </a:p>
          <a:p>
            <a:endParaRPr lang="ru-RU" dirty="0"/>
          </a:p>
          <a:p>
            <a:r>
              <a:rPr lang="ru-RU" dirty="0"/>
              <a:t>Оставшиеся пустыми ячейки можно заполнить -1, что будет означать, что такого суффикса больше не встречается в строке.</a:t>
            </a:r>
          </a:p>
        </p:txBody>
      </p:sp>
      <p:sp>
        <p:nvSpPr>
          <p:cNvPr id="4" name="TextBox 3">
            <a:extLst>
              <a:ext uri="{FF2B5EF4-FFF2-40B4-BE49-F238E27FC236}">
                <a16:creationId xmlns:a16="http://schemas.microsoft.com/office/drawing/2014/main" id="{E3146060-9639-4017-97C4-AB51AFDF991A}"/>
              </a:ext>
            </a:extLst>
          </p:cNvPr>
          <p:cNvSpPr txBox="1"/>
          <p:nvPr/>
        </p:nvSpPr>
        <p:spPr>
          <a:xfrm>
            <a:off x="1636853" y="2260936"/>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CABCCAB</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597F19F1-A4DD-4881-842B-A71BA4EF232D}"/>
              </a:ext>
            </a:extLst>
          </p:cNvPr>
          <p:cNvSpPr txBox="1"/>
          <p:nvPr/>
        </p:nvSpPr>
        <p:spPr>
          <a:xfrm>
            <a:off x="838200" y="2445602"/>
            <a:ext cx="613458" cy="646331"/>
          </a:xfrm>
          <a:prstGeom prst="rect">
            <a:avLst/>
          </a:prstGeom>
          <a:noFill/>
        </p:spPr>
        <p:txBody>
          <a:bodyPr wrap="square" rtlCol="0">
            <a:spAutoFit/>
          </a:bodyPr>
          <a:lstStyle/>
          <a:p>
            <a:r>
              <a:rPr lang="en-US" sz="3600" dirty="0"/>
              <a:t>P:</a:t>
            </a:r>
            <a:endParaRPr lang="ru-RU" sz="3600" dirty="0"/>
          </a:p>
        </p:txBody>
      </p:sp>
      <p:graphicFrame>
        <p:nvGraphicFramePr>
          <p:cNvPr id="6" name="Таблица 4">
            <a:extLst>
              <a:ext uri="{FF2B5EF4-FFF2-40B4-BE49-F238E27FC236}">
                <a16:creationId xmlns:a16="http://schemas.microsoft.com/office/drawing/2014/main" id="{68426203-6442-475D-988B-A8F589E68780}"/>
              </a:ext>
            </a:extLst>
          </p:cNvPr>
          <p:cNvGraphicFramePr>
            <a:graphicFrameLocks noGrp="1"/>
          </p:cNvGraphicFramePr>
          <p:nvPr>
            <p:extLst>
              <p:ext uri="{D42A27DB-BD31-4B8C-83A1-F6EECF244321}">
                <p14:modId xmlns:p14="http://schemas.microsoft.com/office/powerpoint/2010/main" val="3749419076"/>
              </p:ext>
            </p:extLst>
          </p:nvPr>
        </p:nvGraphicFramePr>
        <p:xfrm>
          <a:off x="838200" y="4001294"/>
          <a:ext cx="10515600" cy="1851501"/>
        </p:xfrm>
        <a:graphic>
          <a:graphicData uri="http://schemas.openxmlformats.org/drawingml/2006/table">
            <a:tbl>
              <a:tblPr firstRow="1" bandRow="1">
                <a:tableStyleId>{5940675A-B579-460E-94D1-54222C63F5DA}</a:tableStyleId>
              </a:tblPr>
              <a:tblGrid>
                <a:gridCol w="1314450">
                  <a:extLst>
                    <a:ext uri="{9D8B030D-6E8A-4147-A177-3AD203B41FA5}">
                      <a16:colId xmlns:a16="http://schemas.microsoft.com/office/drawing/2014/main" val="719961788"/>
                    </a:ext>
                  </a:extLst>
                </a:gridCol>
                <a:gridCol w="1314450">
                  <a:extLst>
                    <a:ext uri="{9D8B030D-6E8A-4147-A177-3AD203B41FA5}">
                      <a16:colId xmlns:a16="http://schemas.microsoft.com/office/drawing/2014/main" val="3777700276"/>
                    </a:ext>
                  </a:extLst>
                </a:gridCol>
                <a:gridCol w="1314450">
                  <a:extLst>
                    <a:ext uri="{9D8B030D-6E8A-4147-A177-3AD203B41FA5}">
                      <a16:colId xmlns:a16="http://schemas.microsoft.com/office/drawing/2014/main" val="1987702161"/>
                    </a:ext>
                  </a:extLst>
                </a:gridCol>
                <a:gridCol w="1314450">
                  <a:extLst>
                    <a:ext uri="{9D8B030D-6E8A-4147-A177-3AD203B41FA5}">
                      <a16:colId xmlns:a16="http://schemas.microsoft.com/office/drawing/2014/main" val="3654889098"/>
                    </a:ext>
                  </a:extLst>
                </a:gridCol>
                <a:gridCol w="1314450">
                  <a:extLst>
                    <a:ext uri="{9D8B030D-6E8A-4147-A177-3AD203B41FA5}">
                      <a16:colId xmlns:a16="http://schemas.microsoft.com/office/drawing/2014/main" val="611348964"/>
                    </a:ext>
                  </a:extLst>
                </a:gridCol>
                <a:gridCol w="1314450">
                  <a:extLst>
                    <a:ext uri="{9D8B030D-6E8A-4147-A177-3AD203B41FA5}">
                      <a16:colId xmlns:a16="http://schemas.microsoft.com/office/drawing/2014/main" val="3761514032"/>
                    </a:ext>
                  </a:extLst>
                </a:gridCol>
                <a:gridCol w="1314450">
                  <a:extLst>
                    <a:ext uri="{9D8B030D-6E8A-4147-A177-3AD203B41FA5}">
                      <a16:colId xmlns:a16="http://schemas.microsoft.com/office/drawing/2014/main" val="3262687545"/>
                    </a:ext>
                  </a:extLst>
                </a:gridCol>
                <a:gridCol w="1314450">
                  <a:extLst>
                    <a:ext uri="{9D8B030D-6E8A-4147-A177-3AD203B41FA5}">
                      <a16:colId xmlns:a16="http://schemas.microsoft.com/office/drawing/2014/main" val="3801079593"/>
                    </a:ext>
                  </a:extLst>
                </a:gridCol>
              </a:tblGrid>
              <a:tr h="662781">
                <a:tc>
                  <a:txBody>
                    <a:bodyPr/>
                    <a:lstStyle/>
                    <a:p>
                      <a:pPr algn="ctr"/>
                      <a:r>
                        <a:rPr lang="en-US" sz="3600" dirty="0"/>
                        <a:t>CAB...</a:t>
                      </a:r>
                      <a:endParaRPr lang="ru-RU" sz="3600" dirty="0"/>
                    </a:p>
                  </a:txBody>
                  <a:tcPr/>
                </a:tc>
                <a:tc>
                  <a:txBody>
                    <a:bodyPr/>
                    <a:lstStyle/>
                    <a:p>
                      <a:pPr algn="ctr"/>
                      <a:r>
                        <a:rPr lang="en-US" sz="3600" dirty="0"/>
                        <a:t>ABC...</a:t>
                      </a:r>
                      <a:endParaRPr lang="ru-RU" sz="3600" dirty="0"/>
                    </a:p>
                  </a:txBody>
                  <a:tcPr/>
                </a:tc>
                <a:tc>
                  <a:txBody>
                    <a:bodyPr/>
                    <a:lstStyle/>
                    <a:p>
                      <a:pPr algn="ctr"/>
                      <a:r>
                        <a:rPr lang="en-US" sz="3600" dirty="0"/>
                        <a:t>BCC...</a:t>
                      </a:r>
                      <a:endParaRPr lang="ru-RU" sz="3600" dirty="0"/>
                    </a:p>
                  </a:txBody>
                  <a:tcPr/>
                </a:tc>
                <a:tc>
                  <a:txBody>
                    <a:bodyPr/>
                    <a:lstStyle/>
                    <a:p>
                      <a:pPr algn="ctr"/>
                      <a:r>
                        <a:rPr lang="en-US" sz="3600" dirty="0"/>
                        <a:t>CCA...</a:t>
                      </a:r>
                      <a:endParaRPr lang="ru-RU" sz="3600" dirty="0"/>
                    </a:p>
                  </a:txBody>
                  <a:tcPr/>
                </a:tc>
                <a:tc>
                  <a:txBody>
                    <a:bodyPr/>
                    <a:lstStyle/>
                    <a:p>
                      <a:pPr algn="ctr"/>
                      <a:r>
                        <a:rPr lang="en-US" sz="3600" dirty="0"/>
                        <a:t>CAB</a:t>
                      </a:r>
                      <a:endParaRPr lang="ru-RU" sz="3600" dirty="0"/>
                    </a:p>
                  </a:txBody>
                  <a:tcPr/>
                </a:tc>
                <a:tc>
                  <a:txBody>
                    <a:bodyPr/>
                    <a:lstStyle/>
                    <a:p>
                      <a:pPr algn="ctr"/>
                      <a:r>
                        <a:rPr lang="en-US" sz="3600" dirty="0"/>
                        <a:t>AB</a:t>
                      </a:r>
                      <a:endParaRPr lang="ru-RU" sz="3600" dirty="0"/>
                    </a:p>
                  </a:txBody>
                  <a:tcPr/>
                </a:tc>
                <a:tc>
                  <a:txBody>
                    <a:bodyPr/>
                    <a:lstStyle/>
                    <a:p>
                      <a:pPr algn="ctr"/>
                      <a:r>
                        <a:rPr lang="en-US" sz="3600" dirty="0"/>
                        <a:t>B</a:t>
                      </a:r>
                      <a:endParaRPr lang="ru-RU" sz="3600" dirty="0"/>
                    </a:p>
                  </a:txBody>
                  <a:tcPr/>
                </a:tc>
                <a:tc>
                  <a:txBody>
                    <a:bodyPr/>
                    <a:lstStyle/>
                    <a:p>
                      <a:pPr algn="ctr"/>
                      <a:r>
                        <a:rPr lang="en-US" sz="3600" dirty="0"/>
                        <a:t>ε</a:t>
                      </a:r>
                      <a:endParaRPr lang="ru-RU" sz="3600" dirty="0"/>
                    </a:p>
                  </a:txBody>
                  <a:tcPr/>
                </a:tc>
                <a:extLst>
                  <a:ext uri="{0D108BD9-81ED-4DB2-BD59-A6C34878D82A}">
                    <a16:rowId xmlns:a16="http://schemas.microsoft.com/office/drawing/2014/main" val="3966290680"/>
                  </a:ext>
                </a:extLst>
              </a:tr>
              <a:tr h="662781">
                <a:tc>
                  <a:txBody>
                    <a:bodyPr/>
                    <a:lstStyle/>
                    <a:p>
                      <a:pPr algn="ctr"/>
                      <a:r>
                        <a:rPr lang="en-US" sz="3600" dirty="0"/>
                        <a:t>-1</a:t>
                      </a:r>
                      <a:endParaRPr lang="ru-RU" sz="3600" dirty="0"/>
                    </a:p>
                  </a:txBody>
                  <a:tcPr/>
                </a:tc>
                <a:tc>
                  <a:txBody>
                    <a:bodyPr/>
                    <a:lstStyle/>
                    <a:p>
                      <a:pPr algn="ctr"/>
                      <a:r>
                        <a:rPr lang="en-US" sz="3600" dirty="0"/>
                        <a:t>-1</a:t>
                      </a:r>
                      <a:endParaRPr lang="ru-RU" sz="3600" dirty="0"/>
                    </a:p>
                  </a:txBody>
                  <a:tcPr/>
                </a:tc>
                <a:tc>
                  <a:txBody>
                    <a:bodyPr/>
                    <a:lstStyle/>
                    <a:p>
                      <a:pPr algn="ctr"/>
                      <a:r>
                        <a:rPr lang="en-US" sz="3600" dirty="0"/>
                        <a:t>-1</a:t>
                      </a:r>
                      <a:endParaRPr lang="ru-RU" sz="3600" dirty="0"/>
                    </a:p>
                  </a:txBody>
                  <a:tcPr/>
                </a:tc>
                <a:tc>
                  <a:txBody>
                    <a:bodyPr/>
                    <a:lstStyle/>
                    <a:p>
                      <a:pPr algn="ctr"/>
                      <a:r>
                        <a:rPr lang="en-US" sz="3600" dirty="0"/>
                        <a:t>-1</a:t>
                      </a:r>
                      <a:endParaRPr lang="ru-RU" sz="3600" dirty="0"/>
                    </a:p>
                  </a:txBody>
                  <a:tcPr/>
                </a:tc>
                <a:tc>
                  <a:txBody>
                    <a:bodyPr/>
                    <a:lstStyle/>
                    <a:p>
                      <a:pPr algn="ctr"/>
                      <a:r>
                        <a:rPr lang="en-US" sz="3600" dirty="0"/>
                        <a:t>0</a:t>
                      </a:r>
                      <a:endParaRPr lang="ru-RU" sz="3600" dirty="0"/>
                    </a:p>
                  </a:txBody>
                  <a:tcPr/>
                </a:tc>
                <a:tc>
                  <a:txBody>
                    <a:bodyPr/>
                    <a:lstStyle/>
                    <a:p>
                      <a:pPr algn="ctr"/>
                      <a:r>
                        <a:rPr lang="en-US" sz="3600" dirty="0"/>
                        <a:t>1</a:t>
                      </a:r>
                      <a:endParaRPr lang="ru-RU" sz="3600" dirty="0"/>
                    </a:p>
                  </a:txBody>
                  <a:tcPr/>
                </a:tc>
                <a:tc>
                  <a:txBody>
                    <a:bodyPr/>
                    <a:lstStyle/>
                    <a:p>
                      <a:pPr algn="ctr"/>
                      <a:r>
                        <a:rPr lang="en-US" sz="3600" dirty="0"/>
                        <a:t>2</a:t>
                      </a:r>
                      <a:endParaRPr lang="ru-RU" sz="3600" dirty="0"/>
                    </a:p>
                  </a:txBody>
                  <a:tcPr/>
                </a:tc>
                <a:tc>
                  <a:txBody>
                    <a:bodyPr/>
                    <a:lstStyle/>
                    <a:p>
                      <a:pPr algn="ctr"/>
                      <a:r>
                        <a:rPr lang="en-US" sz="3600" dirty="0"/>
                        <a:t>6</a:t>
                      </a:r>
                      <a:endParaRPr lang="ru-RU" sz="3600" dirty="0"/>
                    </a:p>
                  </a:txBody>
                  <a:tcPr/>
                </a:tc>
                <a:extLst>
                  <a:ext uri="{0D108BD9-81ED-4DB2-BD59-A6C34878D82A}">
                    <a16:rowId xmlns:a16="http://schemas.microsoft.com/office/drawing/2014/main" val="1502046703"/>
                  </a:ext>
                </a:extLst>
              </a:tr>
            </a:tbl>
          </a:graphicData>
        </a:graphic>
      </p:graphicFrame>
      <p:sp>
        <p:nvSpPr>
          <p:cNvPr id="10" name="TextBox 9">
            <a:extLst>
              <a:ext uri="{FF2B5EF4-FFF2-40B4-BE49-F238E27FC236}">
                <a16:creationId xmlns:a16="http://schemas.microsoft.com/office/drawing/2014/main" id="{96DC1F4F-322C-4DCE-8983-107C15780E3B}"/>
              </a:ext>
            </a:extLst>
          </p:cNvPr>
          <p:cNvSpPr txBox="1"/>
          <p:nvPr/>
        </p:nvSpPr>
        <p:spPr>
          <a:xfrm>
            <a:off x="1636852" y="3276599"/>
            <a:ext cx="3327033" cy="461665"/>
          </a:xfrm>
          <a:prstGeom prst="rect">
            <a:avLst/>
          </a:prstGeom>
          <a:noFill/>
        </p:spPr>
        <p:txBody>
          <a:bodyPr wrap="square" rtlCol="0">
            <a:spAutoFit/>
          </a:bodyPr>
          <a:lstStyle/>
          <a:p>
            <a:pPr algn="ctr"/>
            <a:r>
              <a:rPr lang="en-US" sz="2400" spc="300" dirty="0">
                <a:latin typeface="Cascadia Mono" panose="020B0609020000020004" pitchFamily="49" charset="0"/>
                <a:cs typeface="Cascadia Mono" panose="020B0609020000020004" pitchFamily="49" charset="0"/>
              </a:rPr>
              <a:t>0 1 2 3 4 5 6</a:t>
            </a:r>
            <a:endParaRPr lang="ru-RU" sz="2400" spc="300"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27686257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4A5679-F917-4F09-BAF6-7D180C614624}"/>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Правило хорошего суффикса</a:t>
            </a:r>
          </a:p>
        </p:txBody>
      </p:sp>
      <p:sp>
        <p:nvSpPr>
          <p:cNvPr id="3" name="Объект 2">
            <a:extLst>
              <a:ext uri="{FF2B5EF4-FFF2-40B4-BE49-F238E27FC236}">
                <a16:creationId xmlns:a16="http://schemas.microsoft.com/office/drawing/2014/main" id="{7BAA9723-3496-4200-89DC-62CA2703AF50}"/>
              </a:ext>
            </a:extLst>
          </p:cNvPr>
          <p:cNvSpPr>
            <a:spLocks noGrp="1"/>
          </p:cNvSpPr>
          <p:nvPr>
            <p:ph idx="1"/>
          </p:nvPr>
        </p:nvSpPr>
        <p:spPr/>
        <p:txBody>
          <a:bodyPr>
            <a:normAutofit/>
          </a:bodyPr>
          <a:lstStyle/>
          <a:p>
            <a:r>
              <a:rPr lang="ru-RU" b="1" dirty="0">
                <a:solidFill>
                  <a:schemeClr val="accent1">
                    <a:lumMod val="50000"/>
                  </a:schemeClr>
                </a:solidFill>
                <a:latin typeface="Calibri Light" panose="020F0302020204030204" pitchFamily="34" charset="0"/>
                <a:cs typeface="Calibri Light" panose="020F0302020204030204" pitchFamily="34" charset="0"/>
              </a:rPr>
              <a:t>Сравниваем посимвольно строку с шаблоном с последнего элемента шаблона.</a:t>
            </a:r>
          </a:p>
          <a:p>
            <a:r>
              <a:rPr lang="ru-RU" b="1" dirty="0">
                <a:solidFill>
                  <a:schemeClr val="accent1">
                    <a:lumMod val="50000"/>
                  </a:schemeClr>
                </a:solidFill>
                <a:latin typeface="Calibri Light" panose="020F0302020204030204" pitchFamily="34" charset="0"/>
                <a:cs typeface="Calibri Light" panose="020F0302020204030204" pitchFamily="34" charset="0"/>
              </a:rPr>
              <a:t>Допустим, что подстрока </a:t>
            </a:r>
            <a:r>
              <a:rPr lang="en-US" b="1" dirty="0">
                <a:solidFill>
                  <a:schemeClr val="accent1">
                    <a:lumMod val="50000"/>
                  </a:schemeClr>
                </a:solidFill>
                <a:latin typeface="Calibri Light" panose="020F0302020204030204" pitchFamily="34" charset="0"/>
                <a:cs typeface="Calibri Light" panose="020F0302020204030204" pitchFamily="34" charset="0"/>
              </a:rPr>
              <a:t>t </a:t>
            </a:r>
            <a:r>
              <a:rPr lang="ru-RU" b="1" dirty="0">
                <a:solidFill>
                  <a:schemeClr val="accent1">
                    <a:lumMod val="50000"/>
                  </a:schemeClr>
                </a:solidFill>
                <a:latin typeface="Calibri Light" panose="020F0302020204030204" pitchFamily="34" charset="0"/>
                <a:cs typeface="Calibri Light" panose="020F0302020204030204" pitchFamily="34" charset="0"/>
              </a:rPr>
              <a:t>из строки совпала с суффиксом шаблона, но слева возникло несовпадение.</a:t>
            </a:r>
          </a:p>
          <a:p>
            <a:r>
              <a:rPr lang="ru-RU" b="1" dirty="0">
                <a:solidFill>
                  <a:schemeClr val="accent1">
                    <a:lumMod val="50000"/>
                  </a:schemeClr>
                </a:solidFill>
                <a:latin typeface="Calibri Light" panose="020F0302020204030204" pitchFamily="34" charset="0"/>
                <a:cs typeface="Calibri Light" panose="020F0302020204030204" pitchFamily="34" charset="0"/>
              </a:rPr>
              <a:t>Тогда находим последнюю копию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 в шаблоне, которая не является суффиксом, и сдвигаем шаблон так, чтобы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 совпала с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a:t>
            </a:r>
          </a:p>
          <a:p>
            <a:r>
              <a:rPr lang="ru-RU" b="1" dirty="0">
                <a:solidFill>
                  <a:schemeClr val="accent1">
                    <a:lumMod val="50000"/>
                  </a:schemeClr>
                </a:solidFill>
                <a:latin typeface="Calibri Light" panose="020F0302020204030204" pitchFamily="34" charset="0"/>
                <a:cs typeface="Calibri Light" panose="020F0302020204030204" pitchFamily="34" charset="0"/>
              </a:rPr>
              <a:t>Если такой копии нету, то выполняем предыдущий пункт для суффикса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a:t>
            </a:r>
          </a:p>
          <a:p>
            <a:r>
              <a:rPr lang="ru-RU" b="1" dirty="0">
                <a:solidFill>
                  <a:schemeClr val="accent1">
                    <a:lumMod val="50000"/>
                  </a:schemeClr>
                </a:solidFill>
                <a:latin typeface="Calibri Light" panose="020F0302020204030204" pitchFamily="34" charset="0"/>
                <a:cs typeface="Calibri Light" panose="020F0302020204030204" pitchFamily="34" charset="0"/>
              </a:rPr>
              <a:t>Если прошлый пункт тоже не дал результатов, то двигаем шаблон мимо </a:t>
            </a:r>
            <a:r>
              <a:rPr lang="en-US" b="1" dirty="0">
                <a:solidFill>
                  <a:schemeClr val="accent1">
                    <a:lumMod val="50000"/>
                  </a:schemeClr>
                </a:solidFill>
                <a:latin typeface="Calibri Light" panose="020F0302020204030204" pitchFamily="34" charset="0"/>
                <a:cs typeface="Calibri Light" panose="020F0302020204030204" pitchFamily="34" charset="0"/>
              </a:rPr>
              <a:t>t</a:t>
            </a:r>
            <a:r>
              <a:rPr lang="ru-RU" b="1" dirty="0">
                <a:solidFill>
                  <a:schemeClr val="accent1">
                    <a:lumMod val="50000"/>
                  </a:schemeClr>
                </a:solidFill>
                <a:latin typeface="Calibri Light" panose="020F0302020204030204" pitchFamily="34" charset="0"/>
                <a:cs typeface="Calibri Light" panose="020F0302020204030204" pitchFamily="34" charset="0"/>
              </a:rPr>
              <a:t>.</a:t>
            </a:r>
          </a:p>
        </p:txBody>
      </p:sp>
    </p:spTree>
    <p:extLst>
      <p:ext uri="{BB962C8B-B14F-4D97-AF65-F5344CB8AC3E}">
        <p14:creationId xmlns:p14="http://schemas.microsoft.com/office/powerpoint/2010/main" val="184106714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B727E2-D1A0-43AA-A872-EE28206B241E}"/>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Принцип работы алгоритма</a:t>
            </a:r>
          </a:p>
        </p:txBody>
      </p:sp>
      <p:sp>
        <p:nvSpPr>
          <p:cNvPr id="3" name="Объект 2">
            <a:extLst>
              <a:ext uri="{FF2B5EF4-FFF2-40B4-BE49-F238E27FC236}">
                <a16:creationId xmlns:a16="http://schemas.microsoft.com/office/drawing/2014/main" id="{64F97486-6E15-4845-B19A-30789B88FE60}"/>
              </a:ext>
            </a:extLst>
          </p:cNvPr>
          <p:cNvSpPr>
            <a:spLocks noGrp="1"/>
          </p:cNvSpPr>
          <p:nvPr>
            <p:ph idx="1"/>
          </p:nvPr>
        </p:nvSpPr>
        <p:spPr/>
        <p:txBody>
          <a:bodyPr/>
          <a:lstStyle/>
          <a:p>
            <a:r>
              <a:rPr lang="ru-RU" b="1" dirty="0">
                <a:solidFill>
                  <a:schemeClr val="accent1">
                    <a:lumMod val="50000"/>
                  </a:schemeClr>
                </a:solidFill>
                <a:latin typeface="Calibri Light" panose="020F0302020204030204" pitchFamily="34" charset="0"/>
                <a:cs typeface="Calibri Light" panose="020F0302020204030204" pitchFamily="34" charset="0"/>
              </a:rPr>
              <a:t>Принцип работы алгоритма заключается в комбинировании правил плохого символа и хорошего суффикса. То есть для некоторого момента выбирать то правило, которое пропускает наибольшее число символов. А также используем правило </a:t>
            </a:r>
            <a:r>
              <a:rPr lang="ru-RU" b="1" dirty="0" err="1">
                <a:solidFill>
                  <a:schemeClr val="accent1">
                    <a:lumMod val="50000"/>
                  </a:schemeClr>
                </a:solidFill>
                <a:latin typeface="Calibri Light" panose="020F0302020204030204" pitchFamily="34" charset="0"/>
                <a:cs typeface="Calibri Light" panose="020F0302020204030204" pitchFamily="34" charset="0"/>
              </a:rPr>
              <a:t>Галила</a:t>
            </a:r>
            <a:r>
              <a:rPr lang="ru-RU" b="1" dirty="0">
                <a:solidFill>
                  <a:schemeClr val="accent1">
                    <a:lumMod val="50000"/>
                  </a:schemeClr>
                </a:solidFill>
                <a:latin typeface="Calibri Light" panose="020F0302020204030204" pitchFamily="34" charset="0"/>
                <a:cs typeface="Calibri Light" panose="020F0302020204030204" pitchFamily="34" charset="0"/>
              </a:rPr>
              <a:t>, по которому нужно пропускать проверку символов той части шаблона, которая, как мы знаем заранее, будет совпадать.</a:t>
            </a:r>
          </a:p>
        </p:txBody>
      </p:sp>
    </p:spTree>
    <p:extLst>
      <p:ext uri="{BB962C8B-B14F-4D97-AF65-F5344CB8AC3E}">
        <p14:creationId xmlns:p14="http://schemas.microsoft.com/office/powerpoint/2010/main" val="232338627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1265F-66A7-4386-8ED4-433C4B6E9DEB}"/>
              </a:ext>
            </a:extLst>
          </p:cNvPr>
          <p:cNvSpPr>
            <a:spLocks noGrp="1"/>
          </p:cNvSpPr>
          <p:nvPr>
            <p:ph type="title"/>
          </p:nvPr>
        </p:nvSpPr>
        <p:spPr/>
        <p:txBody>
          <a:bodyPr/>
          <a:lstStyle/>
          <a:p>
            <a:r>
              <a:rPr lang="ru-RU" dirty="0"/>
              <a:t>Принцип работы алгоритма</a:t>
            </a:r>
          </a:p>
        </p:txBody>
      </p:sp>
      <p:sp>
        <p:nvSpPr>
          <p:cNvPr id="4" name="TextBox 3">
            <a:extLst>
              <a:ext uri="{FF2B5EF4-FFF2-40B4-BE49-F238E27FC236}">
                <a16:creationId xmlns:a16="http://schemas.microsoft.com/office/drawing/2014/main" id="{8E83CA0D-4E93-4D7A-A323-0C9CAF9436A8}"/>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ABBABCABCCABCA…</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D63795D2-CEF4-4643-9E5D-8A6C0D33B885}"/>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2A147C57-CB69-41E1-A97E-308E7E806318}"/>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8853E16E-A273-473F-BE8E-E457CF034CD1}"/>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1AF5EF65-2B81-422C-916E-4E84567FC5B4}"/>
              </a:ext>
            </a:extLst>
          </p:cNvPr>
          <p:cNvSpPr txBox="1"/>
          <p:nvPr/>
        </p:nvSpPr>
        <p:spPr>
          <a:xfrm>
            <a:off x="645289" y="4632808"/>
            <a:ext cx="613458" cy="646331"/>
          </a:xfrm>
          <a:prstGeom prst="rect">
            <a:avLst/>
          </a:prstGeom>
          <a:noFill/>
        </p:spPr>
        <p:txBody>
          <a:bodyPr wrap="square" rtlCol="0">
            <a:spAutoFit/>
          </a:bodyPr>
          <a:lstStyle/>
          <a:p>
            <a:r>
              <a:rPr lang="en-US" sz="3600" dirty="0"/>
              <a:t>2:</a:t>
            </a:r>
            <a:endParaRPr lang="ru-RU" sz="3600" dirty="0"/>
          </a:p>
        </p:txBody>
      </p:sp>
      <p:sp>
        <p:nvSpPr>
          <p:cNvPr id="10" name="TextBox 9">
            <a:extLst>
              <a:ext uri="{FF2B5EF4-FFF2-40B4-BE49-F238E27FC236}">
                <a16:creationId xmlns:a16="http://schemas.microsoft.com/office/drawing/2014/main" id="{D38A112E-2E66-4697-89F1-8443D326FE91}"/>
              </a:ext>
            </a:extLst>
          </p:cNvPr>
          <p:cNvSpPr txBox="1"/>
          <p:nvPr/>
        </p:nvSpPr>
        <p:spPr>
          <a:xfrm>
            <a:off x="645289" y="3713918"/>
            <a:ext cx="613458" cy="646331"/>
          </a:xfrm>
          <a:prstGeom prst="rect">
            <a:avLst/>
          </a:prstGeom>
          <a:noFill/>
        </p:spPr>
        <p:txBody>
          <a:bodyPr wrap="square" rtlCol="0">
            <a:spAutoFit/>
          </a:bodyPr>
          <a:lstStyle/>
          <a:p>
            <a:r>
              <a:rPr lang="en-US" sz="3600" dirty="0"/>
              <a:t>1:</a:t>
            </a:r>
            <a:endParaRPr lang="ru-RU" sz="3600" dirty="0"/>
          </a:p>
        </p:txBody>
      </p:sp>
      <p:sp>
        <p:nvSpPr>
          <p:cNvPr id="11" name="TextBox 10">
            <a:extLst>
              <a:ext uri="{FF2B5EF4-FFF2-40B4-BE49-F238E27FC236}">
                <a16:creationId xmlns:a16="http://schemas.microsoft.com/office/drawing/2014/main" id="{9A105CEC-9D0E-444C-B0EA-20668A8CAEA4}"/>
              </a:ext>
            </a:extLst>
          </p:cNvPr>
          <p:cNvSpPr txBox="1"/>
          <p:nvPr/>
        </p:nvSpPr>
        <p:spPr>
          <a:xfrm>
            <a:off x="1258745" y="352925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12" name="TextBox 11">
            <a:extLst>
              <a:ext uri="{FF2B5EF4-FFF2-40B4-BE49-F238E27FC236}">
                <a16:creationId xmlns:a16="http://schemas.microsoft.com/office/drawing/2014/main" id="{0CE867BE-25BE-437B-BAD2-5D176D28A510}"/>
              </a:ext>
            </a:extLst>
          </p:cNvPr>
          <p:cNvSpPr txBox="1"/>
          <p:nvPr/>
        </p:nvSpPr>
        <p:spPr>
          <a:xfrm>
            <a:off x="1258746" y="444814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13" name="TextBox 12">
            <a:extLst>
              <a:ext uri="{FF2B5EF4-FFF2-40B4-BE49-F238E27FC236}">
                <a16:creationId xmlns:a16="http://schemas.microsoft.com/office/drawing/2014/main" id="{49D5EAB9-E2D8-4509-AB14-BDDBB1FA1410}"/>
              </a:ext>
            </a:extLst>
          </p:cNvPr>
          <p:cNvSpPr txBox="1"/>
          <p:nvPr/>
        </p:nvSpPr>
        <p:spPr>
          <a:xfrm>
            <a:off x="4425773" y="3039944"/>
            <a:ext cx="5564255" cy="1938992"/>
          </a:xfrm>
          <a:prstGeom prst="rect">
            <a:avLst/>
          </a:prstGeom>
          <a:noFill/>
        </p:spPr>
        <p:txBody>
          <a:bodyPr wrap="square" rtlCol="0">
            <a:spAutoFit/>
          </a:bodyPr>
          <a:lstStyle/>
          <a:p>
            <a:r>
              <a:rPr lang="ru-RU" sz="2400" dirty="0"/>
              <a:t>Реальный сдвиг</a:t>
            </a:r>
          </a:p>
          <a:p>
            <a:endParaRPr lang="ru-RU" sz="2400" dirty="0"/>
          </a:p>
          <a:p>
            <a:r>
              <a:rPr lang="ru-RU" sz="2400" dirty="0"/>
              <a:t>Сдвиг по правилу плохого символа</a:t>
            </a:r>
          </a:p>
          <a:p>
            <a:endParaRPr lang="ru-RU" sz="2400" dirty="0"/>
          </a:p>
          <a:p>
            <a:r>
              <a:rPr lang="ru-RU" sz="2400" dirty="0"/>
              <a:t>Сдвиг по правилу хорошего суффикса</a:t>
            </a:r>
          </a:p>
        </p:txBody>
      </p:sp>
      <p:sp>
        <p:nvSpPr>
          <p:cNvPr id="14" name="Стрелка: вправо с вырезом 13">
            <a:extLst>
              <a:ext uri="{FF2B5EF4-FFF2-40B4-BE49-F238E27FC236}">
                <a16:creationId xmlns:a16="http://schemas.microsoft.com/office/drawing/2014/main" id="{F102E4EA-3A59-4ED2-A302-A4B4C86D9AB4}"/>
              </a:ext>
            </a:extLst>
          </p:cNvPr>
          <p:cNvSpPr/>
          <p:nvPr/>
        </p:nvSpPr>
        <p:spPr>
          <a:xfrm rot="10389877">
            <a:off x="3720666" y="3867128"/>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Стрелка: вправо с вырезом 14">
            <a:extLst>
              <a:ext uri="{FF2B5EF4-FFF2-40B4-BE49-F238E27FC236}">
                <a16:creationId xmlns:a16="http://schemas.microsoft.com/office/drawing/2014/main" id="{03FA2F53-D442-4A38-A670-A9AB23311DF1}"/>
              </a:ext>
            </a:extLst>
          </p:cNvPr>
          <p:cNvSpPr/>
          <p:nvPr/>
        </p:nvSpPr>
        <p:spPr>
          <a:xfrm rot="9759691">
            <a:off x="3784808" y="4719599"/>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6" name="Стрелка: вправо с вырезом 15">
            <a:extLst>
              <a:ext uri="{FF2B5EF4-FFF2-40B4-BE49-F238E27FC236}">
                <a16:creationId xmlns:a16="http://schemas.microsoft.com/office/drawing/2014/main" id="{BE6A0E3D-1EF0-4920-8209-1C0FC8D58C14}"/>
              </a:ext>
            </a:extLst>
          </p:cNvPr>
          <p:cNvSpPr/>
          <p:nvPr/>
        </p:nvSpPr>
        <p:spPr>
          <a:xfrm rot="11111160">
            <a:off x="3737625" y="3022065"/>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5647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animBg="1"/>
      <p:bldP spid="15" grpId="0" animBg="1"/>
      <p:bldP spid="1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1265F-66A7-4386-8ED4-433C4B6E9DEB}"/>
              </a:ext>
            </a:extLst>
          </p:cNvPr>
          <p:cNvSpPr>
            <a:spLocks noGrp="1"/>
          </p:cNvSpPr>
          <p:nvPr>
            <p:ph type="title"/>
          </p:nvPr>
        </p:nvSpPr>
        <p:spPr/>
        <p:txBody>
          <a:bodyPr/>
          <a:lstStyle/>
          <a:p>
            <a:r>
              <a:rPr lang="ru-RU" dirty="0"/>
              <a:t>Принцип работы алгоритма</a:t>
            </a:r>
          </a:p>
        </p:txBody>
      </p:sp>
      <p:sp>
        <p:nvSpPr>
          <p:cNvPr id="4" name="TextBox 3">
            <a:extLst>
              <a:ext uri="{FF2B5EF4-FFF2-40B4-BE49-F238E27FC236}">
                <a16:creationId xmlns:a16="http://schemas.microsoft.com/office/drawing/2014/main" id="{8E83CA0D-4E93-4D7A-A323-0C9CAF9436A8}"/>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CABCCABCA…</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D63795D2-CEF4-4643-9E5D-8A6C0D33B885}"/>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2A147C57-CB69-41E1-A97E-308E7E806318}"/>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8853E16E-A273-473F-BE8E-E457CF034CD1}"/>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1AF5EF65-2B81-422C-916E-4E84567FC5B4}"/>
              </a:ext>
            </a:extLst>
          </p:cNvPr>
          <p:cNvSpPr txBox="1"/>
          <p:nvPr/>
        </p:nvSpPr>
        <p:spPr>
          <a:xfrm>
            <a:off x="645289" y="4632808"/>
            <a:ext cx="613458" cy="646331"/>
          </a:xfrm>
          <a:prstGeom prst="rect">
            <a:avLst/>
          </a:prstGeom>
          <a:noFill/>
        </p:spPr>
        <p:txBody>
          <a:bodyPr wrap="square" rtlCol="0">
            <a:spAutoFit/>
          </a:bodyPr>
          <a:lstStyle/>
          <a:p>
            <a:r>
              <a:rPr lang="en-US" sz="3600" dirty="0"/>
              <a:t>2:</a:t>
            </a:r>
            <a:endParaRPr lang="ru-RU" sz="3600" dirty="0"/>
          </a:p>
        </p:txBody>
      </p:sp>
      <p:sp>
        <p:nvSpPr>
          <p:cNvPr id="10" name="TextBox 9">
            <a:extLst>
              <a:ext uri="{FF2B5EF4-FFF2-40B4-BE49-F238E27FC236}">
                <a16:creationId xmlns:a16="http://schemas.microsoft.com/office/drawing/2014/main" id="{D38A112E-2E66-4697-89F1-8443D326FE91}"/>
              </a:ext>
            </a:extLst>
          </p:cNvPr>
          <p:cNvSpPr txBox="1"/>
          <p:nvPr/>
        </p:nvSpPr>
        <p:spPr>
          <a:xfrm>
            <a:off x="645289" y="3713918"/>
            <a:ext cx="613458" cy="646331"/>
          </a:xfrm>
          <a:prstGeom prst="rect">
            <a:avLst/>
          </a:prstGeom>
          <a:noFill/>
        </p:spPr>
        <p:txBody>
          <a:bodyPr wrap="square" rtlCol="0">
            <a:spAutoFit/>
          </a:bodyPr>
          <a:lstStyle/>
          <a:p>
            <a:r>
              <a:rPr lang="en-US" sz="3600" dirty="0"/>
              <a:t>1:</a:t>
            </a:r>
            <a:endParaRPr lang="ru-RU" sz="3600" dirty="0"/>
          </a:p>
        </p:txBody>
      </p:sp>
      <p:sp>
        <p:nvSpPr>
          <p:cNvPr id="11" name="TextBox 10">
            <a:extLst>
              <a:ext uri="{FF2B5EF4-FFF2-40B4-BE49-F238E27FC236}">
                <a16:creationId xmlns:a16="http://schemas.microsoft.com/office/drawing/2014/main" id="{9A105CEC-9D0E-444C-B0EA-20668A8CAEA4}"/>
              </a:ext>
            </a:extLst>
          </p:cNvPr>
          <p:cNvSpPr txBox="1"/>
          <p:nvPr/>
        </p:nvSpPr>
        <p:spPr>
          <a:xfrm>
            <a:off x="1258745" y="352925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00B0F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a:t>
            </a:r>
            <a:endParaRPr lang="ru-RU" sz="6000" dirty="0">
              <a:latin typeface="Cascadia Mono" panose="020B0609020000020004" pitchFamily="49" charset="0"/>
              <a:cs typeface="Cascadia Mono" panose="020B0609020000020004" pitchFamily="49" charset="0"/>
            </a:endParaRPr>
          </a:p>
        </p:txBody>
      </p:sp>
      <p:sp>
        <p:nvSpPr>
          <p:cNvPr id="12" name="TextBox 11">
            <a:extLst>
              <a:ext uri="{FF2B5EF4-FFF2-40B4-BE49-F238E27FC236}">
                <a16:creationId xmlns:a16="http://schemas.microsoft.com/office/drawing/2014/main" id="{0CE867BE-25BE-437B-BAD2-5D176D28A510}"/>
              </a:ext>
            </a:extLst>
          </p:cNvPr>
          <p:cNvSpPr txBox="1"/>
          <p:nvPr/>
        </p:nvSpPr>
        <p:spPr>
          <a:xfrm>
            <a:off x="1258746" y="444814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30925950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Наивное решение</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CCABCA…</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2601411"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3" name="TextBox 2">
            <a:extLst>
              <a:ext uri="{FF2B5EF4-FFF2-40B4-BE49-F238E27FC236}">
                <a16:creationId xmlns:a16="http://schemas.microsoft.com/office/drawing/2014/main" id="{82E3D8A7-CE99-479A-94F1-150C40B5E78A}"/>
              </a:ext>
            </a:extLst>
          </p:cNvPr>
          <p:cNvSpPr txBox="1"/>
          <p:nvPr/>
        </p:nvSpPr>
        <p:spPr>
          <a:xfrm>
            <a:off x="4904084" y="3141045"/>
            <a:ext cx="3810000" cy="461665"/>
          </a:xfrm>
          <a:prstGeom prst="rect">
            <a:avLst/>
          </a:prstGeom>
          <a:noFill/>
        </p:spPr>
        <p:txBody>
          <a:bodyPr wrap="square" rtlCol="0">
            <a:spAutoFit/>
          </a:bodyPr>
          <a:lstStyle/>
          <a:p>
            <a:r>
              <a:rPr lang="ru-RU" sz="2400" dirty="0"/>
              <a:t>И так далее…</a:t>
            </a:r>
          </a:p>
        </p:txBody>
      </p:sp>
    </p:spTree>
    <p:extLst>
      <p:ext uri="{BB962C8B-B14F-4D97-AF65-F5344CB8AC3E}">
        <p14:creationId xmlns:p14="http://schemas.microsoft.com/office/powerpoint/2010/main" val="3639921694"/>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1265F-66A7-4386-8ED4-433C4B6E9DEB}"/>
              </a:ext>
            </a:extLst>
          </p:cNvPr>
          <p:cNvSpPr>
            <a:spLocks noGrp="1"/>
          </p:cNvSpPr>
          <p:nvPr>
            <p:ph type="title"/>
          </p:nvPr>
        </p:nvSpPr>
        <p:spPr/>
        <p:txBody>
          <a:bodyPr/>
          <a:lstStyle/>
          <a:p>
            <a:r>
              <a:rPr lang="ru-RU" dirty="0"/>
              <a:t>Принцип работы алгоритма</a:t>
            </a:r>
          </a:p>
        </p:txBody>
      </p:sp>
      <p:sp>
        <p:nvSpPr>
          <p:cNvPr id="4" name="TextBox 3">
            <a:extLst>
              <a:ext uri="{FF2B5EF4-FFF2-40B4-BE49-F238E27FC236}">
                <a16:creationId xmlns:a16="http://schemas.microsoft.com/office/drawing/2014/main" id="{8E83CA0D-4E93-4D7A-A323-0C9CAF9436A8}"/>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CABCCABCA…</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D63795D2-CEF4-4643-9E5D-8A6C0D33B885}"/>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2A147C57-CB69-41E1-A97E-308E7E806318}"/>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8853E16E-A273-473F-BE8E-E457CF034CD1}"/>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1AF5EF65-2B81-422C-916E-4E84567FC5B4}"/>
              </a:ext>
            </a:extLst>
          </p:cNvPr>
          <p:cNvSpPr txBox="1"/>
          <p:nvPr/>
        </p:nvSpPr>
        <p:spPr>
          <a:xfrm>
            <a:off x="645289" y="4632808"/>
            <a:ext cx="613458" cy="646331"/>
          </a:xfrm>
          <a:prstGeom prst="rect">
            <a:avLst/>
          </a:prstGeom>
          <a:noFill/>
        </p:spPr>
        <p:txBody>
          <a:bodyPr wrap="square" rtlCol="0">
            <a:spAutoFit/>
          </a:bodyPr>
          <a:lstStyle/>
          <a:p>
            <a:r>
              <a:rPr lang="en-US" sz="3600" dirty="0"/>
              <a:t>2:</a:t>
            </a:r>
            <a:endParaRPr lang="ru-RU" sz="3600" dirty="0"/>
          </a:p>
        </p:txBody>
      </p:sp>
      <p:sp>
        <p:nvSpPr>
          <p:cNvPr id="10" name="TextBox 9">
            <a:extLst>
              <a:ext uri="{FF2B5EF4-FFF2-40B4-BE49-F238E27FC236}">
                <a16:creationId xmlns:a16="http://schemas.microsoft.com/office/drawing/2014/main" id="{D38A112E-2E66-4697-89F1-8443D326FE91}"/>
              </a:ext>
            </a:extLst>
          </p:cNvPr>
          <p:cNvSpPr txBox="1"/>
          <p:nvPr/>
        </p:nvSpPr>
        <p:spPr>
          <a:xfrm>
            <a:off x="645289" y="3713918"/>
            <a:ext cx="613458" cy="646331"/>
          </a:xfrm>
          <a:prstGeom prst="rect">
            <a:avLst/>
          </a:prstGeom>
          <a:noFill/>
        </p:spPr>
        <p:txBody>
          <a:bodyPr wrap="square" rtlCol="0">
            <a:spAutoFit/>
          </a:bodyPr>
          <a:lstStyle/>
          <a:p>
            <a:r>
              <a:rPr lang="en-US" sz="3600" dirty="0"/>
              <a:t>1:</a:t>
            </a:r>
            <a:endParaRPr lang="ru-RU" sz="3600" dirty="0"/>
          </a:p>
        </p:txBody>
      </p:sp>
      <p:sp>
        <p:nvSpPr>
          <p:cNvPr id="11" name="TextBox 10">
            <a:extLst>
              <a:ext uri="{FF2B5EF4-FFF2-40B4-BE49-F238E27FC236}">
                <a16:creationId xmlns:a16="http://schemas.microsoft.com/office/drawing/2014/main" id="{9A105CEC-9D0E-444C-B0EA-20668A8CAEA4}"/>
              </a:ext>
            </a:extLst>
          </p:cNvPr>
          <p:cNvSpPr txBox="1"/>
          <p:nvPr/>
        </p:nvSpPr>
        <p:spPr>
          <a:xfrm>
            <a:off x="2140491" y="352925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00B05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a:t>
            </a:r>
            <a:endParaRPr lang="ru-RU" sz="6000" dirty="0">
              <a:latin typeface="Cascadia Mono" panose="020B0609020000020004" pitchFamily="49" charset="0"/>
              <a:cs typeface="Cascadia Mono" panose="020B0609020000020004" pitchFamily="49" charset="0"/>
            </a:endParaRPr>
          </a:p>
        </p:txBody>
      </p:sp>
      <p:sp>
        <p:nvSpPr>
          <p:cNvPr id="12" name="TextBox 11">
            <a:extLst>
              <a:ext uri="{FF2B5EF4-FFF2-40B4-BE49-F238E27FC236}">
                <a16:creationId xmlns:a16="http://schemas.microsoft.com/office/drawing/2014/main" id="{0CE867BE-25BE-437B-BAD2-5D176D28A510}"/>
              </a:ext>
            </a:extLst>
          </p:cNvPr>
          <p:cNvSpPr txBox="1"/>
          <p:nvPr/>
        </p:nvSpPr>
        <p:spPr>
          <a:xfrm>
            <a:off x="1705062" y="444814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13" name="Стрелка: вправо с вырезом 12">
            <a:extLst>
              <a:ext uri="{FF2B5EF4-FFF2-40B4-BE49-F238E27FC236}">
                <a16:creationId xmlns:a16="http://schemas.microsoft.com/office/drawing/2014/main" id="{78C48DBF-3C19-48C3-9723-56CA9E50EAF3}"/>
              </a:ext>
            </a:extLst>
          </p:cNvPr>
          <p:cNvSpPr/>
          <p:nvPr/>
        </p:nvSpPr>
        <p:spPr>
          <a:xfrm rot="9120387">
            <a:off x="4497817" y="3742489"/>
            <a:ext cx="685800"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7EBD9E5-9038-4581-A926-976E90AC2CE5}"/>
              </a:ext>
            </a:extLst>
          </p:cNvPr>
          <p:cNvSpPr txBox="1"/>
          <p:nvPr/>
        </p:nvSpPr>
        <p:spPr>
          <a:xfrm>
            <a:off x="5232393" y="3427304"/>
            <a:ext cx="4205522" cy="830997"/>
          </a:xfrm>
          <a:prstGeom prst="rect">
            <a:avLst/>
          </a:prstGeom>
          <a:noFill/>
        </p:spPr>
        <p:txBody>
          <a:bodyPr wrap="square" rtlCol="0">
            <a:spAutoFit/>
          </a:bodyPr>
          <a:lstStyle/>
          <a:p>
            <a:r>
              <a:rPr lang="ru-RU" sz="2400" dirty="0"/>
              <a:t>Очевидно, что лучше двигать по первому правилу</a:t>
            </a:r>
          </a:p>
        </p:txBody>
      </p:sp>
    </p:spTree>
    <p:extLst>
      <p:ext uri="{BB962C8B-B14F-4D97-AF65-F5344CB8AC3E}">
        <p14:creationId xmlns:p14="http://schemas.microsoft.com/office/powerpoint/2010/main" val="3850376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1265F-66A7-4386-8ED4-433C4B6E9DEB}"/>
              </a:ext>
            </a:extLst>
          </p:cNvPr>
          <p:cNvSpPr>
            <a:spLocks noGrp="1"/>
          </p:cNvSpPr>
          <p:nvPr>
            <p:ph type="title"/>
          </p:nvPr>
        </p:nvSpPr>
        <p:spPr/>
        <p:txBody>
          <a:bodyPr/>
          <a:lstStyle/>
          <a:p>
            <a:r>
              <a:rPr lang="ru-RU" dirty="0"/>
              <a:t>Принцип работы алгоритма</a:t>
            </a:r>
          </a:p>
        </p:txBody>
      </p:sp>
      <p:sp>
        <p:nvSpPr>
          <p:cNvPr id="4" name="TextBox 3">
            <a:extLst>
              <a:ext uri="{FF2B5EF4-FFF2-40B4-BE49-F238E27FC236}">
                <a16:creationId xmlns:a16="http://schemas.microsoft.com/office/drawing/2014/main" id="{8E83CA0D-4E93-4D7A-A323-0C9CAF9436A8}"/>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CABCCABCA…</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D63795D2-CEF4-4643-9E5D-8A6C0D33B885}"/>
              </a:ext>
            </a:extLst>
          </p:cNvPr>
          <p:cNvSpPr txBox="1"/>
          <p:nvPr/>
        </p:nvSpPr>
        <p:spPr>
          <a:xfrm>
            <a:off x="1258747" y="2616612"/>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2A147C57-CB69-41E1-A97E-308E7E806318}"/>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8853E16E-A273-473F-BE8E-E457CF034CD1}"/>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1AF5EF65-2B81-422C-916E-4E84567FC5B4}"/>
              </a:ext>
            </a:extLst>
          </p:cNvPr>
          <p:cNvSpPr txBox="1"/>
          <p:nvPr/>
        </p:nvSpPr>
        <p:spPr>
          <a:xfrm>
            <a:off x="645289" y="4632808"/>
            <a:ext cx="613458" cy="646331"/>
          </a:xfrm>
          <a:prstGeom prst="rect">
            <a:avLst/>
          </a:prstGeom>
          <a:noFill/>
        </p:spPr>
        <p:txBody>
          <a:bodyPr wrap="square" rtlCol="0">
            <a:spAutoFit/>
          </a:bodyPr>
          <a:lstStyle/>
          <a:p>
            <a:r>
              <a:rPr lang="en-US" sz="3600" dirty="0"/>
              <a:t>2:</a:t>
            </a:r>
            <a:endParaRPr lang="ru-RU" sz="3600" dirty="0"/>
          </a:p>
        </p:txBody>
      </p:sp>
      <p:sp>
        <p:nvSpPr>
          <p:cNvPr id="10" name="TextBox 9">
            <a:extLst>
              <a:ext uri="{FF2B5EF4-FFF2-40B4-BE49-F238E27FC236}">
                <a16:creationId xmlns:a16="http://schemas.microsoft.com/office/drawing/2014/main" id="{D38A112E-2E66-4697-89F1-8443D326FE91}"/>
              </a:ext>
            </a:extLst>
          </p:cNvPr>
          <p:cNvSpPr txBox="1"/>
          <p:nvPr/>
        </p:nvSpPr>
        <p:spPr>
          <a:xfrm>
            <a:off x="645289" y="3713918"/>
            <a:ext cx="613458" cy="646331"/>
          </a:xfrm>
          <a:prstGeom prst="rect">
            <a:avLst/>
          </a:prstGeom>
          <a:noFill/>
        </p:spPr>
        <p:txBody>
          <a:bodyPr wrap="square" rtlCol="0">
            <a:spAutoFit/>
          </a:bodyPr>
          <a:lstStyle/>
          <a:p>
            <a:r>
              <a:rPr lang="en-US" sz="3600" dirty="0"/>
              <a:t>1:</a:t>
            </a:r>
            <a:endParaRPr lang="ru-RU" sz="3600" dirty="0"/>
          </a:p>
        </p:txBody>
      </p:sp>
      <p:sp>
        <p:nvSpPr>
          <p:cNvPr id="11" name="TextBox 10">
            <a:extLst>
              <a:ext uri="{FF2B5EF4-FFF2-40B4-BE49-F238E27FC236}">
                <a16:creationId xmlns:a16="http://schemas.microsoft.com/office/drawing/2014/main" id="{9A105CEC-9D0E-444C-B0EA-20668A8CAEA4}"/>
              </a:ext>
            </a:extLst>
          </p:cNvPr>
          <p:cNvSpPr txBox="1"/>
          <p:nvPr/>
        </p:nvSpPr>
        <p:spPr>
          <a:xfrm>
            <a:off x="2140491" y="352925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00B050"/>
                </a:solidFill>
                <a:latin typeface="Cascadia Mono" panose="020B0609020000020004" pitchFamily="49" charset="0"/>
                <a:cs typeface="Cascadia Mono" panose="020B0609020000020004" pitchFamily="49" charset="0"/>
              </a:rPr>
              <a:t>B</a:t>
            </a:r>
            <a:r>
              <a:rPr lang="en-US" sz="6000" dirty="0">
                <a:latin typeface="Cascadia Mono" panose="020B0609020000020004" pitchFamily="49" charset="0"/>
                <a:cs typeface="Cascadia Mono" panose="020B0609020000020004" pitchFamily="49" charset="0"/>
              </a:rPr>
              <a:t>CA</a:t>
            </a:r>
            <a:endParaRPr lang="ru-RU" sz="6000" dirty="0">
              <a:latin typeface="Cascadia Mono" panose="020B0609020000020004" pitchFamily="49" charset="0"/>
              <a:cs typeface="Cascadia Mono" panose="020B0609020000020004" pitchFamily="49" charset="0"/>
            </a:endParaRPr>
          </a:p>
        </p:txBody>
      </p:sp>
      <p:sp>
        <p:nvSpPr>
          <p:cNvPr id="12" name="TextBox 11">
            <a:extLst>
              <a:ext uri="{FF2B5EF4-FFF2-40B4-BE49-F238E27FC236}">
                <a16:creationId xmlns:a16="http://schemas.microsoft.com/office/drawing/2014/main" id="{0CE867BE-25BE-437B-BAD2-5D176D28A510}"/>
              </a:ext>
            </a:extLst>
          </p:cNvPr>
          <p:cNvSpPr txBox="1"/>
          <p:nvPr/>
        </p:nvSpPr>
        <p:spPr>
          <a:xfrm>
            <a:off x="1705062" y="444814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18" name="Прямоугольник 17">
            <a:extLst>
              <a:ext uri="{FF2B5EF4-FFF2-40B4-BE49-F238E27FC236}">
                <a16:creationId xmlns:a16="http://schemas.microsoft.com/office/drawing/2014/main" id="{E9D83BF0-1F06-4745-95F4-0A2496C87EDF}"/>
              </a:ext>
            </a:extLst>
          </p:cNvPr>
          <p:cNvSpPr/>
          <p:nvPr/>
        </p:nvSpPr>
        <p:spPr>
          <a:xfrm>
            <a:off x="1981200" y="3632275"/>
            <a:ext cx="2775857" cy="81586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2505971446"/>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1265F-66A7-4386-8ED4-433C4B6E9DEB}"/>
              </a:ext>
            </a:extLst>
          </p:cNvPr>
          <p:cNvSpPr>
            <a:spLocks noGrp="1"/>
          </p:cNvSpPr>
          <p:nvPr>
            <p:ph type="title"/>
          </p:nvPr>
        </p:nvSpPr>
        <p:spPr/>
        <p:txBody>
          <a:bodyPr/>
          <a:lstStyle/>
          <a:p>
            <a:r>
              <a:rPr lang="ru-RU" dirty="0"/>
              <a:t>Принцип работы алгоритма</a:t>
            </a:r>
          </a:p>
        </p:txBody>
      </p:sp>
      <p:sp>
        <p:nvSpPr>
          <p:cNvPr id="4" name="TextBox 3">
            <a:extLst>
              <a:ext uri="{FF2B5EF4-FFF2-40B4-BE49-F238E27FC236}">
                <a16:creationId xmlns:a16="http://schemas.microsoft.com/office/drawing/2014/main" id="{8E83CA0D-4E93-4D7A-A323-0C9CAF9436A8}"/>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a:t>
            </a:r>
            <a:r>
              <a:rPr lang="en-US" sz="6000" dirty="0">
                <a:solidFill>
                  <a:srgbClr val="FF0000"/>
                </a:solidFill>
                <a:latin typeface="Cascadia Mono" panose="020B0609020000020004" pitchFamily="49" charset="0"/>
                <a:cs typeface="Cascadia Mono" panose="020B0609020000020004" pitchFamily="49" charset="0"/>
              </a:rPr>
              <a:t>B</a:t>
            </a:r>
            <a:r>
              <a:rPr lang="en-US" sz="6000" dirty="0">
                <a:solidFill>
                  <a:srgbClr val="00B050"/>
                </a:solidFill>
                <a:latin typeface="Cascadia Mono" panose="020B0609020000020004" pitchFamily="49" charset="0"/>
                <a:cs typeface="Cascadia Mono" panose="020B0609020000020004" pitchFamily="49" charset="0"/>
              </a:rPr>
              <a:t>A</a:t>
            </a:r>
            <a:r>
              <a:rPr lang="en-US" sz="6000" dirty="0">
                <a:solidFill>
                  <a:schemeClr val="accent6">
                    <a:lumMod val="50000"/>
                  </a:schemeClr>
                </a:solidFill>
                <a:latin typeface="Cascadia Mono" panose="020B0609020000020004" pitchFamily="49" charset="0"/>
                <a:cs typeface="Cascadia Mono" panose="020B0609020000020004" pitchFamily="49" charset="0"/>
              </a:rPr>
              <a:t>B</a:t>
            </a:r>
            <a:r>
              <a:rPr lang="en-US" sz="6000" dirty="0">
                <a:solidFill>
                  <a:srgbClr val="00B050"/>
                </a:solidFill>
                <a:latin typeface="Cascadia Mono" panose="020B0609020000020004" pitchFamily="49" charset="0"/>
                <a:cs typeface="Cascadia Mono" panose="020B0609020000020004" pitchFamily="49" charset="0"/>
              </a:rPr>
              <a:t>CA</a:t>
            </a:r>
            <a:r>
              <a:rPr lang="en-US" sz="6000" dirty="0">
                <a:latin typeface="Cascadia Mono" panose="020B0609020000020004" pitchFamily="49" charset="0"/>
                <a:cs typeface="Cascadia Mono" panose="020B0609020000020004" pitchFamily="49" charset="0"/>
              </a:rPr>
              <a:t>BCCABCA…</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D63795D2-CEF4-4643-9E5D-8A6C0D33B885}"/>
              </a:ext>
            </a:extLst>
          </p:cNvPr>
          <p:cNvSpPr txBox="1"/>
          <p:nvPr/>
        </p:nvSpPr>
        <p:spPr>
          <a:xfrm>
            <a:off x="2140491" y="2616612"/>
            <a:ext cx="5127585" cy="1015663"/>
          </a:xfrm>
          <a:prstGeom prst="rect">
            <a:avLst/>
          </a:prstGeom>
          <a:noFill/>
        </p:spPr>
        <p:txBody>
          <a:bodyPr wrap="square" rtlCol="0">
            <a:spAutoFit/>
          </a:bodyPr>
          <a:lstStyle/>
          <a:p>
            <a:r>
              <a:rPr lang="en-US" sz="6000" dirty="0">
                <a:solidFill>
                  <a:srgbClr val="FF0000"/>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a:t>
            </a:r>
            <a:r>
              <a:rPr lang="en-US" sz="6000" dirty="0">
                <a:solidFill>
                  <a:schemeClr val="accent6">
                    <a:lumMod val="50000"/>
                  </a:schemeClr>
                </a:solidFill>
                <a:latin typeface="Cascadia Mono" panose="020B0609020000020004" pitchFamily="49" charset="0"/>
                <a:cs typeface="Cascadia Mono" panose="020B0609020000020004" pitchFamily="49" charset="0"/>
              </a:rPr>
              <a:t>B</a:t>
            </a:r>
            <a:r>
              <a:rPr lang="en-US" sz="6000" dirty="0">
                <a:solidFill>
                  <a:srgbClr val="00B050"/>
                </a:solidFill>
                <a:latin typeface="Cascadia Mono" panose="020B0609020000020004" pitchFamily="49" charset="0"/>
                <a:cs typeface="Cascadia Mono" panose="020B0609020000020004" pitchFamily="49" charset="0"/>
              </a:rPr>
              <a:t>CA</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2A147C57-CB69-41E1-A97E-308E7E806318}"/>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8853E16E-A273-473F-BE8E-E457CF034CD1}"/>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1AF5EF65-2B81-422C-916E-4E84567FC5B4}"/>
              </a:ext>
            </a:extLst>
          </p:cNvPr>
          <p:cNvSpPr txBox="1"/>
          <p:nvPr/>
        </p:nvSpPr>
        <p:spPr>
          <a:xfrm>
            <a:off x="645289" y="4632808"/>
            <a:ext cx="613458" cy="646331"/>
          </a:xfrm>
          <a:prstGeom prst="rect">
            <a:avLst/>
          </a:prstGeom>
          <a:noFill/>
        </p:spPr>
        <p:txBody>
          <a:bodyPr wrap="square" rtlCol="0">
            <a:spAutoFit/>
          </a:bodyPr>
          <a:lstStyle/>
          <a:p>
            <a:r>
              <a:rPr lang="en-US" sz="3600" dirty="0"/>
              <a:t>2:</a:t>
            </a:r>
            <a:endParaRPr lang="ru-RU" sz="3600" dirty="0"/>
          </a:p>
        </p:txBody>
      </p:sp>
      <p:sp>
        <p:nvSpPr>
          <p:cNvPr id="10" name="TextBox 9">
            <a:extLst>
              <a:ext uri="{FF2B5EF4-FFF2-40B4-BE49-F238E27FC236}">
                <a16:creationId xmlns:a16="http://schemas.microsoft.com/office/drawing/2014/main" id="{D38A112E-2E66-4697-89F1-8443D326FE91}"/>
              </a:ext>
            </a:extLst>
          </p:cNvPr>
          <p:cNvSpPr txBox="1"/>
          <p:nvPr/>
        </p:nvSpPr>
        <p:spPr>
          <a:xfrm>
            <a:off x="645289" y="3713918"/>
            <a:ext cx="613458" cy="646331"/>
          </a:xfrm>
          <a:prstGeom prst="rect">
            <a:avLst/>
          </a:prstGeom>
          <a:noFill/>
        </p:spPr>
        <p:txBody>
          <a:bodyPr wrap="square" rtlCol="0">
            <a:spAutoFit/>
          </a:bodyPr>
          <a:lstStyle/>
          <a:p>
            <a:r>
              <a:rPr lang="en-US" sz="3600" dirty="0"/>
              <a:t>1:</a:t>
            </a:r>
            <a:endParaRPr lang="ru-RU" sz="3600" dirty="0"/>
          </a:p>
        </p:txBody>
      </p:sp>
      <p:sp>
        <p:nvSpPr>
          <p:cNvPr id="11" name="TextBox 10">
            <a:extLst>
              <a:ext uri="{FF2B5EF4-FFF2-40B4-BE49-F238E27FC236}">
                <a16:creationId xmlns:a16="http://schemas.microsoft.com/office/drawing/2014/main" id="{9A105CEC-9D0E-444C-B0EA-20668A8CAEA4}"/>
              </a:ext>
            </a:extLst>
          </p:cNvPr>
          <p:cNvSpPr txBox="1"/>
          <p:nvPr/>
        </p:nvSpPr>
        <p:spPr>
          <a:xfrm>
            <a:off x="2140491" y="352925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12" name="TextBox 11">
            <a:extLst>
              <a:ext uri="{FF2B5EF4-FFF2-40B4-BE49-F238E27FC236}">
                <a16:creationId xmlns:a16="http://schemas.microsoft.com/office/drawing/2014/main" id="{0CE867BE-25BE-437B-BAD2-5D176D28A510}"/>
              </a:ext>
            </a:extLst>
          </p:cNvPr>
          <p:cNvSpPr txBox="1"/>
          <p:nvPr/>
        </p:nvSpPr>
        <p:spPr>
          <a:xfrm>
            <a:off x="2140491" y="4448141"/>
            <a:ext cx="5127585" cy="1015663"/>
          </a:xfrm>
          <a:prstGeom prst="rect">
            <a:avLst/>
          </a:prstGeom>
          <a:noFill/>
        </p:spPr>
        <p:txBody>
          <a:bodyPr wrap="square" rtlCol="0">
            <a:spAutoFit/>
          </a:bodyPr>
          <a:lstStyle/>
          <a:p>
            <a:r>
              <a:rPr lang="en-US" sz="6000" dirty="0">
                <a:solidFill>
                  <a:srgbClr val="00B0F0"/>
                </a:solidFill>
                <a:latin typeface="Cascadia Mono" panose="020B0609020000020004" pitchFamily="49" charset="0"/>
                <a:cs typeface="Cascadia Mono" panose="020B0609020000020004" pitchFamily="49" charset="0"/>
              </a:rPr>
              <a:t>CA</a:t>
            </a:r>
            <a:r>
              <a:rPr lang="en-US" sz="6000" dirty="0">
                <a:latin typeface="Cascadia Mono" panose="020B0609020000020004" pitchFamily="49" charset="0"/>
                <a:cs typeface="Cascadia Mono" panose="020B0609020000020004" pitchFamily="49" charset="0"/>
              </a:rPr>
              <a:t>BCA</a:t>
            </a:r>
            <a:endParaRPr lang="ru-RU" sz="6000" dirty="0">
              <a:latin typeface="Cascadia Mono" panose="020B0609020000020004" pitchFamily="49" charset="0"/>
              <a:cs typeface="Cascadia Mono" panose="020B0609020000020004" pitchFamily="49" charset="0"/>
            </a:endParaRPr>
          </a:p>
        </p:txBody>
      </p:sp>
      <p:sp>
        <p:nvSpPr>
          <p:cNvPr id="13" name="Стрелка: вправо с вырезом 12">
            <a:extLst>
              <a:ext uri="{FF2B5EF4-FFF2-40B4-BE49-F238E27FC236}">
                <a16:creationId xmlns:a16="http://schemas.microsoft.com/office/drawing/2014/main" id="{5C4259D0-BE22-4D8B-B199-00777EBF3DC8}"/>
              </a:ext>
            </a:extLst>
          </p:cNvPr>
          <p:cNvSpPr/>
          <p:nvPr/>
        </p:nvSpPr>
        <p:spPr>
          <a:xfrm rot="12247521">
            <a:off x="3437214" y="3547410"/>
            <a:ext cx="1246851"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TextBox 13">
            <a:extLst>
              <a:ext uri="{FF2B5EF4-FFF2-40B4-BE49-F238E27FC236}">
                <a16:creationId xmlns:a16="http://schemas.microsoft.com/office/drawing/2014/main" id="{A30450E2-5669-41BF-8D46-09F43AAA5A2D}"/>
              </a:ext>
            </a:extLst>
          </p:cNvPr>
          <p:cNvSpPr txBox="1"/>
          <p:nvPr/>
        </p:nvSpPr>
        <p:spPr>
          <a:xfrm>
            <a:off x="4622612" y="3616415"/>
            <a:ext cx="6654988" cy="1569660"/>
          </a:xfrm>
          <a:prstGeom prst="rect">
            <a:avLst/>
          </a:prstGeom>
          <a:noFill/>
        </p:spPr>
        <p:txBody>
          <a:bodyPr wrap="square" rtlCol="0">
            <a:spAutoFit/>
          </a:bodyPr>
          <a:lstStyle/>
          <a:p>
            <a:r>
              <a:rPr lang="ru-RU" sz="2400" dirty="0"/>
              <a:t>Проверку символа В на совпадение с элементом из Т пропускаем, так как мы и так знаем что они совпадут (по правилу плохого символа передвинули шаблон так, чтобы они совпали)</a:t>
            </a:r>
          </a:p>
        </p:txBody>
      </p:sp>
    </p:spTree>
    <p:extLst>
      <p:ext uri="{BB962C8B-B14F-4D97-AF65-F5344CB8AC3E}">
        <p14:creationId xmlns:p14="http://schemas.microsoft.com/office/powerpoint/2010/main" val="3697847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1265F-66A7-4386-8ED4-433C4B6E9DEB}"/>
              </a:ext>
            </a:extLst>
          </p:cNvPr>
          <p:cNvSpPr>
            <a:spLocks noGrp="1"/>
          </p:cNvSpPr>
          <p:nvPr>
            <p:ph type="title"/>
          </p:nvPr>
        </p:nvSpPr>
        <p:spPr/>
        <p:txBody>
          <a:bodyPr/>
          <a:lstStyle/>
          <a:p>
            <a:r>
              <a:rPr lang="ru-RU" dirty="0"/>
              <a:t>Принцип работы алгоритма</a:t>
            </a:r>
          </a:p>
        </p:txBody>
      </p:sp>
      <p:sp>
        <p:nvSpPr>
          <p:cNvPr id="4" name="TextBox 3">
            <a:extLst>
              <a:ext uri="{FF2B5EF4-FFF2-40B4-BE49-F238E27FC236}">
                <a16:creationId xmlns:a16="http://schemas.microsoft.com/office/drawing/2014/main" id="{8E83CA0D-4E93-4D7A-A323-0C9CAF9436A8}"/>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a:t>
            </a:r>
            <a:r>
              <a:rPr lang="en-US" sz="6000" dirty="0">
                <a:solidFill>
                  <a:srgbClr val="FF0000"/>
                </a:solidFill>
                <a:latin typeface="Cascadia Mono" panose="020B0609020000020004" pitchFamily="49" charset="0"/>
                <a:cs typeface="Cascadia Mono" panose="020B0609020000020004" pitchFamily="49" charset="0"/>
              </a:rPr>
              <a:t>B</a:t>
            </a:r>
            <a:r>
              <a:rPr lang="en-US" sz="6000" dirty="0">
                <a:solidFill>
                  <a:srgbClr val="00B050"/>
                </a:solidFill>
                <a:latin typeface="Cascadia Mono" panose="020B0609020000020004" pitchFamily="49" charset="0"/>
                <a:cs typeface="Cascadia Mono" panose="020B0609020000020004" pitchFamily="49" charset="0"/>
              </a:rPr>
              <a:t>A</a:t>
            </a:r>
            <a:r>
              <a:rPr lang="en-US" sz="6000" dirty="0">
                <a:solidFill>
                  <a:schemeClr val="accent6">
                    <a:lumMod val="50000"/>
                  </a:schemeClr>
                </a:solidFill>
                <a:latin typeface="Cascadia Mono" panose="020B0609020000020004" pitchFamily="49" charset="0"/>
                <a:cs typeface="Cascadia Mono" panose="020B0609020000020004" pitchFamily="49" charset="0"/>
              </a:rPr>
              <a:t>B</a:t>
            </a:r>
            <a:r>
              <a:rPr lang="en-US" sz="6000" dirty="0">
                <a:solidFill>
                  <a:srgbClr val="00B050"/>
                </a:solidFill>
                <a:latin typeface="Cascadia Mono" panose="020B0609020000020004" pitchFamily="49" charset="0"/>
                <a:cs typeface="Cascadia Mono" panose="020B0609020000020004" pitchFamily="49" charset="0"/>
              </a:rPr>
              <a:t>CA</a:t>
            </a:r>
            <a:r>
              <a:rPr lang="en-US" sz="6000" dirty="0">
                <a:latin typeface="Cascadia Mono" panose="020B0609020000020004" pitchFamily="49" charset="0"/>
                <a:cs typeface="Cascadia Mono" panose="020B0609020000020004" pitchFamily="49" charset="0"/>
              </a:rPr>
              <a:t>BCCABCA…</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D63795D2-CEF4-4643-9E5D-8A6C0D33B885}"/>
              </a:ext>
            </a:extLst>
          </p:cNvPr>
          <p:cNvSpPr txBox="1"/>
          <p:nvPr/>
        </p:nvSpPr>
        <p:spPr>
          <a:xfrm>
            <a:off x="2140491" y="2616612"/>
            <a:ext cx="5127585" cy="1015663"/>
          </a:xfrm>
          <a:prstGeom prst="rect">
            <a:avLst/>
          </a:prstGeom>
          <a:noFill/>
        </p:spPr>
        <p:txBody>
          <a:bodyPr wrap="square" rtlCol="0">
            <a:spAutoFit/>
          </a:bodyPr>
          <a:lstStyle/>
          <a:p>
            <a:r>
              <a:rPr lang="en-US" sz="6000" dirty="0">
                <a:solidFill>
                  <a:srgbClr val="FF0000"/>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a:t>
            </a:r>
            <a:r>
              <a:rPr lang="en-US" sz="6000" dirty="0">
                <a:solidFill>
                  <a:schemeClr val="accent6">
                    <a:lumMod val="50000"/>
                  </a:schemeClr>
                </a:solidFill>
                <a:latin typeface="Cascadia Mono" panose="020B0609020000020004" pitchFamily="49" charset="0"/>
                <a:cs typeface="Cascadia Mono" panose="020B0609020000020004" pitchFamily="49" charset="0"/>
              </a:rPr>
              <a:t>B</a:t>
            </a:r>
            <a:r>
              <a:rPr lang="en-US" sz="6000" dirty="0">
                <a:solidFill>
                  <a:srgbClr val="00B050"/>
                </a:solidFill>
                <a:latin typeface="Cascadia Mono" panose="020B0609020000020004" pitchFamily="49" charset="0"/>
                <a:cs typeface="Cascadia Mono" panose="020B0609020000020004" pitchFamily="49" charset="0"/>
              </a:rPr>
              <a:t>CA</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2A147C57-CB69-41E1-A97E-308E7E806318}"/>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8853E16E-A273-473F-BE8E-E457CF034CD1}"/>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1AF5EF65-2B81-422C-916E-4E84567FC5B4}"/>
              </a:ext>
            </a:extLst>
          </p:cNvPr>
          <p:cNvSpPr txBox="1"/>
          <p:nvPr/>
        </p:nvSpPr>
        <p:spPr>
          <a:xfrm>
            <a:off x="645289" y="4632808"/>
            <a:ext cx="613458" cy="646331"/>
          </a:xfrm>
          <a:prstGeom prst="rect">
            <a:avLst/>
          </a:prstGeom>
          <a:noFill/>
        </p:spPr>
        <p:txBody>
          <a:bodyPr wrap="square" rtlCol="0">
            <a:spAutoFit/>
          </a:bodyPr>
          <a:lstStyle/>
          <a:p>
            <a:r>
              <a:rPr lang="en-US" sz="3600" dirty="0"/>
              <a:t>2:</a:t>
            </a:r>
            <a:endParaRPr lang="ru-RU" sz="3600" dirty="0"/>
          </a:p>
        </p:txBody>
      </p:sp>
      <p:sp>
        <p:nvSpPr>
          <p:cNvPr id="10" name="TextBox 9">
            <a:extLst>
              <a:ext uri="{FF2B5EF4-FFF2-40B4-BE49-F238E27FC236}">
                <a16:creationId xmlns:a16="http://schemas.microsoft.com/office/drawing/2014/main" id="{D38A112E-2E66-4697-89F1-8443D326FE91}"/>
              </a:ext>
            </a:extLst>
          </p:cNvPr>
          <p:cNvSpPr txBox="1"/>
          <p:nvPr/>
        </p:nvSpPr>
        <p:spPr>
          <a:xfrm>
            <a:off x="645289" y="3713918"/>
            <a:ext cx="613458" cy="646331"/>
          </a:xfrm>
          <a:prstGeom prst="rect">
            <a:avLst/>
          </a:prstGeom>
          <a:noFill/>
        </p:spPr>
        <p:txBody>
          <a:bodyPr wrap="square" rtlCol="0">
            <a:spAutoFit/>
          </a:bodyPr>
          <a:lstStyle/>
          <a:p>
            <a:r>
              <a:rPr lang="en-US" sz="3600" dirty="0"/>
              <a:t>1:</a:t>
            </a:r>
            <a:endParaRPr lang="ru-RU" sz="3600" dirty="0"/>
          </a:p>
        </p:txBody>
      </p:sp>
      <p:sp>
        <p:nvSpPr>
          <p:cNvPr id="11" name="TextBox 10">
            <a:extLst>
              <a:ext uri="{FF2B5EF4-FFF2-40B4-BE49-F238E27FC236}">
                <a16:creationId xmlns:a16="http://schemas.microsoft.com/office/drawing/2014/main" id="{9A105CEC-9D0E-444C-B0EA-20668A8CAEA4}"/>
              </a:ext>
            </a:extLst>
          </p:cNvPr>
          <p:cNvSpPr txBox="1"/>
          <p:nvPr/>
        </p:nvSpPr>
        <p:spPr>
          <a:xfrm>
            <a:off x="2565035" y="352925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12" name="TextBox 11">
            <a:extLst>
              <a:ext uri="{FF2B5EF4-FFF2-40B4-BE49-F238E27FC236}">
                <a16:creationId xmlns:a16="http://schemas.microsoft.com/office/drawing/2014/main" id="{0CE867BE-25BE-437B-BAD2-5D176D28A510}"/>
              </a:ext>
            </a:extLst>
          </p:cNvPr>
          <p:cNvSpPr txBox="1"/>
          <p:nvPr/>
        </p:nvSpPr>
        <p:spPr>
          <a:xfrm>
            <a:off x="3479437" y="4448141"/>
            <a:ext cx="5127585" cy="1015663"/>
          </a:xfrm>
          <a:prstGeom prst="rect">
            <a:avLst/>
          </a:prstGeom>
          <a:noFill/>
        </p:spPr>
        <p:txBody>
          <a:bodyPr wrap="square" rtlCol="0">
            <a:spAutoFit/>
          </a:bodyPr>
          <a:lstStyle/>
          <a:p>
            <a:r>
              <a:rPr lang="en-US" sz="6000" dirty="0">
                <a:solidFill>
                  <a:srgbClr val="00B050"/>
                </a:solidFill>
                <a:latin typeface="Cascadia Mono" panose="020B0609020000020004" pitchFamily="49" charset="0"/>
                <a:cs typeface="Cascadia Mono" panose="020B0609020000020004" pitchFamily="49" charset="0"/>
              </a:rPr>
              <a:t>CA</a:t>
            </a:r>
            <a:r>
              <a:rPr lang="en-US" sz="6000" dirty="0">
                <a:latin typeface="Cascadia Mono" panose="020B0609020000020004" pitchFamily="49" charset="0"/>
                <a:cs typeface="Cascadia Mono" panose="020B0609020000020004" pitchFamily="49" charset="0"/>
              </a:rPr>
              <a:t>BCA</a:t>
            </a:r>
            <a:endParaRPr lang="ru-RU" sz="6000" dirty="0">
              <a:latin typeface="Cascadia Mono" panose="020B0609020000020004" pitchFamily="49" charset="0"/>
              <a:cs typeface="Cascadia Mono" panose="020B0609020000020004" pitchFamily="49" charset="0"/>
            </a:endParaRPr>
          </a:p>
        </p:txBody>
      </p:sp>
      <p:sp>
        <p:nvSpPr>
          <p:cNvPr id="13" name="Прямоугольник 12">
            <a:extLst>
              <a:ext uri="{FF2B5EF4-FFF2-40B4-BE49-F238E27FC236}">
                <a16:creationId xmlns:a16="http://schemas.microsoft.com/office/drawing/2014/main" id="{793407DE-E2B9-4BED-B80A-207901557D1C}"/>
              </a:ext>
            </a:extLst>
          </p:cNvPr>
          <p:cNvSpPr/>
          <p:nvPr/>
        </p:nvSpPr>
        <p:spPr>
          <a:xfrm>
            <a:off x="3341917" y="4552246"/>
            <a:ext cx="2775857" cy="81586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28084757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1265F-66A7-4386-8ED4-433C4B6E9DEB}"/>
              </a:ext>
            </a:extLst>
          </p:cNvPr>
          <p:cNvSpPr>
            <a:spLocks noGrp="1"/>
          </p:cNvSpPr>
          <p:nvPr>
            <p:ph type="title"/>
          </p:nvPr>
        </p:nvSpPr>
        <p:spPr/>
        <p:txBody>
          <a:bodyPr/>
          <a:lstStyle/>
          <a:p>
            <a:r>
              <a:rPr lang="ru-RU" dirty="0"/>
              <a:t>Принцип работы алгоритма</a:t>
            </a:r>
          </a:p>
        </p:txBody>
      </p:sp>
      <p:sp>
        <p:nvSpPr>
          <p:cNvPr id="4" name="TextBox 3">
            <a:extLst>
              <a:ext uri="{FF2B5EF4-FFF2-40B4-BE49-F238E27FC236}">
                <a16:creationId xmlns:a16="http://schemas.microsoft.com/office/drawing/2014/main" id="{8E83CA0D-4E93-4D7A-A323-0C9CAF9436A8}"/>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ABCA…</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D63795D2-CEF4-4643-9E5D-8A6C0D33B885}"/>
              </a:ext>
            </a:extLst>
          </p:cNvPr>
          <p:cNvSpPr txBox="1"/>
          <p:nvPr/>
        </p:nvSpPr>
        <p:spPr>
          <a:xfrm>
            <a:off x="3479435" y="2606090"/>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2A147C57-CB69-41E1-A97E-308E7E806318}"/>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8853E16E-A273-473F-BE8E-E457CF034CD1}"/>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1AF5EF65-2B81-422C-916E-4E84567FC5B4}"/>
              </a:ext>
            </a:extLst>
          </p:cNvPr>
          <p:cNvSpPr txBox="1"/>
          <p:nvPr/>
        </p:nvSpPr>
        <p:spPr>
          <a:xfrm>
            <a:off x="645289" y="4632808"/>
            <a:ext cx="613458" cy="646331"/>
          </a:xfrm>
          <a:prstGeom prst="rect">
            <a:avLst/>
          </a:prstGeom>
          <a:noFill/>
        </p:spPr>
        <p:txBody>
          <a:bodyPr wrap="square" rtlCol="0">
            <a:spAutoFit/>
          </a:bodyPr>
          <a:lstStyle/>
          <a:p>
            <a:r>
              <a:rPr lang="en-US" sz="3600" dirty="0"/>
              <a:t>2:</a:t>
            </a:r>
            <a:endParaRPr lang="ru-RU" sz="3600" dirty="0"/>
          </a:p>
        </p:txBody>
      </p:sp>
      <p:sp>
        <p:nvSpPr>
          <p:cNvPr id="10" name="TextBox 9">
            <a:extLst>
              <a:ext uri="{FF2B5EF4-FFF2-40B4-BE49-F238E27FC236}">
                <a16:creationId xmlns:a16="http://schemas.microsoft.com/office/drawing/2014/main" id="{D38A112E-2E66-4697-89F1-8443D326FE91}"/>
              </a:ext>
            </a:extLst>
          </p:cNvPr>
          <p:cNvSpPr txBox="1"/>
          <p:nvPr/>
        </p:nvSpPr>
        <p:spPr>
          <a:xfrm>
            <a:off x="645289" y="3713918"/>
            <a:ext cx="613458" cy="646331"/>
          </a:xfrm>
          <a:prstGeom prst="rect">
            <a:avLst/>
          </a:prstGeom>
          <a:noFill/>
        </p:spPr>
        <p:txBody>
          <a:bodyPr wrap="square" rtlCol="0">
            <a:spAutoFit/>
          </a:bodyPr>
          <a:lstStyle/>
          <a:p>
            <a:r>
              <a:rPr lang="en-US" sz="3600" dirty="0"/>
              <a:t>1:</a:t>
            </a:r>
            <a:endParaRPr lang="ru-RU" sz="3600" dirty="0"/>
          </a:p>
        </p:txBody>
      </p:sp>
      <p:sp>
        <p:nvSpPr>
          <p:cNvPr id="11" name="TextBox 10">
            <a:extLst>
              <a:ext uri="{FF2B5EF4-FFF2-40B4-BE49-F238E27FC236}">
                <a16:creationId xmlns:a16="http://schemas.microsoft.com/office/drawing/2014/main" id="{9A105CEC-9D0E-444C-B0EA-20668A8CAEA4}"/>
              </a:ext>
            </a:extLst>
          </p:cNvPr>
          <p:cNvSpPr txBox="1"/>
          <p:nvPr/>
        </p:nvSpPr>
        <p:spPr>
          <a:xfrm>
            <a:off x="3479436" y="352149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a:t>
            </a:r>
            <a:r>
              <a:rPr lang="en-US" sz="6000" dirty="0">
                <a:solidFill>
                  <a:srgbClr val="00B0F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a:t>
            </a:r>
            <a:endParaRPr lang="ru-RU" sz="6000" dirty="0">
              <a:latin typeface="Cascadia Mono" panose="020B0609020000020004" pitchFamily="49" charset="0"/>
              <a:cs typeface="Cascadia Mono" panose="020B0609020000020004" pitchFamily="49" charset="0"/>
            </a:endParaRPr>
          </a:p>
        </p:txBody>
      </p:sp>
      <p:sp>
        <p:nvSpPr>
          <p:cNvPr id="12" name="TextBox 11">
            <a:extLst>
              <a:ext uri="{FF2B5EF4-FFF2-40B4-BE49-F238E27FC236}">
                <a16:creationId xmlns:a16="http://schemas.microsoft.com/office/drawing/2014/main" id="{0CE867BE-25BE-437B-BAD2-5D176D28A510}"/>
              </a:ext>
            </a:extLst>
          </p:cNvPr>
          <p:cNvSpPr txBox="1"/>
          <p:nvPr/>
        </p:nvSpPr>
        <p:spPr>
          <a:xfrm>
            <a:off x="3479437" y="444814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846602653"/>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1265F-66A7-4386-8ED4-433C4B6E9DEB}"/>
              </a:ext>
            </a:extLst>
          </p:cNvPr>
          <p:cNvSpPr>
            <a:spLocks noGrp="1"/>
          </p:cNvSpPr>
          <p:nvPr>
            <p:ph type="title"/>
          </p:nvPr>
        </p:nvSpPr>
        <p:spPr/>
        <p:txBody>
          <a:bodyPr/>
          <a:lstStyle/>
          <a:p>
            <a:r>
              <a:rPr lang="ru-RU" dirty="0"/>
              <a:t>Принцип работы алгоритма</a:t>
            </a:r>
          </a:p>
        </p:txBody>
      </p:sp>
      <p:sp>
        <p:nvSpPr>
          <p:cNvPr id="4" name="TextBox 3">
            <a:extLst>
              <a:ext uri="{FF2B5EF4-FFF2-40B4-BE49-F238E27FC236}">
                <a16:creationId xmlns:a16="http://schemas.microsoft.com/office/drawing/2014/main" id="{8E83CA0D-4E93-4D7A-A323-0C9CAF9436A8}"/>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a:t>
            </a:r>
            <a:r>
              <a:rPr lang="en-US" sz="6000" dirty="0">
                <a:solidFill>
                  <a:srgbClr val="FF000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ABCA…</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D63795D2-CEF4-4643-9E5D-8A6C0D33B885}"/>
              </a:ext>
            </a:extLst>
          </p:cNvPr>
          <p:cNvSpPr txBox="1"/>
          <p:nvPr/>
        </p:nvSpPr>
        <p:spPr>
          <a:xfrm>
            <a:off x="3479435" y="2606090"/>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t>
            </a:r>
            <a:r>
              <a:rPr lang="en-US" sz="6000" dirty="0">
                <a:solidFill>
                  <a:srgbClr val="FF0000"/>
                </a:solidFill>
                <a:latin typeface="Cascadia Mono" panose="020B0609020000020004" pitchFamily="49" charset="0"/>
                <a:cs typeface="Cascadia Mono" panose="020B0609020000020004" pitchFamily="49" charset="0"/>
              </a:rPr>
              <a:t>A</a:t>
            </a:r>
            <a:endParaRPr lang="ru-RU" sz="6000" dirty="0">
              <a:solidFill>
                <a:srgbClr val="FF000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2A147C57-CB69-41E1-A97E-308E7E806318}"/>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8853E16E-A273-473F-BE8E-E457CF034CD1}"/>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1AF5EF65-2B81-422C-916E-4E84567FC5B4}"/>
              </a:ext>
            </a:extLst>
          </p:cNvPr>
          <p:cNvSpPr txBox="1"/>
          <p:nvPr/>
        </p:nvSpPr>
        <p:spPr>
          <a:xfrm>
            <a:off x="645289" y="4632808"/>
            <a:ext cx="613458" cy="646331"/>
          </a:xfrm>
          <a:prstGeom prst="rect">
            <a:avLst/>
          </a:prstGeom>
          <a:noFill/>
        </p:spPr>
        <p:txBody>
          <a:bodyPr wrap="square" rtlCol="0">
            <a:spAutoFit/>
          </a:bodyPr>
          <a:lstStyle/>
          <a:p>
            <a:r>
              <a:rPr lang="en-US" sz="3600" dirty="0"/>
              <a:t>2:</a:t>
            </a:r>
            <a:endParaRPr lang="ru-RU" sz="3600" dirty="0"/>
          </a:p>
        </p:txBody>
      </p:sp>
      <p:sp>
        <p:nvSpPr>
          <p:cNvPr id="10" name="TextBox 9">
            <a:extLst>
              <a:ext uri="{FF2B5EF4-FFF2-40B4-BE49-F238E27FC236}">
                <a16:creationId xmlns:a16="http://schemas.microsoft.com/office/drawing/2014/main" id="{D38A112E-2E66-4697-89F1-8443D326FE91}"/>
              </a:ext>
            </a:extLst>
          </p:cNvPr>
          <p:cNvSpPr txBox="1"/>
          <p:nvPr/>
        </p:nvSpPr>
        <p:spPr>
          <a:xfrm>
            <a:off x="645289" y="3713918"/>
            <a:ext cx="613458" cy="646331"/>
          </a:xfrm>
          <a:prstGeom prst="rect">
            <a:avLst/>
          </a:prstGeom>
          <a:noFill/>
        </p:spPr>
        <p:txBody>
          <a:bodyPr wrap="square" rtlCol="0">
            <a:spAutoFit/>
          </a:bodyPr>
          <a:lstStyle/>
          <a:p>
            <a:r>
              <a:rPr lang="en-US" sz="3600" dirty="0"/>
              <a:t>1:</a:t>
            </a:r>
            <a:endParaRPr lang="ru-RU" sz="3600" dirty="0"/>
          </a:p>
        </p:txBody>
      </p:sp>
      <p:sp>
        <p:nvSpPr>
          <p:cNvPr id="11" name="TextBox 10">
            <a:extLst>
              <a:ext uri="{FF2B5EF4-FFF2-40B4-BE49-F238E27FC236}">
                <a16:creationId xmlns:a16="http://schemas.microsoft.com/office/drawing/2014/main" id="{9A105CEC-9D0E-444C-B0EA-20668A8CAEA4}"/>
              </a:ext>
            </a:extLst>
          </p:cNvPr>
          <p:cNvSpPr txBox="1"/>
          <p:nvPr/>
        </p:nvSpPr>
        <p:spPr>
          <a:xfrm>
            <a:off x="3914865" y="352149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a:t>
            </a:r>
            <a:r>
              <a:rPr lang="en-US" sz="6000" dirty="0">
                <a:solidFill>
                  <a:srgbClr val="00B05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a:t>
            </a:r>
            <a:endParaRPr lang="ru-RU" sz="6000" dirty="0">
              <a:latin typeface="Cascadia Mono" panose="020B0609020000020004" pitchFamily="49" charset="0"/>
              <a:cs typeface="Cascadia Mono" panose="020B0609020000020004" pitchFamily="49" charset="0"/>
            </a:endParaRPr>
          </a:p>
        </p:txBody>
      </p:sp>
      <p:sp>
        <p:nvSpPr>
          <p:cNvPr id="12" name="TextBox 11">
            <a:extLst>
              <a:ext uri="{FF2B5EF4-FFF2-40B4-BE49-F238E27FC236}">
                <a16:creationId xmlns:a16="http://schemas.microsoft.com/office/drawing/2014/main" id="{0CE867BE-25BE-437B-BAD2-5D176D28A510}"/>
              </a:ext>
            </a:extLst>
          </p:cNvPr>
          <p:cNvSpPr txBox="1"/>
          <p:nvPr/>
        </p:nvSpPr>
        <p:spPr>
          <a:xfrm>
            <a:off x="3914866" y="444814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13" name="Прямоугольник 12">
            <a:extLst>
              <a:ext uri="{FF2B5EF4-FFF2-40B4-BE49-F238E27FC236}">
                <a16:creationId xmlns:a16="http://schemas.microsoft.com/office/drawing/2014/main" id="{1BB69398-6946-4472-8EA3-FC4CADE0BD5C}"/>
              </a:ext>
            </a:extLst>
          </p:cNvPr>
          <p:cNvSpPr/>
          <p:nvPr/>
        </p:nvSpPr>
        <p:spPr>
          <a:xfrm>
            <a:off x="3744687" y="3632275"/>
            <a:ext cx="2775857" cy="81586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4" name="Прямоугольник 13">
            <a:extLst>
              <a:ext uri="{FF2B5EF4-FFF2-40B4-BE49-F238E27FC236}">
                <a16:creationId xmlns:a16="http://schemas.microsoft.com/office/drawing/2014/main" id="{649B6888-7C49-4987-BCD6-351FACCBBE2A}"/>
              </a:ext>
            </a:extLst>
          </p:cNvPr>
          <p:cNvSpPr/>
          <p:nvPr/>
        </p:nvSpPr>
        <p:spPr>
          <a:xfrm>
            <a:off x="3744687" y="4548039"/>
            <a:ext cx="2775857" cy="81586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7055837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1265F-66A7-4386-8ED4-433C4B6E9DEB}"/>
              </a:ext>
            </a:extLst>
          </p:cNvPr>
          <p:cNvSpPr>
            <a:spLocks noGrp="1"/>
          </p:cNvSpPr>
          <p:nvPr>
            <p:ph type="title"/>
          </p:nvPr>
        </p:nvSpPr>
        <p:spPr/>
        <p:txBody>
          <a:bodyPr/>
          <a:lstStyle/>
          <a:p>
            <a:r>
              <a:rPr lang="ru-RU" dirty="0"/>
              <a:t>Принцип работы алгоритма</a:t>
            </a:r>
          </a:p>
        </p:txBody>
      </p:sp>
      <p:sp>
        <p:nvSpPr>
          <p:cNvPr id="4" name="TextBox 3">
            <a:extLst>
              <a:ext uri="{FF2B5EF4-FFF2-40B4-BE49-F238E27FC236}">
                <a16:creationId xmlns:a16="http://schemas.microsoft.com/office/drawing/2014/main" id="{8E83CA0D-4E93-4D7A-A323-0C9CAF9436A8}"/>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solidFill>
                  <a:schemeClr val="accent6">
                    <a:lumMod val="50000"/>
                  </a:schemeClr>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a:t>
            </a:r>
            <a:r>
              <a:rPr lang="en-US" sz="6000" dirty="0">
                <a:latin typeface="Cascadia Mono" panose="020B0609020000020004" pitchFamily="49" charset="0"/>
                <a:cs typeface="Cascadia Mono" panose="020B0609020000020004" pitchFamily="49" charset="0"/>
              </a:rPr>
              <a:t>BCA…</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D63795D2-CEF4-4643-9E5D-8A6C0D33B885}"/>
              </a:ext>
            </a:extLst>
          </p:cNvPr>
          <p:cNvSpPr txBox="1"/>
          <p:nvPr/>
        </p:nvSpPr>
        <p:spPr>
          <a:xfrm>
            <a:off x="3914865"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solidFill>
                  <a:schemeClr val="accent6">
                    <a:lumMod val="50000"/>
                  </a:schemeClr>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A</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2A147C57-CB69-41E1-A97E-308E7E806318}"/>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8853E16E-A273-473F-BE8E-E457CF034CD1}"/>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1AF5EF65-2B81-422C-916E-4E84567FC5B4}"/>
              </a:ext>
            </a:extLst>
          </p:cNvPr>
          <p:cNvSpPr txBox="1"/>
          <p:nvPr/>
        </p:nvSpPr>
        <p:spPr>
          <a:xfrm>
            <a:off x="645289" y="4632808"/>
            <a:ext cx="613458" cy="646331"/>
          </a:xfrm>
          <a:prstGeom prst="rect">
            <a:avLst/>
          </a:prstGeom>
          <a:noFill/>
        </p:spPr>
        <p:txBody>
          <a:bodyPr wrap="square" rtlCol="0">
            <a:spAutoFit/>
          </a:bodyPr>
          <a:lstStyle/>
          <a:p>
            <a:r>
              <a:rPr lang="en-US" sz="3600" dirty="0"/>
              <a:t>2:</a:t>
            </a:r>
            <a:endParaRPr lang="ru-RU" sz="3600" dirty="0"/>
          </a:p>
        </p:txBody>
      </p:sp>
      <p:sp>
        <p:nvSpPr>
          <p:cNvPr id="10" name="TextBox 9">
            <a:extLst>
              <a:ext uri="{FF2B5EF4-FFF2-40B4-BE49-F238E27FC236}">
                <a16:creationId xmlns:a16="http://schemas.microsoft.com/office/drawing/2014/main" id="{D38A112E-2E66-4697-89F1-8443D326FE91}"/>
              </a:ext>
            </a:extLst>
          </p:cNvPr>
          <p:cNvSpPr txBox="1"/>
          <p:nvPr/>
        </p:nvSpPr>
        <p:spPr>
          <a:xfrm>
            <a:off x="645289" y="3713918"/>
            <a:ext cx="613458" cy="646331"/>
          </a:xfrm>
          <a:prstGeom prst="rect">
            <a:avLst/>
          </a:prstGeom>
          <a:noFill/>
        </p:spPr>
        <p:txBody>
          <a:bodyPr wrap="square" rtlCol="0">
            <a:spAutoFit/>
          </a:bodyPr>
          <a:lstStyle/>
          <a:p>
            <a:r>
              <a:rPr lang="en-US" sz="3600" dirty="0"/>
              <a:t>1:</a:t>
            </a:r>
            <a:endParaRPr lang="ru-RU" sz="3600" dirty="0"/>
          </a:p>
        </p:txBody>
      </p:sp>
      <p:sp>
        <p:nvSpPr>
          <p:cNvPr id="11" name="TextBox 10">
            <a:extLst>
              <a:ext uri="{FF2B5EF4-FFF2-40B4-BE49-F238E27FC236}">
                <a16:creationId xmlns:a16="http://schemas.microsoft.com/office/drawing/2014/main" id="{9A105CEC-9D0E-444C-B0EA-20668A8CAEA4}"/>
              </a:ext>
            </a:extLst>
          </p:cNvPr>
          <p:cNvSpPr txBox="1"/>
          <p:nvPr/>
        </p:nvSpPr>
        <p:spPr>
          <a:xfrm>
            <a:off x="3914865" y="3521491"/>
            <a:ext cx="5127585" cy="1015663"/>
          </a:xfrm>
          <a:prstGeom prst="rect">
            <a:avLst/>
          </a:prstGeom>
          <a:noFill/>
        </p:spPr>
        <p:txBody>
          <a:bodyPr wrap="square" rtlCol="0">
            <a:spAutoFit/>
          </a:bodyPr>
          <a:lstStyle/>
          <a:p>
            <a:r>
              <a:rPr lang="en-US" sz="6000" dirty="0">
                <a:solidFill>
                  <a:srgbClr val="00B0F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ABCA</a:t>
            </a:r>
            <a:endParaRPr lang="ru-RU" sz="6000" dirty="0">
              <a:latin typeface="Cascadia Mono" panose="020B0609020000020004" pitchFamily="49" charset="0"/>
              <a:cs typeface="Cascadia Mono" panose="020B0609020000020004" pitchFamily="49" charset="0"/>
            </a:endParaRPr>
          </a:p>
        </p:txBody>
      </p:sp>
      <p:sp>
        <p:nvSpPr>
          <p:cNvPr id="12" name="TextBox 11">
            <a:extLst>
              <a:ext uri="{FF2B5EF4-FFF2-40B4-BE49-F238E27FC236}">
                <a16:creationId xmlns:a16="http://schemas.microsoft.com/office/drawing/2014/main" id="{0CE867BE-25BE-437B-BAD2-5D176D28A510}"/>
              </a:ext>
            </a:extLst>
          </p:cNvPr>
          <p:cNvSpPr txBox="1"/>
          <p:nvPr/>
        </p:nvSpPr>
        <p:spPr>
          <a:xfrm>
            <a:off x="3914866" y="4448141"/>
            <a:ext cx="5127585" cy="1015663"/>
          </a:xfrm>
          <a:prstGeom prst="rect">
            <a:avLst/>
          </a:prstGeom>
          <a:noFill/>
        </p:spPr>
        <p:txBody>
          <a:bodyPr wrap="square" rtlCol="0">
            <a:spAutoFit/>
          </a:bodyPr>
          <a:lstStyle/>
          <a:p>
            <a:r>
              <a:rPr lang="en-US" sz="6000" dirty="0">
                <a:solidFill>
                  <a:srgbClr val="00B0F0"/>
                </a:solidFill>
                <a:latin typeface="Cascadia Mono" panose="020B0609020000020004" pitchFamily="49" charset="0"/>
                <a:cs typeface="Cascadia Mono" panose="020B0609020000020004" pitchFamily="49" charset="0"/>
              </a:rPr>
              <a:t>CA</a:t>
            </a:r>
            <a:r>
              <a:rPr lang="en-US" sz="6000" dirty="0">
                <a:latin typeface="Cascadia Mono" panose="020B0609020000020004" pitchFamily="49" charset="0"/>
                <a:cs typeface="Cascadia Mono" panose="020B0609020000020004" pitchFamily="49" charset="0"/>
              </a:rPr>
              <a:t>BCA</a:t>
            </a:r>
            <a:endParaRPr lang="ru-RU" sz="6000"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94423424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1265F-66A7-4386-8ED4-433C4B6E9DEB}"/>
              </a:ext>
            </a:extLst>
          </p:cNvPr>
          <p:cNvSpPr>
            <a:spLocks noGrp="1"/>
          </p:cNvSpPr>
          <p:nvPr>
            <p:ph type="title"/>
          </p:nvPr>
        </p:nvSpPr>
        <p:spPr/>
        <p:txBody>
          <a:bodyPr/>
          <a:lstStyle/>
          <a:p>
            <a:r>
              <a:rPr lang="ru-RU" dirty="0"/>
              <a:t>Принцип работы алгоритма</a:t>
            </a:r>
          </a:p>
        </p:txBody>
      </p:sp>
      <p:sp>
        <p:nvSpPr>
          <p:cNvPr id="4" name="TextBox 3">
            <a:extLst>
              <a:ext uri="{FF2B5EF4-FFF2-40B4-BE49-F238E27FC236}">
                <a16:creationId xmlns:a16="http://schemas.microsoft.com/office/drawing/2014/main" id="{8E83CA0D-4E93-4D7A-A323-0C9CAF9436A8}"/>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a:t>
            </a:r>
            <a:r>
              <a:rPr lang="en-US" sz="6000" dirty="0">
                <a:solidFill>
                  <a:srgbClr val="FF0000"/>
                </a:solidFill>
                <a:latin typeface="Cascadia Mono" panose="020B0609020000020004" pitchFamily="49" charset="0"/>
                <a:cs typeface="Cascadia Mono" panose="020B0609020000020004" pitchFamily="49" charset="0"/>
              </a:rPr>
              <a:t>C</a:t>
            </a:r>
            <a:r>
              <a:rPr lang="en-US" sz="6000" dirty="0">
                <a:solidFill>
                  <a:srgbClr val="00B050"/>
                </a:solidFill>
                <a:latin typeface="Cascadia Mono" panose="020B0609020000020004" pitchFamily="49" charset="0"/>
                <a:cs typeface="Cascadia Mono" panose="020B0609020000020004" pitchFamily="49" charset="0"/>
              </a:rPr>
              <a:t>CA</a:t>
            </a:r>
            <a:r>
              <a:rPr lang="en-US" sz="6000" dirty="0">
                <a:latin typeface="Cascadia Mono" panose="020B0609020000020004" pitchFamily="49" charset="0"/>
                <a:cs typeface="Cascadia Mono" panose="020B0609020000020004" pitchFamily="49" charset="0"/>
              </a:rPr>
              <a:t>BCA…</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D63795D2-CEF4-4643-9E5D-8A6C0D33B885}"/>
              </a:ext>
            </a:extLst>
          </p:cNvPr>
          <p:cNvSpPr txBox="1"/>
          <p:nvPr/>
        </p:nvSpPr>
        <p:spPr>
          <a:xfrm>
            <a:off x="3914865" y="261036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a:t>
            </a:r>
            <a:r>
              <a:rPr lang="en-US" sz="6000" dirty="0">
                <a:solidFill>
                  <a:srgbClr val="FF0000"/>
                </a:solidFill>
                <a:latin typeface="Cascadia Mono" panose="020B0609020000020004" pitchFamily="49" charset="0"/>
                <a:cs typeface="Cascadia Mono" panose="020B0609020000020004" pitchFamily="49" charset="0"/>
              </a:rPr>
              <a:t>B</a:t>
            </a:r>
            <a:r>
              <a:rPr lang="en-US" sz="6000" dirty="0">
                <a:solidFill>
                  <a:srgbClr val="00B050"/>
                </a:solidFill>
                <a:latin typeface="Cascadia Mono" panose="020B0609020000020004" pitchFamily="49" charset="0"/>
                <a:cs typeface="Cascadia Mono" panose="020B0609020000020004" pitchFamily="49" charset="0"/>
              </a:rPr>
              <a:t>CA</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2A147C57-CB69-41E1-A97E-308E7E806318}"/>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8853E16E-A273-473F-BE8E-E457CF034CD1}"/>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1AF5EF65-2B81-422C-916E-4E84567FC5B4}"/>
              </a:ext>
            </a:extLst>
          </p:cNvPr>
          <p:cNvSpPr txBox="1"/>
          <p:nvPr/>
        </p:nvSpPr>
        <p:spPr>
          <a:xfrm>
            <a:off x="645289" y="4632808"/>
            <a:ext cx="613458" cy="646331"/>
          </a:xfrm>
          <a:prstGeom prst="rect">
            <a:avLst/>
          </a:prstGeom>
          <a:noFill/>
        </p:spPr>
        <p:txBody>
          <a:bodyPr wrap="square" rtlCol="0">
            <a:spAutoFit/>
          </a:bodyPr>
          <a:lstStyle/>
          <a:p>
            <a:r>
              <a:rPr lang="en-US" sz="3600" dirty="0"/>
              <a:t>2:</a:t>
            </a:r>
            <a:endParaRPr lang="ru-RU" sz="3600" dirty="0"/>
          </a:p>
        </p:txBody>
      </p:sp>
      <p:sp>
        <p:nvSpPr>
          <p:cNvPr id="10" name="TextBox 9">
            <a:extLst>
              <a:ext uri="{FF2B5EF4-FFF2-40B4-BE49-F238E27FC236}">
                <a16:creationId xmlns:a16="http://schemas.microsoft.com/office/drawing/2014/main" id="{D38A112E-2E66-4697-89F1-8443D326FE91}"/>
              </a:ext>
            </a:extLst>
          </p:cNvPr>
          <p:cNvSpPr txBox="1"/>
          <p:nvPr/>
        </p:nvSpPr>
        <p:spPr>
          <a:xfrm>
            <a:off x="645289" y="3713918"/>
            <a:ext cx="613458" cy="646331"/>
          </a:xfrm>
          <a:prstGeom prst="rect">
            <a:avLst/>
          </a:prstGeom>
          <a:noFill/>
        </p:spPr>
        <p:txBody>
          <a:bodyPr wrap="square" rtlCol="0">
            <a:spAutoFit/>
          </a:bodyPr>
          <a:lstStyle/>
          <a:p>
            <a:r>
              <a:rPr lang="en-US" sz="3600" dirty="0"/>
              <a:t>1:</a:t>
            </a:r>
            <a:endParaRPr lang="ru-RU" sz="3600" dirty="0"/>
          </a:p>
        </p:txBody>
      </p:sp>
      <p:sp>
        <p:nvSpPr>
          <p:cNvPr id="11" name="TextBox 10">
            <a:extLst>
              <a:ext uri="{FF2B5EF4-FFF2-40B4-BE49-F238E27FC236}">
                <a16:creationId xmlns:a16="http://schemas.microsoft.com/office/drawing/2014/main" id="{9A105CEC-9D0E-444C-B0EA-20668A8CAEA4}"/>
              </a:ext>
            </a:extLst>
          </p:cNvPr>
          <p:cNvSpPr txBox="1"/>
          <p:nvPr/>
        </p:nvSpPr>
        <p:spPr>
          <a:xfrm>
            <a:off x="4807494" y="3521491"/>
            <a:ext cx="5127585" cy="1015663"/>
          </a:xfrm>
          <a:prstGeom prst="rect">
            <a:avLst/>
          </a:prstGeom>
          <a:noFill/>
        </p:spPr>
        <p:txBody>
          <a:bodyPr wrap="square" rtlCol="0">
            <a:spAutoFit/>
          </a:bodyPr>
          <a:lstStyle/>
          <a:p>
            <a:r>
              <a:rPr lang="en-US" sz="6000" dirty="0">
                <a:solidFill>
                  <a:srgbClr val="00B050"/>
                </a:solidFill>
                <a:latin typeface="Cascadia Mono" panose="020B0609020000020004" pitchFamily="49" charset="0"/>
                <a:cs typeface="Cascadia Mono" panose="020B0609020000020004" pitchFamily="49" charset="0"/>
              </a:rPr>
              <a:t>C</a:t>
            </a:r>
            <a:r>
              <a:rPr lang="en-US" sz="6000" dirty="0">
                <a:latin typeface="Cascadia Mono" panose="020B0609020000020004" pitchFamily="49" charset="0"/>
                <a:cs typeface="Cascadia Mono" panose="020B0609020000020004" pitchFamily="49" charset="0"/>
              </a:rPr>
              <a:t>ABCA</a:t>
            </a:r>
            <a:endParaRPr lang="ru-RU" sz="6000" dirty="0">
              <a:latin typeface="Cascadia Mono" panose="020B0609020000020004" pitchFamily="49" charset="0"/>
              <a:cs typeface="Cascadia Mono" panose="020B0609020000020004" pitchFamily="49" charset="0"/>
            </a:endParaRPr>
          </a:p>
        </p:txBody>
      </p:sp>
      <p:sp>
        <p:nvSpPr>
          <p:cNvPr id="12" name="TextBox 11">
            <a:extLst>
              <a:ext uri="{FF2B5EF4-FFF2-40B4-BE49-F238E27FC236}">
                <a16:creationId xmlns:a16="http://schemas.microsoft.com/office/drawing/2014/main" id="{0CE867BE-25BE-437B-BAD2-5D176D28A510}"/>
              </a:ext>
            </a:extLst>
          </p:cNvPr>
          <p:cNvSpPr txBox="1"/>
          <p:nvPr/>
        </p:nvSpPr>
        <p:spPr>
          <a:xfrm>
            <a:off x="5253808" y="4448141"/>
            <a:ext cx="5127585" cy="1015663"/>
          </a:xfrm>
          <a:prstGeom prst="rect">
            <a:avLst/>
          </a:prstGeom>
          <a:noFill/>
        </p:spPr>
        <p:txBody>
          <a:bodyPr wrap="square" rtlCol="0">
            <a:spAutoFit/>
          </a:bodyPr>
          <a:lstStyle/>
          <a:p>
            <a:r>
              <a:rPr lang="en-US" sz="6000" dirty="0">
                <a:solidFill>
                  <a:srgbClr val="00B050"/>
                </a:solidFill>
                <a:latin typeface="Cascadia Mono" panose="020B0609020000020004" pitchFamily="49" charset="0"/>
                <a:cs typeface="Cascadia Mono" panose="020B0609020000020004" pitchFamily="49" charset="0"/>
              </a:rPr>
              <a:t>CA</a:t>
            </a:r>
            <a:r>
              <a:rPr lang="en-US" sz="6000" dirty="0">
                <a:latin typeface="Cascadia Mono" panose="020B0609020000020004" pitchFamily="49" charset="0"/>
                <a:cs typeface="Cascadia Mono" panose="020B0609020000020004" pitchFamily="49" charset="0"/>
              </a:rPr>
              <a:t>BCA</a:t>
            </a:r>
            <a:endParaRPr lang="ru-RU" sz="6000" dirty="0">
              <a:latin typeface="Cascadia Mono" panose="020B0609020000020004" pitchFamily="49" charset="0"/>
              <a:cs typeface="Cascadia Mono" panose="020B0609020000020004" pitchFamily="49" charset="0"/>
            </a:endParaRPr>
          </a:p>
        </p:txBody>
      </p:sp>
      <p:sp>
        <p:nvSpPr>
          <p:cNvPr id="13" name="Прямоугольник 12">
            <a:extLst>
              <a:ext uri="{FF2B5EF4-FFF2-40B4-BE49-F238E27FC236}">
                <a16:creationId xmlns:a16="http://schemas.microsoft.com/office/drawing/2014/main" id="{319ED7B4-B242-44E4-BED0-B74CD1B91C16}"/>
              </a:ext>
            </a:extLst>
          </p:cNvPr>
          <p:cNvSpPr/>
          <p:nvPr/>
        </p:nvSpPr>
        <p:spPr>
          <a:xfrm>
            <a:off x="5083632" y="4548039"/>
            <a:ext cx="2775857" cy="815866"/>
          </a:xfrm>
          <a:prstGeom prst="rect">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901098229"/>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51265F-66A7-4386-8ED4-433C4B6E9DEB}"/>
              </a:ext>
            </a:extLst>
          </p:cNvPr>
          <p:cNvSpPr>
            <a:spLocks noGrp="1"/>
          </p:cNvSpPr>
          <p:nvPr>
            <p:ph type="title"/>
          </p:nvPr>
        </p:nvSpPr>
        <p:spPr/>
        <p:txBody>
          <a:bodyPr/>
          <a:lstStyle/>
          <a:p>
            <a:r>
              <a:rPr lang="ru-RU" dirty="0"/>
              <a:t>Принцип работы алгоритма</a:t>
            </a:r>
          </a:p>
        </p:txBody>
      </p:sp>
      <p:sp>
        <p:nvSpPr>
          <p:cNvPr id="4" name="TextBox 3">
            <a:extLst>
              <a:ext uri="{FF2B5EF4-FFF2-40B4-BE49-F238E27FC236}">
                <a16:creationId xmlns:a16="http://schemas.microsoft.com/office/drawing/2014/main" id="{8E83CA0D-4E93-4D7A-A323-0C9CAF9436A8}"/>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a:t>
            </a:r>
            <a:r>
              <a:rPr lang="en-US" sz="6000" dirty="0">
                <a:solidFill>
                  <a:schemeClr val="accent6">
                    <a:lumMod val="50000"/>
                  </a:schemeClr>
                </a:solidFill>
                <a:latin typeface="Cascadia Mono" panose="020B0609020000020004" pitchFamily="49" charset="0"/>
                <a:cs typeface="Cascadia Mono" panose="020B0609020000020004" pitchFamily="49" charset="0"/>
              </a:rPr>
              <a:t>CA</a:t>
            </a:r>
            <a:r>
              <a:rPr lang="en-US" sz="6000" dirty="0">
                <a:solidFill>
                  <a:srgbClr val="00B050"/>
                </a:solidFill>
                <a:latin typeface="Cascadia Mono" panose="020B0609020000020004" pitchFamily="49" charset="0"/>
                <a:cs typeface="Cascadia Mono" panose="020B0609020000020004" pitchFamily="49" charset="0"/>
              </a:rPr>
              <a:t>BCA</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5" name="TextBox 4">
            <a:extLst>
              <a:ext uri="{FF2B5EF4-FFF2-40B4-BE49-F238E27FC236}">
                <a16:creationId xmlns:a16="http://schemas.microsoft.com/office/drawing/2014/main" id="{D63795D2-CEF4-4643-9E5D-8A6C0D33B885}"/>
              </a:ext>
            </a:extLst>
          </p:cNvPr>
          <p:cNvSpPr txBox="1"/>
          <p:nvPr/>
        </p:nvSpPr>
        <p:spPr>
          <a:xfrm>
            <a:off x="5253807" y="2610361"/>
            <a:ext cx="5127585" cy="1015663"/>
          </a:xfrm>
          <a:prstGeom prst="rect">
            <a:avLst/>
          </a:prstGeom>
          <a:noFill/>
        </p:spPr>
        <p:txBody>
          <a:bodyPr wrap="square" rtlCol="0">
            <a:spAutoFit/>
          </a:bodyPr>
          <a:lstStyle/>
          <a:p>
            <a:r>
              <a:rPr lang="en-US" sz="6000" dirty="0">
                <a:solidFill>
                  <a:schemeClr val="accent6">
                    <a:lumMod val="50000"/>
                  </a:schemeClr>
                </a:solidFill>
                <a:latin typeface="Cascadia Mono" panose="020B0609020000020004" pitchFamily="49" charset="0"/>
                <a:cs typeface="Cascadia Mono" panose="020B0609020000020004" pitchFamily="49" charset="0"/>
              </a:rPr>
              <a:t>CA</a:t>
            </a:r>
            <a:r>
              <a:rPr lang="en-US" sz="6000" dirty="0">
                <a:solidFill>
                  <a:srgbClr val="00B050"/>
                </a:solidFill>
                <a:latin typeface="Cascadia Mono" panose="020B0609020000020004" pitchFamily="49" charset="0"/>
                <a:cs typeface="Cascadia Mono" panose="020B0609020000020004" pitchFamily="49" charset="0"/>
              </a:rPr>
              <a:t>BCA</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2A147C57-CB69-41E1-A97E-308E7E806318}"/>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8853E16E-A273-473F-BE8E-E457CF034CD1}"/>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9" name="TextBox 8">
            <a:extLst>
              <a:ext uri="{FF2B5EF4-FFF2-40B4-BE49-F238E27FC236}">
                <a16:creationId xmlns:a16="http://schemas.microsoft.com/office/drawing/2014/main" id="{1AF5EF65-2B81-422C-916E-4E84567FC5B4}"/>
              </a:ext>
            </a:extLst>
          </p:cNvPr>
          <p:cNvSpPr txBox="1"/>
          <p:nvPr/>
        </p:nvSpPr>
        <p:spPr>
          <a:xfrm>
            <a:off x="645289" y="4632808"/>
            <a:ext cx="613458" cy="646331"/>
          </a:xfrm>
          <a:prstGeom prst="rect">
            <a:avLst/>
          </a:prstGeom>
          <a:noFill/>
        </p:spPr>
        <p:txBody>
          <a:bodyPr wrap="square" rtlCol="0">
            <a:spAutoFit/>
          </a:bodyPr>
          <a:lstStyle/>
          <a:p>
            <a:r>
              <a:rPr lang="en-US" sz="3600" dirty="0"/>
              <a:t>2:</a:t>
            </a:r>
            <a:endParaRPr lang="ru-RU" sz="3600" dirty="0"/>
          </a:p>
        </p:txBody>
      </p:sp>
      <p:sp>
        <p:nvSpPr>
          <p:cNvPr id="10" name="TextBox 9">
            <a:extLst>
              <a:ext uri="{FF2B5EF4-FFF2-40B4-BE49-F238E27FC236}">
                <a16:creationId xmlns:a16="http://schemas.microsoft.com/office/drawing/2014/main" id="{D38A112E-2E66-4697-89F1-8443D326FE91}"/>
              </a:ext>
            </a:extLst>
          </p:cNvPr>
          <p:cNvSpPr txBox="1"/>
          <p:nvPr/>
        </p:nvSpPr>
        <p:spPr>
          <a:xfrm>
            <a:off x="645289" y="3713918"/>
            <a:ext cx="613458" cy="646331"/>
          </a:xfrm>
          <a:prstGeom prst="rect">
            <a:avLst/>
          </a:prstGeom>
          <a:noFill/>
        </p:spPr>
        <p:txBody>
          <a:bodyPr wrap="square" rtlCol="0">
            <a:spAutoFit/>
          </a:bodyPr>
          <a:lstStyle/>
          <a:p>
            <a:r>
              <a:rPr lang="en-US" sz="3600" dirty="0"/>
              <a:t>1:</a:t>
            </a:r>
            <a:endParaRPr lang="ru-RU" sz="3600" dirty="0"/>
          </a:p>
        </p:txBody>
      </p:sp>
      <p:sp>
        <p:nvSpPr>
          <p:cNvPr id="11" name="TextBox 10">
            <a:extLst>
              <a:ext uri="{FF2B5EF4-FFF2-40B4-BE49-F238E27FC236}">
                <a16:creationId xmlns:a16="http://schemas.microsoft.com/office/drawing/2014/main" id="{9A105CEC-9D0E-444C-B0EA-20668A8CAEA4}"/>
              </a:ext>
            </a:extLst>
          </p:cNvPr>
          <p:cNvSpPr txBox="1"/>
          <p:nvPr/>
        </p:nvSpPr>
        <p:spPr>
          <a:xfrm>
            <a:off x="5253807" y="352149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12" name="TextBox 11">
            <a:extLst>
              <a:ext uri="{FF2B5EF4-FFF2-40B4-BE49-F238E27FC236}">
                <a16:creationId xmlns:a16="http://schemas.microsoft.com/office/drawing/2014/main" id="{0CE867BE-25BE-437B-BAD2-5D176D28A510}"/>
              </a:ext>
            </a:extLst>
          </p:cNvPr>
          <p:cNvSpPr txBox="1"/>
          <p:nvPr/>
        </p:nvSpPr>
        <p:spPr>
          <a:xfrm>
            <a:off x="5253808" y="4448141"/>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CABCA</a:t>
            </a:r>
            <a:endParaRPr lang="ru-RU" sz="6000" dirty="0">
              <a:latin typeface="Cascadia Mono" panose="020B0609020000020004" pitchFamily="49" charset="0"/>
              <a:cs typeface="Cascadia Mono" panose="020B0609020000020004" pitchFamily="49" charset="0"/>
            </a:endParaRPr>
          </a:p>
        </p:txBody>
      </p:sp>
      <p:sp>
        <p:nvSpPr>
          <p:cNvPr id="14" name="TextBox 13">
            <a:extLst>
              <a:ext uri="{FF2B5EF4-FFF2-40B4-BE49-F238E27FC236}">
                <a16:creationId xmlns:a16="http://schemas.microsoft.com/office/drawing/2014/main" id="{7BF4E943-6398-4FB5-B3BE-BA77CF5372C3}"/>
              </a:ext>
            </a:extLst>
          </p:cNvPr>
          <p:cNvSpPr txBox="1"/>
          <p:nvPr/>
        </p:nvSpPr>
        <p:spPr>
          <a:xfrm>
            <a:off x="1258746" y="3591514"/>
            <a:ext cx="10933253" cy="1015663"/>
          </a:xfrm>
          <a:prstGeom prst="rect">
            <a:avLst/>
          </a:prstGeom>
          <a:noFill/>
        </p:spPr>
        <p:txBody>
          <a:bodyPr wrap="square" rtlCol="0">
            <a:spAutoFit/>
          </a:bodyPr>
          <a:lstStyle/>
          <a:p>
            <a:r>
              <a:rPr lang="ru-RU" sz="6000" dirty="0">
                <a:latin typeface="Cascadia Mono" panose="020B0609020000020004" pitchFamily="49" charset="0"/>
                <a:cs typeface="Cascadia Mono" panose="020B0609020000020004" pitchFamily="49" charset="0"/>
              </a:rPr>
              <a:t>00111110111111    :11</a:t>
            </a:r>
          </a:p>
        </p:txBody>
      </p:sp>
      <p:sp>
        <p:nvSpPr>
          <p:cNvPr id="13" name="Стрелка: вправо с вырезом 12">
            <a:extLst>
              <a:ext uri="{FF2B5EF4-FFF2-40B4-BE49-F238E27FC236}">
                <a16:creationId xmlns:a16="http://schemas.microsoft.com/office/drawing/2014/main" id="{32DBED13-C129-4CEE-AB4C-86F97CE07BE6}"/>
              </a:ext>
            </a:extLst>
          </p:cNvPr>
          <p:cNvSpPr/>
          <p:nvPr/>
        </p:nvSpPr>
        <p:spPr>
          <a:xfrm rot="12247521">
            <a:off x="5842957" y="3529728"/>
            <a:ext cx="1246851" cy="365382"/>
          </a:xfrm>
          <a:prstGeom prst="notched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5" name="TextBox 14">
            <a:extLst>
              <a:ext uri="{FF2B5EF4-FFF2-40B4-BE49-F238E27FC236}">
                <a16:creationId xmlns:a16="http://schemas.microsoft.com/office/drawing/2014/main" id="{33B532EE-5665-49C1-A450-7D0EEFA35CBA}"/>
              </a:ext>
            </a:extLst>
          </p:cNvPr>
          <p:cNvSpPr txBox="1"/>
          <p:nvPr/>
        </p:nvSpPr>
        <p:spPr>
          <a:xfrm>
            <a:off x="7028355" y="3598733"/>
            <a:ext cx="4518356" cy="2677656"/>
          </a:xfrm>
          <a:prstGeom prst="rect">
            <a:avLst/>
          </a:prstGeom>
          <a:noFill/>
        </p:spPr>
        <p:txBody>
          <a:bodyPr wrap="square" rtlCol="0">
            <a:spAutoFit/>
          </a:bodyPr>
          <a:lstStyle/>
          <a:p>
            <a:r>
              <a:rPr lang="ru-RU" sz="2400" dirty="0"/>
              <a:t>Проверку этих символов на совпадение с символами из Т пропускаем, так как мы и так знаем что они совпадут (по правилу хорошего суффикса передвинули шаблон так, чтобы они совпали)</a:t>
            </a:r>
          </a:p>
        </p:txBody>
      </p:sp>
    </p:spTree>
    <p:extLst>
      <p:ext uri="{BB962C8B-B14F-4D97-AF65-F5344CB8AC3E}">
        <p14:creationId xmlns:p14="http://schemas.microsoft.com/office/powerpoint/2010/main" val="1159725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xit" presetSubtype="0" fill="hold" grpId="1" nodeType="withEffect">
                                  <p:stCondLst>
                                    <p:cond delay="0"/>
                                  </p:stCondLst>
                                  <p:childTnLst>
                                    <p:set>
                                      <p:cBhvr>
                                        <p:cTn id="24" dur="1" fill="hold">
                                          <p:stCondLst>
                                            <p:cond delay="0"/>
                                          </p:stCondLst>
                                        </p:cTn>
                                        <p:tgtEl>
                                          <p:spTgt spid="13"/>
                                        </p:tgtEl>
                                        <p:attrNameLst>
                                          <p:attrName>style.visibility</p:attrName>
                                        </p:attrNameLst>
                                      </p:cBhvr>
                                      <p:to>
                                        <p:strVal val="hidden"/>
                                      </p:to>
                                    </p:set>
                                  </p:childTnLst>
                                </p:cTn>
                              </p:par>
                              <p:par>
                                <p:cTn id="25" presetID="1" presetClass="exit" presetSubtype="0" fill="hold" grpId="1" nodeType="withEffect">
                                  <p:stCondLst>
                                    <p:cond delay="0"/>
                                  </p:stCondLst>
                                  <p:childTnLst>
                                    <p:set>
                                      <p:cBhvr>
                                        <p:cTn id="26"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4" grpId="0"/>
      <p:bldP spid="13" grpId="0" animBg="1"/>
      <p:bldP spid="13" grpId="1" animBg="1"/>
      <p:bldP spid="15" grpId="0"/>
      <p:bldP spid="15" grpId="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DE5957-2495-4163-A60F-34AF61D6A324}"/>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Принцип работы алгоритма</a:t>
            </a:r>
          </a:p>
        </p:txBody>
      </p:sp>
      <p:sp>
        <p:nvSpPr>
          <p:cNvPr id="3" name="Объект 2">
            <a:extLst>
              <a:ext uri="{FF2B5EF4-FFF2-40B4-BE49-F238E27FC236}">
                <a16:creationId xmlns:a16="http://schemas.microsoft.com/office/drawing/2014/main" id="{8DD952F9-D1D9-4C14-BF97-EE776D34DD01}"/>
              </a:ext>
            </a:extLst>
          </p:cNvPr>
          <p:cNvSpPr>
            <a:spLocks noGrp="1"/>
          </p:cNvSpPr>
          <p:nvPr>
            <p:ph idx="1"/>
          </p:nvPr>
        </p:nvSpPr>
        <p:spPr/>
        <p:txBody>
          <a:bodyPr>
            <a:normAutofit/>
          </a:bodyPr>
          <a:lstStyle/>
          <a:p>
            <a:r>
              <a:rPr lang="ru-RU" b="1" dirty="0">
                <a:solidFill>
                  <a:schemeClr val="accent1">
                    <a:lumMod val="50000"/>
                  </a:schemeClr>
                </a:solidFill>
                <a:latin typeface="Calibri Light" panose="020F0302020204030204" pitchFamily="34" charset="0"/>
                <a:cs typeface="Calibri Light" panose="020F0302020204030204" pitchFamily="34" charset="0"/>
              </a:rPr>
              <a:t>Таким образом суть алгоритма заключается в том, чтобы при помощи предобработки шаблона избавиться от ненужных проверок символов на совпадение.</a:t>
            </a:r>
          </a:p>
          <a:p>
            <a:r>
              <a:rPr lang="ru-RU" b="1" dirty="0">
                <a:solidFill>
                  <a:schemeClr val="accent1">
                    <a:lumMod val="50000"/>
                  </a:schemeClr>
                </a:solidFill>
                <a:latin typeface="Calibri Light" panose="020F0302020204030204" pitchFamily="34" charset="0"/>
                <a:cs typeface="Calibri Light" panose="020F0302020204030204" pitchFamily="34" charset="0"/>
              </a:rPr>
              <a:t>Используя правила плохого символа, хорошего суффикса и </a:t>
            </a:r>
            <a:r>
              <a:rPr lang="ru-RU" b="1" dirty="0" err="1">
                <a:solidFill>
                  <a:schemeClr val="accent1">
                    <a:lumMod val="50000"/>
                  </a:schemeClr>
                </a:solidFill>
                <a:latin typeface="Calibri Light" panose="020F0302020204030204" pitchFamily="34" charset="0"/>
                <a:cs typeface="Calibri Light" panose="020F0302020204030204" pitchFamily="34" charset="0"/>
              </a:rPr>
              <a:t>Галила</a:t>
            </a:r>
            <a:r>
              <a:rPr lang="ru-RU" b="1" dirty="0">
                <a:solidFill>
                  <a:schemeClr val="accent1">
                    <a:lumMod val="50000"/>
                  </a:schemeClr>
                </a:solidFill>
                <a:latin typeface="Calibri Light" panose="020F0302020204030204" pitchFamily="34" charset="0"/>
                <a:cs typeface="Calibri Light" panose="020F0302020204030204" pitchFamily="34" charset="0"/>
              </a:rPr>
              <a:t> алгоритм не сравнивает ни один символ повторно.</a:t>
            </a:r>
          </a:p>
          <a:p>
            <a:r>
              <a:rPr lang="ru-RU" b="1" dirty="0">
                <a:solidFill>
                  <a:schemeClr val="accent1">
                    <a:lumMod val="50000"/>
                  </a:schemeClr>
                </a:solidFill>
                <a:latin typeface="Calibri Light" panose="020F0302020204030204" pitchFamily="34" charset="0"/>
                <a:cs typeface="Calibri Light" panose="020F0302020204030204" pitchFamily="34" charset="0"/>
              </a:rPr>
              <a:t>Есть много вариаций предобработки шаблона. Например, для первого правила можно создать не двумерную, а одномерную таблицу, которая будет хранить для каждого символа из алфавита шаблона позицию его последнего вхождения в шаблон. Так можно будет ускорить предобработку, но снизиться скорость основного алгоритма, хотя и не критично.</a:t>
            </a:r>
          </a:p>
          <a:p>
            <a:endParaRPr lang="ru-RU" dirty="0"/>
          </a:p>
        </p:txBody>
      </p:sp>
    </p:spTree>
    <p:extLst>
      <p:ext uri="{BB962C8B-B14F-4D97-AF65-F5344CB8AC3E}">
        <p14:creationId xmlns:p14="http://schemas.microsoft.com/office/powerpoint/2010/main" val="42495158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22F64A-5D0E-4FFE-B1A0-F1838A7613D5}"/>
              </a:ext>
            </a:extLst>
          </p:cNvPr>
          <p:cNvSpPr>
            <a:spLocks noGrp="1"/>
          </p:cNvSpPr>
          <p:nvPr>
            <p:ph type="title"/>
          </p:nvPr>
        </p:nvSpPr>
        <p:spPr/>
        <p:txBody>
          <a:bodyPr/>
          <a:lstStyle/>
          <a:p>
            <a:r>
              <a:rPr lang="ru-RU" dirty="0"/>
              <a:t>Наивное решение</a:t>
            </a:r>
          </a:p>
        </p:txBody>
      </p:sp>
      <p:sp>
        <p:nvSpPr>
          <p:cNvPr id="5" name="TextBox 4">
            <a:extLst>
              <a:ext uri="{FF2B5EF4-FFF2-40B4-BE49-F238E27FC236}">
                <a16:creationId xmlns:a16="http://schemas.microsoft.com/office/drawing/2014/main" id="{9A3D2335-6C02-4D1A-AAD1-2366C0FF3407}"/>
              </a:ext>
            </a:extLst>
          </p:cNvPr>
          <p:cNvSpPr txBox="1"/>
          <p:nvPr/>
        </p:nvSpPr>
        <p:spPr>
          <a:xfrm>
            <a:off x="1258747" y="1690688"/>
            <a:ext cx="10933253"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ABBABCABC</a:t>
            </a:r>
            <a:r>
              <a:rPr lang="en-US" sz="6000" dirty="0">
                <a:solidFill>
                  <a:srgbClr val="00B050"/>
                </a:solidFill>
                <a:latin typeface="Cascadia Mono" panose="020B0609020000020004" pitchFamily="49" charset="0"/>
                <a:cs typeface="Cascadia Mono" panose="020B0609020000020004" pitchFamily="49" charset="0"/>
              </a:rPr>
              <a:t>CABCA</a:t>
            </a:r>
            <a:r>
              <a:rPr lang="en-US" sz="6000" dirty="0">
                <a:latin typeface="Cascadia Mono" panose="020B0609020000020004" pitchFamily="49" charset="0"/>
                <a:cs typeface="Cascadia Mono" panose="020B0609020000020004" pitchFamily="49" charset="0"/>
              </a:rPr>
              <a:t>…</a:t>
            </a:r>
            <a:endParaRPr lang="ru-RU" sz="6000" dirty="0">
              <a:latin typeface="Cascadia Mono" panose="020B0609020000020004" pitchFamily="49" charset="0"/>
              <a:cs typeface="Cascadia Mono" panose="020B0609020000020004" pitchFamily="49" charset="0"/>
            </a:endParaRPr>
          </a:p>
        </p:txBody>
      </p:sp>
      <p:sp>
        <p:nvSpPr>
          <p:cNvPr id="6" name="TextBox 5">
            <a:extLst>
              <a:ext uri="{FF2B5EF4-FFF2-40B4-BE49-F238E27FC236}">
                <a16:creationId xmlns:a16="http://schemas.microsoft.com/office/drawing/2014/main" id="{756E666B-CC2F-411C-89AF-A5D536545771}"/>
              </a:ext>
            </a:extLst>
          </p:cNvPr>
          <p:cNvSpPr txBox="1"/>
          <p:nvPr/>
        </p:nvSpPr>
        <p:spPr>
          <a:xfrm>
            <a:off x="5286737" y="2610361"/>
            <a:ext cx="5127585" cy="1015663"/>
          </a:xfrm>
          <a:prstGeom prst="rect">
            <a:avLst/>
          </a:prstGeom>
          <a:noFill/>
        </p:spPr>
        <p:txBody>
          <a:bodyPr wrap="square" rtlCol="0">
            <a:spAutoFit/>
          </a:bodyPr>
          <a:lstStyle/>
          <a:p>
            <a:r>
              <a:rPr lang="en-US" sz="6000" dirty="0">
                <a:solidFill>
                  <a:srgbClr val="00B050"/>
                </a:solidFill>
                <a:latin typeface="Cascadia Mono" panose="020B0609020000020004" pitchFamily="49" charset="0"/>
                <a:cs typeface="Cascadia Mono" panose="020B0609020000020004" pitchFamily="49" charset="0"/>
              </a:rPr>
              <a:t>CABCA</a:t>
            </a:r>
            <a:endParaRPr lang="ru-RU" sz="6000" dirty="0">
              <a:solidFill>
                <a:srgbClr val="00B050"/>
              </a:solidFill>
              <a:latin typeface="Cascadia Mono" panose="020B0609020000020004" pitchFamily="49" charset="0"/>
              <a:cs typeface="Cascadia Mono" panose="020B0609020000020004" pitchFamily="49" charset="0"/>
            </a:endParaRPr>
          </a:p>
        </p:txBody>
      </p:sp>
      <p:sp>
        <p:nvSpPr>
          <p:cNvPr id="7" name="TextBox 6">
            <a:extLst>
              <a:ext uri="{FF2B5EF4-FFF2-40B4-BE49-F238E27FC236}">
                <a16:creationId xmlns:a16="http://schemas.microsoft.com/office/drawing/2014/main" id="{C70745F4-57F0-485D-BB3C-90B4D7E57BA6}"/>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8" name="TextBox 7">
            <a:extLst>
              <a:ext uri="{FF2B5EF4-FFF2-40B4-BE49-F238E27FC236}">
                <a16:creationId xmlns:a16="http://schemas.microsoft.com/office/drawing/2014/main" id="{56C38071-C31A-4B86-832C-59E67FC76227}"/>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
        <p:nvSpPr>
          <p:cNvPr id="11" name="TextBox 10">
            <a:extLst>
              <a:ext uri="{FF2B5EF4-FFF2-40B4-BE49-F238E27FC236}">
                <a16:creationId xmlns:a16="http://schemas.microsoft.com/office/drawing/2014/main" id="{5470EA18-5DF3-4464-A625-78562663DFD3}"/>
              </a:ext>
            </a:extLst>
          </p:cNvPr>
          <p:cNvSpPr txBox="1"/>
          <p:nvPr/>
        </p:nvSpPr>
        <p:spPr>
          <a:xfrm>
            <a:off x="1258746" y="3542650"/>
            <a:ext cx="10933253" cy="1015663"/>
          </a:xfrm>
          <a:prstGeom prst="rect">
            <a:avLst/>
          </a:prstGeom>
          <a:noFill/>
        </p:spPr>
        <p:txBody>
          <a:bodyPr wrap="square" rtlCol="0">
            <a:spAutoFit/>
          </a:bodyPr>
          <a:lstStyle/>
          <a:p>
            <a:r>
              <a:rPr lang="ru-RU" sz="6000" dirty="0">
                <a:latin typeface="Cascadia Mono" panose="020B0609020000020004" pitchFamily="49" charset="0"/>
                <a:cs typeface="Cascadia Mono" panose="020B0609020000020004" pitchFamily="49" charset="0"/>
              </a:rPr>
              <a:t>00112211232221    :20</a:t>
            </a:r>
          </a:p>
        </p:txBody>
      </p:sp>
    </p:spTree>
    <p:extLst>
      <p:ext uri="{BB962C8B-B14F-4D97-AF65-F5344CB8AC3E}">
        <p14:creationId xmlns:p14="http://schemas.microsoft.com/office/powerpoint/2010/main" val="1822888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803999-5114-43FD-9852-2E8AB29D0C82}"/>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Сложность</a:t>
            </a:r>
          </a:p>
        </p:txBody>
      </p:sp>
      <p:sp>
        <p:nvSpPr>
          <p:cNvPr id="3" name="Объект 2">
            <a:extLst>
              <a:ext uri="{FF2B5EF4-FFF2-40B4-BE49-F238E27FC236}">
                <a16:creationId xmlns:a16="http://schemas.microsoft.com/office/drawing/2014/main" id="{E7858A93-1E00-4604-8A42-A5527A9BDECC}"/>
              </a:ext>
            </a:extLst>
          </p:cNvPr>
          <p:cNvSpPr>
            <a:spLocks noGrp="1"/>
          </p:cNvSpPr>
          <p:nvPr>
            <p:ph idx="1"/>
          </p:nvPr>
        </p:nvSpPr>
        <p:spPr/>
        <p:txBody>
          <a:bodyPr/>
          <a:lstStyle/>
          <a:p>
            <a:r>
              <a:rPr lang="ru-RU" b="1" dirty="0">
                <a:solidFill>
                  <a:schemeClr val="accent1">
                    <a:lumMod val="50000"/>
                  </a:schemeClr>
                </a:solidFill>
                <a:latin typeface="Calibri Light" panose="020F0302020204030204" pitchFamily="34" charset="0"/>
                <a:cs typeface="Calibri Light" panose="020F0302020204030204" pitchFamily="34" charset="0"/>
              </a:rPr>
              <a:t>Далее </a:t>
            </a:r>
            <a:r>
              <a:rPr lang="en-US" b="1" dirty="0">
                <a:solidFill>
                  <a:schemeClr val="accent1">
                    <a:lumMod val="50000"/>
                  </a:schemeClr>
                </a:solidFill>
                <a:latin typeface="Calibri Light" panose="020F0302020204030204" pitchFamily="34" charset="0"/>
                <a:cs typeface="Calibri Light" panose="020F0302020204030204" pitchFamily="34" charset="0"/>
              </a:rPr>
              <a:t>m – </a:t>
            </a:r>
            <a:r>
              <a:rPr lang="ru-RU" b="1" dirty="0">
                <a:solidFill>
                  <a:schemeClr val="accent1">
                    <a:lumMod val="50000"/>
                  </a:schemeClr>
                </a:solidFill>
                <a:latin typeface="Calibri Light" panose="020F0302020204030204" pitchFamily="34" charset="0"/>
                <a:cs typeface="Calibri Light" panose="020F0302020204030204" pitchFamily="34" charset="0"/>
              </a:rPr>
              <a:t>длина подстроки, </a:t>
            </a:r>
            <a:r>
              <a:rPr lang="en-US" b="1" dirty="0">
                <a:solidFill>
                  <a:schemeClr val="accent1">
                    <a:lumMod val="50000"/>
                  </a:schemeClr>
                </a:solidFill>
                <a:latin typeface="Calibri Light" panose="020F0302020204030204" pitchFamily="34" charset="0"/>
                <a:cs typeface="Calibri Light" panose="020F0302020204030204" pitchFamily="34" charset="0"/>
              </a:rPr>
              <a:t>n</a:t>
            </a:r>
            <a:r>
              <a:rPr lang="ru-RU" b="1" dirty="0">
                <a:solidFill>
                  <a:schemeClr val="accent1">
                    <a:lumMod val="50000"/>
                  </a:schemeClr>
                </a:solidFill>
                <a:latin typeface="Calibri Light" panose="020F0302020204030204" pitchFamily="34" charset="0"/>
                <a:cs typeface="Calibri Light" panose="020F0302020204030204" pitchFamily="34" charset="0"/>
              </a:rPr>
              <a:t> – длина строки, </a:t>
            </a:r>
            <a:r>
              <a:rPr lang="en-US" b="1" dirty="0">
                <a:solidFill>
                  <a:schemeClr val="accent1">
                    <a:lumMod val="50000"/>
                  </a:schemeClr>
                </a:solidFill>
                <a:latin typeface="Calibri Light" panose="020F0302020204030204" pitchFamily="34" charset="0"/>
                <a:cs typeface="Calibri Light" panose="020F0302020204030204" pitchFamily="34" charset="0"/>
              </a:rPr>
              <a:t>k</a:t>
            </a:r>
            <a:r>
              <a:rPr lang="ru-RU" b="1" dirty="0">
                <a:solidFill>
                  <a:schemeClr val="accent1">
                    <a:lumMod val="50000"/>
                  </a:schemeClr>
                </a:solidFill>
                <a:latin typeface="Calibri Light" panose="020F0302020204030204" pitchFamily="34" charset="0"/>
                <a:cs typeface="Calibri Light" panose="020F0302020204030204" pitchFamily="34" charset="0"/>
              </a:rPr>
              <a:t> – длина алфавита подстроки.</a:t>
            </a:r>
            <a:endParaRPr lang="en-US" b="1" dirty="0">
              <a:solidFill>
                <a:schemeClr val="accent1">
                  <a:lumMod val="50000"/>
                </a:schemeClr>
              </a:solidFill>
              <a:latin typeface="Calibri Light" panose="020F0302020204030204" pitchFamily="34" charset="0"/>
              <a:cs typeface="Calibri Light" panose="020F0302020204030204" pitchFamily="34" charset="0"/>
            </a:endParaRPr>
          </a:p>
          <a:p>
            <a:r>
              <a:rPr lang="ru-RU" b="1" dirty="0">
                <a:solidFill>
                  <a:schemeClr val="accent1">
                    <a:lumMod val="50000"/>
                  </a:schemeClr>
                </a:solidFill>
                <a:latin typeface="Calibri Light" panose="020F0302020204030204" pitchFamily="34" charset="0"/>
                <a:cs typeface="Calibri Light" panose="020F0302020204030204" pitchFamily="34" charset="0"/>
              </a:rPr>
              <a:t>Предобработка для первого правила имеет как временную, так и пространственную сложность (для данной реализации) О(</a:t>
            </a:r>
            <a:r>
              <a:rPr lang="en-US" b="1" dirty="0">
                <a:solidFill>
                  <a:schemeClr val="accent1">
                    <a:lumMod val="50000"/>
                  </a:schemeClr>
                </a:solidFill>
                <a:latin typeface="Calibri Light" panose="020F0302020204030204" pitchFamily="34" charset="0"/>
                <a:cs typeface="Calibri Light" panose="020F0302020204030204" pitchFamily="34" charset="0"/>
              </a:rPr>
              <a:t>m</a:t>
            </a:r>
            <a:r>
              <a:rPr lang="ru-RU" b="1" dirty="0">
                <a:solidFill>
                  <a:schemeClr val="accent1">
                    <a:lumMod val="50000"/>
                  </a:schemeClr>
                </a:solidFill>
                <a:latin typeface="Calibri Light" panose="020F0302020204030204" pitchFamily="34" charset="0"/>
                <a:cs typeface="Calibri Light" panose="020F0302020204030204" pitchFamily="34" charset="0"/>
              </a:rPr>
              <a:t> </a:t>
            </a:r>
            <a:r>
              <a:rPr lang="en-US" b="1" dirty="0">
                <a:solidFill>
                  <a:schemeClr val="accent1">
                    <a:lumMod val="50000"/>
                  </a:schemeClr>
                </a:solidFill>
                <a:latin typeface="Calibri Light" panose="020F0302020204030204" pitchFamily="34" charset="0"/>
                <a:cs typeface="Calibri Light" panose="020F0302020204030204" pitchFamily="34" charset="0"/>
              </a:rPr>
              <a:t>+ m</a:t>
            </a:r>
            <a:r>
              <a:rPr lang="ru-RU" b="1" dirty="0">
                <a:solidFill>
                  <a:schemeClr val="accent1">
                    <a:lumMod val="50000"/>
                  </a:schemeClr>
                </a:solidFill>
                <a:latin typeface="Calibri Light" panose="020F0302020204030204" pitchFamily="34" charset="0"/>
                <a:cs typeface="Calibri Light" panose="020F0302020204030204" pitchFamily="34" charset="0"/>
              </a:rPr>
              <a:t>*</a:t>
            </a:r>
            <a:r>
              <a:rPr lang="en-US" b="1" dirty="0">
                <a:solidFill>
                  <a:schemeClr val="accent1">
                    <a:lumMod val="50000"/>
                  </a:schemeClr>
                </a:solidFill>
                <a:latin typeface="Calibri Light" panose="020F0302020204030204" pitchFamily="34" charset="0"/>
                <a:cs typeface="Calibri Light" panose="020F0302020204030204" pitchFamily="34" charset="0"/>
              </a:rPr>
              <a:t>k</a:t>
            </a:r>
            <a:r>
              <a:rPr lang="ru-RU" b="1" dirty="0">
                <a:solidFill>
                  <a:schemeClr val="accent1">
                    <a:lumMod val="50000"/>
                  </a:schemeClr>
                </a:solidFill>
                <a:latin typeface="Calibri Light" panose="020F0302020204030204" pitchFamily="34" charset="0"/>
                <a:cs typeface="Calibri Light" panose="020F0302020204030204" pitchFamily="34" charset="0"/>
              </a:rPr>
              <a:t>), так как мы сначала проходим по подстроке и создаем алфавит, затем для каждого символа из алфавита проходим по подстроке и добавляем в таблицу.</a:t>
            </a:r>
          </a:p>
          <a:p>
            <a:r>
              <a:rPr lang="ru-RU" b="1" dirty="0">
                <a:solidFill>
                  <a:schemeClr val="accent1">
                    <a:lumMod val="50000"/>
                  </a:schemeClr>
                </a:solidFill>
                <a:latin typeface="Calibri Light" panose="020F0302020204030204" pitchFamily="34" charset="0"/>
                <a:cs typeface="Calibri Light" panose="020F0302020204030204" pitchFamily="34" charset="0"/>
              </a:rPr>
              <a:t>В варианте же из предыдущего слайда имеет линейную сложность.</a:t>
            </a:r>
          </a:p>
          <a:p>
            <a:endParaRPr lang="ru-RU" dirty="0">
              <a:latin typeface="Cascadia Mono" panose="020B0609020000020004" pitchFamily="49" charset="0"/>
              <a:cs typeface="Cascadia Mono" panose="020B0609020000020004" pitchFamily="49" charset="0"/>
            </a:endParaRPr>
          </a:p>
        </p:txBody>
      </p:sp>
    </p:spTree>
    <p:extLst>
      <p:ext uri="{BB962C8B-B14F-4D97-AF65-F5344CB8AC3E}">
        <p14:creationId xmlns:p14="http://schemas.microsoft.com/office/powerpoint/2010/main" val="1727330067"/>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C9A0F2-6D24-445D-BCB5-1453532B0905}"/>
              </a:ext>
            </a:extLst>
          </p:cNvPr>
          <p:cNvSpPr>
            <a:spLocks noGrp="1"/>
          </p:cNvSpPr>
          <p:nvPr>
            <p:ph type="title"/>
          </p:nvPr>
        </p:nvSpPr>
        <p:spPr/>
        <p:txBody>
          <a:bodyPr/>
          <a:lstStyle/>
          <a:p>
            <a:r>
              <a:rPr lang="ru-RU" dirty="0">
                <a:solidFill>
                  <a:schemeClr val="accent1">
                    <a:lumMod val="50000"/>
                  </a:schemeClr>
                </a:solidFill>
                <a:latin typeface="Calibri" panose="020F0502020204030204" pitchFamily="34" charset="0"/>
                <a:cs typeface="Calibri" panose="020F0502020204030204" pitchFamily="34" charset="0"/>
              </a:rPr>
              <a:t>Сложность</a:t>
            </a:r>
          </a:p>
        </p:txBody>
      </p:sp>
      <p:sp>
        <p:nvSpPr>
          <p:cNvPr id="3" name="Объект 2">
            <a:extLst>
              <a:ext uri="{FF2B5EF4-FFF2-40B4-BE49-F238E27FC236}">
                <a16:creationId xmlns:a16="http://schemas.microsoft.com/office/drawing/2014/main" id="{B9A6DCAA-349F-45F5-A233-C28A0C6D9082}"/>
              </a:ext>
            </a:extLst>
          </p:cNvPr>
          <p:cNvSpPr>
            <a:spLocks noGrp="1"/>
          </p:cNvSpPr>
          <p:nvPr>
            <p:ph idx="1"/>
          </p:nvPr>
        </p:nvSpPr>
        <p:spPr/>
        <p:txBody>
          <a:bodyPr/>
          <a:lstStyle/>
          <a:p>
            <a:r>
              <a:rPr lang="ru-RU" b="1" dirty="0">
                <a:solidFill>
                  <a:schemeClr val="accent1">
                    <a:lumMod val="50000"/>
                  </a:schemeClr>
                </a:solidFill>
                <a:latin typeface="Calibri Light" panose="020F0302020204030204" pitchFamily="34" charset="0"/>
                <a:cs typeface="Calibri Light" panose="020F0302020204030204" pitchFamily="34" charset="0"/>
              </a:rPr>
              <a:t>Пространственная сложность для правила хорошего суффикса же </a:t>
            </a:r>
            <a:r>
              <a:rPr lang="en-US" b="1" dirty="0">
                <a:solidFill>
                  <a:schemeClr val="accent1">
                    <a:lumMod val="50000"/>
                  </a:schemeClr>
                </a:solidFill>
                <a:latin typeface="Calibri Light" panose="020F0302020204030204" pitchFamily="34" charset="0"/>
                <a:cs typeface="Calibri Light" panose="020F0302020204030204" pitchFamily="34" charset="0"/>
              </a:rPr>
              <a:t>O(2m)</a:t>
            </a:r>
            <a:r>
              <a:rPr lang="ru-RU" b="1" dirty="0">
                <a:solidFill>
                  <a:schemeClr val="accent1">
                    <a:lumMod val="50000"/>
                  </a:schemeClr>
                </a:solidFill>
                <a:latin typeface="Calibri Light" panose="020F0302020204030204" pitchFamily="34" charset="0"/>
                <a:cs typeface="Calibri Light" panose="020F0302020204030204" pitchFamily="34" charset="0"/>
              </a:rPr>
              <a:t>, так как мы имеем два массива длины </a:t>
            </a:r>
            <a:r>
              <a:rPr lang="en-US" b="1" dirty="0">
                <a:solidFill>
                  <a:schemeClr val="accent1">
                    <a:lumMod val="50000"/>
                  </a:schemeClr>
                </a:solidFill>
                <a:latin typeface="Calibri Light" panose="020F0302020204030204" pitchFamily="34" charset="0"/>
                <a:cs typeface="Calibri Light" panose="020F0302020204030204" pitchFamily="34" charset="0"/>
              </a:rPr>
              <a:t>m</a:t>
            </a:r>
            <a:r>
              <a:rPr lang="ru-RU" b="1" dirty="0">
                <a:solidFill>
                  <a:schemeClr val="accent1">
                    <a:lumMod val="50000"/>
                  </a:schemeClr>
                </a:solidFill>
                <a:latin typeface="Calibri Light" panose="020F0302020204030204" pitchFamily="34" charset="0"/>
                <a:cs typeface="Calibri Light" panose="020F0302020204030204" pitchFamily="34" charset="0"/>
              </a:rPr>
              <a:t>. При этом мы либо двигаем оба указателя вперед, либо второй назад. В худшем случае получаем </a:t>
            </a:r>
            <a:r>
              <a:rPr lang="en-US" b="1" dirty="0">
                <a:solidFill>
                  <a:schemeClr val="accent1">
                    <a:lumMod val="50000"/>
                  </a:schemeClr>
                </a:solidFill>
                <a:latin typeface="Calibri Light" panose="020F0302020204030204" pitchFamily="34" charset="0"/>
                <a:cs typeface="Calibri Light" panose="020F0302020204030204" pitchFamily="34" charset="0"/>
              </a:rPr>
              <a:t>O(2m + m)</a:t>
            </a:r>
            <a:r>
              <a:rPr lang="ru-RU" b="1" dirty="0">
                <a:solidFill>
                  <a:schemeClr val="accent1">
                    <a:lumMod val="50000"/>
                  </a:schemeClr>
                </a:solidFill>
                <a:latin typeface="Calibri Light" panose="020F0302020204030204" pitchFamily="34" charset="0"/>
                <a:cs typeface="Calibri Light" panose="020F0302020204030204" pitchFamily="34" charset="0"/>
              </a:rPr>
              <a:t>, то есть линейную сложность.</a:t>
            </a:r>
          </a:p>
        </p:txBody>
      </p:sp>
    </p:spTree>
    <p:extLst>
      <p:ext uri="{BB962C8B-B14F-4D97-AF65-F5344CB8AC3E}">
        <p14:creationId xmlns:p14="http://schemas.microsoft.com/office/powerpoint/2010/main" val="12025607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541B4F-4A81-4692-8526-8D412D193734}"/>
              </a:ext>
            </a:extLst>
          </p:cNvPr>
          <p:cNvSpPr>
            <a:spLocks noGrp="1"/>
          </p:cNvSpPr>
          <p:nvPr>
            <p:ph type="title"/>
          </p:nvPr>
        </p:nvSpPr>
        <p:spPr/>
        <p:txBody>
          <a:bodyPr/>
          <a:lstStyle/>
          <a:p>
            <a:r>
              <a:rPr lang="ru-RU" dirty="0">
                <a:solidFill>
                  <a:schemeClr val="accent1">
                    <a:lumMod val="50000"/>
                  </a:schemeClr>
                </a:solidFill>
              </a:rPr>
              <a:t>Сложность</a:t>
            </a:r>
          </a:p>
        </p:txBody>
      </p:sp>
      <p:sp>
        <p:nvSpPr>
          <p:cNvPr id="3" name="Объект 2">
            <a:extLst>
              <a:ext uri="{FF2B5EF4-FFF2-40B4-BE49-F238E27FC236}">
                <a16:creationId xmlns:a16="http://schemas.microsoft.com/office/drawing/2014/main" id="{FD556EFB-438D-4E53-9480-5D55E78403FF}"/>
              </a:ext>
            </a:extLst>
          </p:cNvPr>
          <p:cNvSpPr>
            <a:spLocks noGrp="1"/>
          </p:cNvSpPr>
          <p:nvPr>
            <p:ph idx="1"/>
          </p:nvPr>
        </p:nvSpPr>
        <p:spPr/>
        <p:txBody>
          <a:bodyPr/>
          <a:lstStyle/>
          <a:p>
            <a:r>
              <a:rPr lang="ru-RU" dirty="0">
                <a:solidFill>
                  <a:schemeClr val="accent1">
                    <a:lumMod val="50000"/>
                  </a:schemeClr>
                </a:solidFill>
                <a:cs typeface="Cascadia Mono" panose="020B0609020000020004" pitchFamily="49" charset="0"/>
              </a:rPr>
              <a:t>Основной алгоритм же имеет пространственную сложность </a:t>
            </a:r>
            <a:r>
              <a:rPr lang="en-US" dirty="0">
                <a:solidFill>
                  <a:schemeClr val="accent1">
                    <a:lumMod val="50000"/>
                  </a:schemeClr>
                </a:solidFill>
                <a:latin typeface="Cascadia Mono" panose="020B0609020000020004" pitchFamily="49" charset="0"/>
                <a:cs typeface="Cascadia Mono" panose="020B0609020000020004" pitchFamily="49" charset="0"/>
              </a:rPr>
              <a:t>O(m + </a:t>
            </a:r>
            <a:r>
              <a:rPr lang="en-US" dirty="0" err="1">
                <a:solidFill>
                  <a:schemeClr val="accent1">
                    <a:lumMod val="50000"/>
                  </a:schemeClr>
                </a:solidFill>
                <a:latin typeface="Cascadia Mono" panose="020B0609020000020004" pitchFamily="49" charset="0"/>
                <a:cs typeface="Cascadia Mono" panose="020B0609020000020004" pitchFamily="49" charset="0"/>
              </a:rPr>
              <a:t>mk</a:t>
            </a:r>
            <a:r>
              <a:rPr lang="en-US" dirty="0">
                <a:solidFill>
                  <a:schemeClr val="accent1">
                    <a:lumMod val="50000"/>
                  </a:schemeClr>
                </a:solidFill>
                <a:latin typeface="Cascadia Mono" panose="020B0609020000020004" pitchFamily="49" charset="0"/>
                <a:cs typeface="Cascadia Mono" panose="020B0609020000020004" pitchFamily="49" charset="0"/>
              </a:rPr>
              <a:t>)</a:t>
            </a:r>
            <a:r>
              <a:rPr lang="ru-RU" dirty="0">
                <a:solidFill>
                  <a:schemeClr val="accent1">
                    <a:lumMod val="50000"/>
                  </a:schemeClr>
                </a:solidFill>
                <a:cs typeface="Cascadia Mono" panose="020B0609020000020004" pitchFamily="49" charset="0"/>
              </a:rPr>
              <a:t>, так как нужно хранить два массива для каждого из правил.</a:t>
            </a:r>
          </a:p>
          <a:p>
            <a:r>
              <a:rPr lang="ru-RU" dirty="0">
                <a:solidFill>
                  <a:schemeClr val="accent1">
                    <a:lumMod val="50000"/>
                  </a:schemeClr>
                </a:solidFill>
              </a:rPr>
              <a:t>Если не использовать правило </a:t>
            </a:r>
            <a:r>
              <a:rPr lang="ru-RU" dirty="0" err="1">
                <a:solidFill>
                  <a:schemeClr val="accent1">
                    <a:lumMod val="50000"/>
                  </a:schemeClr>
                </a:solidFill>
              </a:rPr>
              <a:t>Галила</a:t>
            </a:r>
            <a:r>
              <a:rPr lang="ru-RU" dirty="0">
                <a:solidFill>
                  <a:schemeClr val="accent1">
                    <a:lumMod val="50000"/>
                  </a:schemeClr>
                </a:solidFill>
              </a:rPr>
              <a:t>, то в худшем случае мы имеем сложность </a:t>
            </a:r>
            <a:r>
              <a:rPr lang="en-US" dirty="0">
                <a:solidFill>
                  <a:schemeClr val="accent1">
                    <a:lumMod val="50000"/>
                  </a:schemeClr>
                </a:solidFill>
                <a:latin typeface="Cascadia Mono" panose="020B0609020000020004" pitchFamily="49" charset="0"/>
                <a:cs typeface="Cascadia Mono" panose="020B0609020000020004" pitchFamily="49" charset="0"/>
              </a:rPr>
              <a:t>O(</a:t>
            </a:r>
            <a:r>
              <a:rPr lang="en-US" dirty="0" err="1">
                <a:solidFill>
                  <a:schemeClr val="accent1">
                    <a:lumMod val="50000"/>
                  </a:schemeClr>
                </a:solidFill>
                <a:latin typeface="Cascadia Mono" panose="020B0609020000020004" pitchFamily="49" charset="0"/>
                <a:cs typeface="Cascadia Mono" panose="020B0609020000020004" pitchFamily="49" charset="0"/>
              </a:rPr>
              <a:t>mn</a:t>
            </a:r>
            <a:r>
              <a:rPr lang="en-US" dirty="0">
                <a:solidFill>
                  <a:schemeClr val="accent1">
                    <a:lumMod val="50000"/>
                  </a:schemeClr>
                </a:solidFill>
                <a:latin typeface="Cascadia Mono" panose="020B0609020000020004" pitchFamily="49" charset="0"/>
                <a:cs typeface="Cascadia Mono" panose="020B0609020000020004" pitchFamily="49" charset="0"/>
              </a:rPr>
              <a:t>)</a:t>
            </a:r>
            <a:r>
              <a:rPr lang="en-US" dirty="0">
                <a:solidFill>
                  <a:schemeClr val="accent1">
                    <a:lumMod val="50000"/>
                  </a:schemeClr>
                </a:solidFill>
              </a:rPr>
              <a:t>.</a:t>
            </a:r>
            <a:r>
              <a:rPr lang="ru-RU" dirty="0">
                <a:solidFill>
                  <a:schemeClr val="accent1">
                    <a:lumMod val="50000"/>
                  </a:schemeClr>
                </a:solidFill>
              </a:rPr>
              <a:t> Например, если все символы в строке и в подстроке одинаковы, кроме первого.</a:t>
            </a:r>
          </a:p>
        </p:txBody>
      </p:sp>
    </p:spTree>
    <p:extLst>
      <p:ext uri="{BB962C8B-B14F-4D97-AF65-F5344CB8AC3E}">
        <p14:creationId xmlns:p14="http://schemas.microsoft.com/office/powerpoint/2010/main" val="139314818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2BDAE4-94E1-40A5-9F4D-531E9ACA4455}"/>
              </a:ext>
            </a:extLst>
          </p:cNvPr>
          <p:cNvSpPr>
            <a:spLocks noGrp="1"/>
          </p:cNvSpPr>
          <p:nvPr>
            <p:ph type="title"/>
          </p:nvPr>
        </p:nvSpPr>
        <p:spPr/>
        <p:txBody>
          <a:bodyPr/>
          <a:lstStyle/>
          <a:p>
            <a:r>
              <a:rPr lang="ru-RU" dirty="0"/>
              <a:t>Сложность</a:t>
            </a:r>
          </a:p>
        </p:txBody>
      </p:sp>
      <p:sp>
        <p:nvSpPr>
          <p:cNvPr id="4" name="TextBox 3">
            <a:extLst>
              <a:ext uri="{FF2B5EF4-FFF2-40B4-BE49-F238E27FC236}">
                <a16:creationId xmlns:a16="http://schemas.microsoft.com/office/drawing/2014/main" id="{FB6CA7A9-48E6-464B-B83E-19DAAEF86932}"/>
              </a:ext>
            </a:extLst>
          </p:cNvPr>
          <p:cNvSpPr txBox="1"/>
          <p:nvPr/>
        </p:nvSpPr>
        <p:spPr>
          <a:xfrm>
            <a:off x="1258747" y="1690688"/>
            <a:ext cx="10933253" cy="1015663"/>
          </a:xfrm>
          <a:prstGeom prst="rect">
            <a:avLst/>
          </a:prstGeom>
          <a:noFill/>
        </p:spPr>
        <p:txBody>
          <a:bodyPr wrap="square" rtlCol="0">
            <a:spAutoFit/>
          </a:bodyPr>
          <a:lstStyle/>
          <a:p>
            <a:r>
              <a:rPr lang="ru-RU" sz="6000" dirty="0">
                <a:solidFill>
                  <a:srgbClr val="FF0000"/>
                </a:solidFill>
                <a:latin typeface="Cascadia Mono" panose="020B0609020000020004" pitchFamily="49" charset="0"/>
                <a:cs typeface="Cascadia Mono" panose="020B0609020000020004" pitchFamily="49" charset="0"/>
              </a:rPr>
              <a:t>Х</a:t>
            </a:r>
            <a:r>
              <a:rPr lang="ru-RU" sz="6000" dirty="0">
                <a:solidFill>
                  <a:srgbClr val="00B050"/>
                </a:solidFill>
                <a:latin typeface="Cascadia Mono" panose="020B0609020000020004" pitchFamily="49" charset="0"/>
                <a:cs typeface="Cascadia Mono" panose="020B0609020000020004" pitchFamily="49" charset="0"/>
              </a:rPr>
              <a:t>ХХХХ</a:t>
            </a:r>
            <a:r>
              <a:rPr lang="ru-RU" sz="6000" dirty="0">
                <a:latin typeface="Cascadia Mono" panose="020B0609020000020004" pitchFamily="49" charset="0"/>
                <a:cs typeface="Cascadia Mono" panose="020B0609020000020004" pitchFamily="49" charset="0"/>
              </a:rPr>
              <a:t>ХХХХХХ…</a:t>
            </a:r>
          </a:p>
        </p:txBody>
      </p:sp>
      <p:sp>
        <p:nvSpPr>
          <p:cNvPr id="5" name="TextBox 4">
            <a:extLst>
              <a:ext uri="{FF2B5EF4-FFF2-40B4-BE49-F238E27FC236}">
                <a16:creationId xmlns:a16="http://schemas.microsoft.com/office/drawing/2014/main" id="{760BB70C-2436-44B7-8C72-87E21350BC66}"/>
              </a:ext>
            </a:extLst>
          </p:cNvPr>
          <p:cNvSpPr txBox="1"/>
          <p:nvPr/>
        </p:nvSpPr>
        <p:spPr>
          <a:xfrm>
            <a:off x="1236979" y="2606090"/>
            <a:ext cx="5127585" cy="1015663"/>
          </a:xfrm>
          <a:prstGeom prst="rect">
            <a:avLst/>
          </a:prstGeom>
          <a:noFill/>
        </p:spPr>
        <p:txBody>
          <a:bodyPr wrap="square" rtlCol="0">
            <a:spAutoFit/>
          </a:bodyPr>
          <a:lstStyle/>
          <a:p>
            <a:r>
              <a:rPr lang="en-US" sz="6000" dirty="0">
                <a:solidFill>
                  <a:srgbClr val="FF0000"/>
                </a:solidFill>
                <a:latin typeface="Cascadia Mono" panose="020B0609020000020004" pitchFamily="49" charset="0"/>
                <a:cs typeface="Cascadia Mono" panose="020B0609020000020004" pitchFamily="49" charset="0"/>
              </a:rPr>
              <a:t>Y</a:t>
            </a:r>
            <a:r>
              <a:rPr lang="ru-RU" sz="6000" dirty="0">
                <a:solidFill>
                  <a:srgbClr val="00B050"/>
                </a:solidFill>
                <a:latin typeface="Cascadia Mono" panose="020B0609020000020004" pitchFamily="49" charset="0"/>
                <a:cs typeface="Cascadia Mono" panose="020B0609020000020004" pitchFamily="49" charset="0"/>
              </a:rPr>
              <a:t>ХХХХ</a:t>
            </a:r>
          </a:p>
        </p:txBody>
      </p:sp>
      <p:sp>
        <p:nvSpPr>
          <p:cNvPr id="6" name="TextBox 5">
            <a:extLst>
              <a:ext uri="{FF2B5EF4-FFF2-40B4-BE49-F238E27FC236}">
                <a16:creationId xmlns:a16="http://schemas.microsoft.com/office/drawing/2014/main" id="{0E53154E-3599-46BE-A334-50E254D9B69A}"/>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939B0335-F98D-48A1-9DA4-989FF56F5FFC}"/>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3688488924"/>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2BDAE4-94E1-40A5-9F4D-531E9ACA4455}"/>
              </a:ext>
            </a:extLst>
          </p:cNvPr>
          <p:cNvSpPr>
            <a:spLocks noGrp="1"/>
          </p:cNvSpPr>
          <p:nvPr>
            <p:ph type="title"/>
          </p:nvPr>
        </p:nvSpPr>
        <p:spPr/>
        <p:txBody>
          <a:bodyPr/>
          <a:lstStyle/>
          <a:p>
            <a:r>
              <a:rPr lang="ru-RU" dirty="0"/>
              <a:t>Сложность</a:t>
            </a:r>
          </a:p>
        </p:txBody>
      </p:sp>
      <p:sp>
        <p:nvSpPr>
          <p:cNvPr id="4" name="TextBox 3">
            <a:extLst>
              <a:ext uri="{FF2B5EF4-FFF2-40B4-BE49-F238E27FC236}">
                <a16:creationId xmlns:a16="http://schemas.microsoft.com/office/drawing/2014/main" id="{FB6CA7A9-48E6-464B-B83E-19DAAEF86932}"/>
              </a:ext>
            </a:extLst>
          </p:cNvPr>
          <p:cNvSpPr txBox="1"/>
          <p:nvPr/>
        </p:nvSpPr>
        <p:spPr>
          <a:xfrm>
            <a:off x="1258747" y="1690688"/>
            <a:ext cx="10933253" cy="1015663"/>
          </a:xfrm>
          <a:prstGeom prst="rect">
            <a:avLst/>
          </a:prstGeom>
          <a:noFill/>
        </p:spPr>
        <p:txBody>
          <a:bodyPr wrap="square" rtlCol="0">
            <a:spAutoFit/>
          </a:bodyPr>
          <a:lstStyle/>
          <a:p>
            <a:r>
              <a:rPr lang="ru-RU" sz="6000" dirty="0">
                <a:latin typeface="Cascadia Mono" panose="020B0609020000020004" pitchFamily="49" charset="0"/>
                <a:cs typeface="Cascadia Mono" panose="020B0609020000020004" pitchFamily="49" charset="0"/>
              </a:rPr>
              <a:t>ХХ</a:t>
            </a:r>
            <a:r>
              <a:rPr lang="ru-RU" sz="6000" dirty="0">
                <a:solidFill>
                  <a:srgbClr val="00B050"/>
                </a:solidFill>
                <a:latin typeface="Cascadia Mono" panose="020B0609020000020004" pitchFamily="49" charset="0"/>
                <a:cs typeface="Cascadia Mono" panose="020B0609020000020004" pitchFamily="49" charset="0"/>
              </a:rPr>
              <a:t>ХХХ</a:t>
            </a:r>
            <a:r>
              <a:rPr lang="ru-RU" sz="6000" dirty="0">
                <a:latin typeface="Cascadia Mono" panose="020B0609020000020004" pitchFamily="49" charset="0"/>
                <a:cs typeface="Cascadia Mono" panose="020B0609020000020004" pitchFamily="49" charset="0"/>
              </a:rPr>
              <a:t>ХХХХХХ…</a:t>
            </a:r>
          </a:p>
        </p:txBody>
      </p:sp>
      <p:sp>
        <p:nvSpPr>
          <p:cNvPr id="5" name="TextBox 4">
            <a:extLst>
              <a:ext uri="{FF2B5EF4-FFF2-40B4-BE49-F238E27FC236}">
                <a16:creationId xmlns:a16="http://schemas.microsoft.com/office/drawing/2014/main" id="{760BB70C-2436-44B7-8C72-87E21350BC66}"/>
              </a:ext>
            </a:extLst>
          </p:cNvPr>
          <p:cNvSpPr txBox="1"/>
          <p:nvPr/>
        </p:nvSpPr>
        <p:spPr>
          <a:xfrm>
            <a:off x="1236975" y="2606090"/>
            <a:ext cx="5127585" cy="1015663"/>
          </a:xfrm>
          <a:prstGeom prst="rect">
            <a:avLst/>
          </a:prstGeom>
          <a:noFill/>
        </p:spPr>
        <p:txBody>
          <a:bodyPr wrap="square" rtlCol="0">
            <a:spAutoFit/>
          </a:bodyPr>
          <a:lstStyle/>
          <a:p>
            <a:r>
              <a:rPr lang="en-US" sz="6000" dirty="0">
                <a:latin typeface="Cascadia Mono" panose="020B0609020000020004" pitchFamily="49" charset="0"/>
                <a:cs typeface="Cascadia Mono" panose="020B0609020000020004" pitchFamily="49" charset="0"/>
              </a:rPr>
              <a:t>Y</a:t>
            </a:r>
            <a:r>
              <a:rPr lang="ru-RU" sz="6000" dirty="0">
                <a:solidFill>
                  <a:srgbClr val="00B0F0"/>
                </a:solidFill>
                <a:latin typeface="Cascadia Mono" panose="020B0609020000020004" pitchFamily="49" charset="0"/>
                <a:cs typeface="Cascadia Mono" panose="020B0609020000020004" pitchFamily="49" charset="0"/>
              </a:rPr>
              <a:t>ХХХ</a:t>
            </a:r>
            <a:r>
              <a:rPr lang="ru-RU" sz="6000" dirty="0">
                <a:latin typeface="Cascadia Mono" panose="020B0609020000020004" pitchFamily="49" charset="0"/>
                <a:cs typeface="Cascadia Mono" panose="020B0609020000020004" pitchFamily="49" charset="0"/>
              </a:rPr>
              <a:t>Х</a:t>
            </a:r>
          </a:p>
        </p:txBody>
      </p:sp>
      <p:sp>
        <p:nvSpPr>
          <p:cNvPr id="6" name="TextBox 5">
            <a:extLst>
              <a:ext uri="{FF2B5EF4-FFF2-40B4-BE49-F238E27FC236}">
                <a16:creationId xmlns:a16="http://schemas.microsoft.com/office/drawing/2014/main" id="{0E53154E-3599-46BE-A334-50E254D9B69A}"/>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939B0335-F98D-48A1-9DA4-989FF56F5FFC}"/>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227949845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2BDAE4-94E1-40A5-9F4D-531E9ACA4455}"/>
              </a:ext>
            </a:extLst>
          </p:cNvPr>
          <p:cNvSpPr>
            <a:spLocks noGrp="1"/>
          </p:cNvSpPr>
          <p:nvPr>
            <p:ph type="title"/>
          </p:nvPr>
        </p:nvSpPr>
        <p:spPr/>
        <p:txBody>
          <a:bodyPr/>
          <a:lstStyle/>
          <a:p>
            <a:r>
              <a:rPr lang="ru-RU" dirty="0"/>
              <a:t>Сложность</a:t>
            </a:r>
          </a:p>
        </p:txBody>
      </p:sp>
      <p:sp>
        <p:nvSpPr>
          <p:cNvPr id="8" name="Объект 2">
            <a:extLst>
              <a:ext uri="{FF2B5EF4-FFF2-40B4-BE49-F238E27FC236}">
                <a16:creationId xmlns:a16="http://schemas.microsoft.com/office/drawing/2014/main" id="{F8F775CA-F5C9-40A1-AA9D-87052B33BFD5}"/>
              </a:ext>
            </a:extLst>
          </p:cNvPr>
          <p:cNvSpPr>
            <a:spLocks noGrp="1"/>
          </p:cNvSpPr>
          <p:nvPr>
            <p:ph idx="1"/>
          </p:nvPr>
        </p:nvSpPr>
        <p:spPr>
          <a:xfrm>
            <a:off x="838200" y="3621753"/>
            <a:ext cx="10515600" cy="2555210"/>
          </a:xfrm>
        </p:spPr>
        <p:txBody>
          <a:bodyPr/>
          <a:lstStyle/>
          <a:p>
            <a:r>
              <a:rPr lang="ru-RU" dirty="0">
                <a:solidFill>
                  <a:schemeClr val="accent1">
                    <a:lumMod val="50000"/>
                  </a:schemeClr>
                </a:solidFill>
              </a:rPr>
              <a:t>Видим, что мы прошли по </a:t>
            </a:r>
            <a:r>
              <a:rPr lang="en-US" dirty="0">
                <a:solidFill>
                  <a:schemeClr val="accent1">
                    <a:lumMod val="50000"/>
                  </a:schemeClr>
                </a:solidFill>
              </a:rPr>
              <a:t>m </a:t>
            </a:r>
            <a:r>
              <a:rPr lang="ru-RU" dirty="0">
                <a:solidFill>
                  <a:schemeClr val="accent1">
                    <a:lumMod val="50000"/>
                  </a:schemeClr>
                </a:solidFill>
              </a:rPr>
              <a:t>символам, затем переместили шаблон на один и снова прошли по </a:t>
            </a:r>
            <a:r>
              <a:rPr lang="en-US" dirty="0">
                <a:solidFill>
                  <a:schemeClr val="accent1">
                    <a:lumMod val="50000"/>
                  </a:schemeClr>
                </a:solidFill>
              </a:rPr>
              <a:t>m</a:t>
            </a:r>
            <a:r>
              <a:rPr lang="ru-RU" dirty="0">
                <a:solidFill>
                  <a:schemeClr val="accent1">
                    <a:lumMod val="50000"/>
                  </a:schemeClr>
                </a:solidFill>
              </a:rPr>
              <a:t> символам. Это значит мы выполним </a:t>
            </a:r>
            <a:r>
              <a:rPr lang="en-US" dirty="0">
                <a:solidFill>
                  <a:schemeClr val="accent1">
                    <a:lumMod val="50000"/>
                  </a:schemeClr>
                </a:solidFill>
              </a:rPr>
              <a:t>m + m + m + m + ... </a:t>
            </a:r>
            <a:r>
              <a:rPr lang="ru-RU" dirty="0">
                <a:solidFill>
                  <a:schemeClr val="accent1">
                    <a:lumMod val="50000"/>
                  </a:schemeClr>
                </a:solidFill>
              </a:rPr>
              <a:t>≈</a:t>
            </a:r>
            <a:r>
              <a:rPr lang="en-US" dirty="0">
                <a:solidFill>
                  <a:schemeClr val="accent1">
                    <a:lumMod val="50000"/>
                  </a:schemeClr>
                </a:solidFill>
              </a:rPr>
              <a:t> nm </a:t>
            </a:r>
            <a:r>
              <a:rPr lang="ru-RU" dirty="0">
                <a:solidFill>
                  <a:schemeClr val="accent1">
                    <a:lumMod val="50000"/>
                  </a:schemeClr>
                </a:solidFill>
              </a:rPr>
              <a:t>итераций.</a:t>
            </a:r>
          </a:p>
        </p:txBody>
      </p:sp>
      <p:sp>
        <p:nvSpPr>
          <p:cNvPr id="4" name="TextBox 3">
            <a:extLst>
              <a:ext uri="{FF2B5EF4-FFF2-40B4-BE49-F238E27FC236}">
                <a16:creationId xmlns:a16="http://schemas.microsoft.com/office/drawing/2014/main" id="{FB6CA7A9-48E6-464B-B83E-19DAAEF86932}"/>
              </a:ext>
            </a:extLst>
          </p:cNvPr>
          <p:cNvSpPr txBox="1"/>
          <p:nvPr/>
        </p:nvSpPr>
        <p:spPr>
          <a:xfrm>
            <a:off x="1258747" y="1690688"/>
            <a:ext cx="10933253" cy="1015663"/>
          </a:xfrm>
          <a:prstGeom prst="rect">
            <a:avLst/>
          </a:prstGeom>
          <a:noFill/>
        </p:spPr>
        <p:txBody>
          <a:bodyPr wrap="square" rtlCol="0">
            <a:spAutoFit/>
          </a:bodyPr>
          <a:lstStyle/>
          <a:p>
            <a:r>
              <a:rPr lang="ru-RU" sz="6000" dirty="0">
                <a:latin typeface="Cascadia Mono" panose="020B0609020000020004" pitchFamily="49" charset="0"/>
                <a:cs typeface="Cascadia Mono" panose="020B0609020000020004" pitchFamily="49" charset="0"/>
              </a:rPr>
              <a:t>Х</a:t>
            </a:r>
            <a:r>
              <a:rPr lang="ru-RU" sz="6000" dirty="0">
                <a:solidFill>
                  <a:srgbClr val="FF0000"/>
                </a:solidFill>
                <a:latin typeface="Cascadia Mono" panose="020B0609020000020004" pitchFamily="49" charset="0"/>
                <a:cs typeface="Cascadia Mono" panose="020B0609020000020004" pitchFamily="49" charset="0"/>
              </a:rPr>
              <a:t>Х</a:t>
            </a:r>
            <a:r>
              <a:rPr lang="ru-RU" sz="6000" dirty="0">
                <a:solidFill>
                  <a:srgbClr val="00B050"/>
                </a:solidFill>
                <a:latin typeface="Cascadia Mono" panose="020B0609020000020004" pitchFamily="49" charset="0"/>
                <a:cs typeface="Cascadia Mono" panose="020B0609020000020004" pitchFamily="49" charset="0"/>
              </a:rPr>
              <a:t>ХХХХ</a:t>
            </a:r>
            <a:r>
              <a:rPr lang="ru-RU" sz="6000" dirty="0">
                <a:latin typeface="Cascadia Mono" panose="020B0609020000020004" pitchFamily="49" charset="0"/>
                <a:cs typeface="Cascadia Mono" panose="020B0609020000020004" pitchFamily="49" charset="0"/>
              </a:rPr>
              <a:t>ХХХХХ…</a:t>
            </a:r>
          </a:p>
        </p:txBody>
      </p:sp>
      <p:sp>
        <p:nvSpPr>
          <p:cNvPr id="5" name="TextBox 4">
            <a:extLst>
              <a:ext uri="{FF2B5EF4-FFF2-40B4-BE49-F238E27FC236}">
                <a16:creationId xmlns:a16="http://schemas.microsoft.com/office/drawing/2014/main" id="{760BB70C-2436-44B7-8C72-87E21350BC66}"/>
              </a:ext>
            </a:extLst>
          </p:cNvPr>
          <p:cNvSpPr txBox="1"/>
          <p:nvPr/>
        </p:nvSpPr>
        <p:spPr>
          <a:xfrm>
            <a:off x="1694179" y="2606090"/>
            <a:ext cx="5127585" cy="1015663"/>
          </a:xfrm>
          <a:prstGeom prst="rect">
            <a:avLst/>
          </a:prstGeom>
          <a:noFill/>
        </p:spPr>
        <p:txBody>
          <a:bodyPr wrap="square" rtlCol="0">
            <a:spAutoFit/>
          </a:bodyPr>
          <a:lstStyle/>
          <a:p>
            <a:r>
              <a:rPr lang="en-US" sz="6000" dirty="0">
                <a:solidFill>
                  <a:srgbClr val="FF0000"/>
                </a:solidFill>
                <a:latin typeface="Cascadia Mono" panose="020B0609020000020004" pitchFamily="49" charset="0"/>
                <a:cs typeface="Cascadia Mono" panose="020B0609020000020004" pitchFamily="49" charset="0"/>
              </a:rPr>
              <a:t>Y</a:t>
            </a:r>
            <a:r>
              <a:rPr lang="ru-RU" sz="6000" dirty="0">
                <a:solidFill>
                  <a:srgbClr val="00B050"/>
                </a:solidFill>
                <a:latin typeface="Cascadia Mono" panose="020B0609020000020004" pitchFamily="49" charset="0"/>
                <a:cs typeface="Cascadia Mono" panose="020B0609020000020004" pitchFamily="49" charset="0"/>
              </a:rPr>
              <a:t>ХХХХ</a:t>
            </a:r>
          </a:p>
        </p:txBody>
      </p:sp>
      <p:sp>
        <p:nvSpPr>
          <p:cNvPr id="6" name="TextBox 5">
            <a:extLst>
              <a:ext uri="{FF2B5EF4-FFF2-40B4-BE49-F238E27FC236}">
                <a16:creationId xmlns:a16="http://schemas.microsoft.com/office/drawing/2014/main" id="{0E53154E-3599-46BE-A334-50E254D9B69A}"/>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939B0335-F98D-48A1-9DA4-989FF56F5FFC}"/>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332818368"/>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2BDAE4-94E1-40A5-9F4D-531E9ACA4455}"/>
              </a:ext>
            </a:extLst>
          </p:cNvPr>
          <p:cNvSpPr>
            <a:spLocks noGrp="1"/>
          </p:cNvSpPr>
          <p:nvPr>
            <p:ph type="title"/>
          </p:nvPr>
        </p:nvSpPr>
        <p:spPr/>
        <p:txBody>
          <a:bodyPr/>
          <a:lstStyle/>
          <a:p>
            <a:r>
              <a:rPr lang="ru-RU" dirty="0"/>
              <a:t>Сложность</a:t>
            </a:r>
          </a:p>
        </p:txBody>
      </p:sp>
      <p:sp>
        <p:nvSpPr>
          <p:cNvPr id="8" name="Объект 2">
            <a:extLst>
              <a:ext uri="{FF2B5EF4-FFF2-40B4-BE49-F238E27FC236}">
                <a16:creationId xmlns:a16="http://schemas.microsoft.com/office/drawing/2014/main" id="{F8F775CA-F5C9-40A1-AA9D-87052B33BFD5}"/>
              </a:ext>
            </a:extLst>
          </p:cNvPr>
          <p:cNvSpPr>
            <a:spLocks noGrp="1"/>
          </p:cNvSpPr>
          <p:nvPr>
            <p:ph idx="1"/>
          </p:nvPr>
        </p:nvSpPr>
        <p:spPr>
          <a:xfrm>
            <a:off x="838200" y="3621753"/>
            <a:ext cx="10515600" cy="2555210"/>
          </a:xfrm>
        </p:spPr>
        <p:txBody>
          <a:bodyPr/>
          <a:lstStyle/>
          <a:p>
            <a:r>
              <a:rPr lang="ru-RU" dirty="0">
                <a:solidFill>
                  <a:schemeClr val="accent1">
                    <a:lumMod val="50000"/>
                  </a:schemeClr>
                </a:solidFill>
              </a:rPr>
              <a:t>Ну а если использовать правило </a:t>
            </a:r>
            <a:r>
              <a:rPr lang="ru-RU" dirty="0" err="1">
                <a:solidFill>
                  <a:schemeClr val="accent1">
                    <a:lumMod val="50000"/>
                  </a:schemeClr>
                </a:solidFill>
              </a:rPr>
              <a:t>Галила</a:t>
            </a:r>
            <a:r>
              <a:rPr lang="ru-RU" dirty="0">
                <a:solidFill>
                  <a:schemeClr val="accent1">
                    <a:lumMod val="50000"/>
                  </a:schemeClr>
                </a:solidFill>
              </a:rPr>
              <a:t>, мы будем проверять только 2 элемента подстроки. То есть итого будет </a:t>
            </a:r>
            <a:r>
              <a:rPr lang="en-US" dirty="0">
                <a:solidFill>
                  <a:schemeClr val="accent1">
                    <a:lumMod val="50000"/>
                  </a:schemeClr>
                </a:solidFill>
              </a:rPr>
              <a:t>m + 2 + 2 + 2 + ... </a:t>
            </a:r>
            <a:r>
              <a:rPr lang="ru-RU" dirty="0">
                <a:solidFill>
                  <a:schemeClr val="accent1">
                    <a:lumMod val="50000"/>
                  </a:schemeClr>
                </a:solidFill>
              </a:rPr>
              <a:t>≈</a:t>
            </a:r>
            <a:r>
              <a:rPr lang="en-US" dirty="0">
                <a:solidFill>
                  <a:schemeClr val="accent1">
                    <a:lumMod val="50000"/>
                  </a:schemeClr>
                </a:solidFill>
              </a:rPr>
              <a:t> m + 2n </a:t>
            </a:r>
            <a:r>
              <a:rPr lang="ru-RU" dirty="0">
                <a:solidFill>
                  <a:schemeClr val="accent1">
                    <a:lumMod val="50000"/>
                  </a:schemeClr>
                </a:solidFill>
              </a:rPr>
              <a:t>≈</a:t>
            </a:r>
            <a:r>
              <a:rPr lang="en-US" dirty="0">
                <a:solidFill>
                  <a:schemeClr val="accent1">
                    <a:lumMod val="50000"/>
                  </a:schemeClr>
                </a:solidFill>
              </a:rPr>
              <a:t> m + n</a:t>
            </a:r>
            <a:r>
              <a:rPr lang="ru-RU" dirty="0">
                <a:solidFill>
                  <a:schemeClr val="accent1">
                    <a:lumMod val="50000"/>
                  </a:schemeClr>
                </a:solidFill>
              </a:rPr>
              <a:t>. Итоговая сложность алгоритма </a:t>
            </a:r>
            <a:r>
              <a:rPr lang="en-US" dirty="0">
                <a:solidFill>
                  <a:schemeClr val="accent1">
                    <a:lumMod val="50000"/>
                  </a:schemeClr>
                </a:solidFill>
                <a:latin typeface="Cascadia Mono" panose="020B0609020000020004" pitchFamily="49" charset="0"/>
                <a:cs typeface="Cascadia Mono" panose="020B0609020000020004" pitchFamily="49" charset="0"/>
              </a:rPr>
              <a:t>O(n + m)</a:t>
            </a:r>
            <a:r>
              <a:rPr lang="ru-RU" dirty="0">
                <a:solidFill>
                  <a:schemeClr val="accent1">
                    <a:lumMod val="50000"/>
                  </a:schemeClr>
                </a:solidFill>
                <a:cs typeface="Cascadia Mono" panose="020B0609020000020004" pitchFamily="49" charset="0"/>
              </a:rPr>
              <a:t>. </a:t>
            </a:r>
            <a:endParaRPr lang="ru-RU" dirty="0">
              <a:solidFill>
                <a:schemeClr val="accent1">
                  <a:lumMod val="50000"/>
                </a:schemeClr>
              </a:solidFill>
              <a:latin typeface="Cascadia Mono" panose="020B0609020000020004" pitchFamily="49" charset="0"/>
              <a:cs typeface="Cascadia Mono" panose="020B0609020000020004" pitchFamily="49" charset="0"/>
            </a:endParaRPr>
          </a:p>
        </p:txBody>
      </p:sp>
      <p:sp>
        <p:nvSpPr>
          <p:cNvPr id="4" name="TextBox 3">
            <a:extLst>
              <a:ext uri="{FF2B5EF4-FFF2-40B4-BE49-F238E27FC236}">
                <a16:creationId xmlns:a16="http://schemas.microsoft.com/office/drawing/2014/main" id="{FB6CA7A9-48E6-464B-B83E-19DAAEF86932}"/>
              </a:ext>
            </a:extLst>
          </p:cNvPr>
          <p:cNvSpPr txBox="1"/>
          <p:nvPr/>
        </p:nvSpPr>
        <p:spPr>
          <a:xfrm>
            <a:off x="1258747" y="1690688"/>
            <a:ext cx="10933253" cy="1015663"/>
          </a:xfrm>
          <a:prstGeom prst="rect">
            <a:avLst/>
          </a:prstGeom>
          <a:noFill/>
        </p:spPr>
        <p:txBody>
          <a:bodyPr wrap="square" rtlCol="0">
            <a:spAutoFit/>
          </a:bodyPr>
          <a:lstStyle/>
          <a:p>
            <a:r>
              <a:rPr lang="ru-RU" sz="6000" dirty="0">
                <a:latin typeface="Cascadia Mono" panose="020B0609020000020004" pitchFamily="49" charset="0"/>
                <a:cs typeface="Cascadia Mono" panose="020B0609020000020004" pitchFamily="49" charset="0"/>
              </a:rPr>
              <a:t>Х</a:t>
            </a:r>
            <a:r>
              <a:rPr lang="ru-RU" sz="6000" dirty="0">
                <a:solidFill>
                  <a:srgbClr val="FF0000"/>
                </a:solidFill>
                <a:latin typeface="Cascadia Mono" panose="020B0609020000020004" pitchFamily="49" charset="0"/>
                <a:cs typeface="Cascadia Mono" panose="020B0609020000020004" pitchFamily="49" charset="0"/>
              </a:rPr>
              <a:t>Х</a:t>
            </a:r>
            <a:r>
              <a:rPr lang="ru-RU" sz="6000" dirty="0">
                <a:solidFill>
                  <a:schemeClr val="accent6">
                    <a:lumMod val="75000"/>
                  </a:schemeClr>
                </a:solidFill>
                <a:latin typeface="Cascadia Mono" panose="020B0609020000020004" pitchFamily="49" charset="0"/>
                <a:cs typeface="Cascadia Mono" panose="020B0609020000020004" pitchFamily="49" charset="0"/>
              </a:rPr>
              <a:t>ХХХ</a:t>
            </a:r>
            <a:r>
              <a:rPr lang="ru-RU" sz="6000" dirty="0">
                <a:solidFill>
                  <a:srgbClr val="00B050"/>
                </a:solidFill>
                <a:latin typeface="Cascadia Mono" panose="020B0609020000020004" pitchFamily="49" charset="0"/>
                <a:cs typeface="Cascadia Mono" panose="020B0609020000020004" pitchFamily="49" charset="0"/>
              </a:rPr>
              <a:t>Х</a:t>
            </a:r>
            <a:r>
              <a:rPr lang="ru-RU" sz="6000" dirty="0">
                <a:latin typeface="Cascadia Mono" panose="020B0609020000020004" pitchFamily="49" charset="0"/>
                <a:cs typeface="Cascadia Mono" panose="020B0609020000020004" pitchFamily="49" charset="0"/>
              </a:rPr>
              <a:t>ХХХХХ…</a:t>
            </a:r>
          </a:p>
        </p:txBody>
      </p:sp>
      <p:sp>
        <p:nvSpPr>
          <p:cNvPr id="5" name="TextBox 4">
            <a:extLst>
              <a:ext uri="{FF2B5EF4-FFF2-40B4-BE49-F238E27FC236}">
                <a16:creationId xmlns:a16="http://schemas.microsoft.com/office/drawing/2014/main" id="{760BB70C-2436-44B7-8C72-87E21350BC66}"/>
              </a:ext>
            </a:extLst>
          </p:cNvPr>
          <p:cNvSpPr txBox="1"/>
          <p:nvPr/>
        </p:nvSpPr>
        <p:spPr>
          <a:xfrm>
            <a:off x="1694179" y="2606090"/>
            <a:ext cx="5127585" cy="1015663"/>
          </a:xfrm>
          <a:prstGeom prst="rect">
            <a:avLst/>
          </a:prstGeom>
          <a:noFill/>
        </p:spPr>
        <p:txBody>
          <a:bodyPr wrap="square" rtlCol="0">
            <a:spAutoFit/>
          </a:bodyPr>
          <a:lstStyle/>
          <a:p>
            <a:r>
              <a:rPr lang="en-US" sz="6000" dirty="0">
                <a:solidFill>
                  <a:srgbClr val="FF0000"/>
                </a:solidFill>
                <a:latin typeface="Cascadia Mono" panose="020B0609020000020004" pitchFamily="49" charset="0"/>
                <a:cs typeface="Cascadia Mono" panose="020B0609020000020004" pitchFamily="49" charset="0"/>
              </a:rPr>
              <a:t>Y</a:t>
            </a:r>
            <a:r>
              <a:rPr lang="ru-RU" sz="6000" dirty="0">
                <a:solidFill>
                  <a:schemeClr val="accent6">
                    <a:lumMod val="75000"/>
                  </a:schemeClr>
                </a:solidFill>
                <a:latin typeface="Cascadia Mono" panose="020B0609020000020004" pitchFamily="49" charset="0"/>
                <a:cs typeface="Cascadia Mono" panose="020B0609020000020004" pitchFamily="49" charset="0"/>
              </a:rPr>
              <a:t>ХХХ</a:t>
            </a:r>
            <a:r>
              <a:rPr lang="ru-RU" sz="6000" dirty="0">
                <a:solidFill>
                  <a:srgbClr val="00B050"/>
                </a:solidFill>
                <a:latin typeface="Cascadia Mono" panose="020B0609020000020004" pitchFamily="49" charset="0"/>
                <a:cs typeface="Cascadia Mono" panose="020B0609020000020004" pitchFamily="49" charset="0"/>
              </a:rPr>
              <a:t>Х</a:t>
            </a:r>
          </a:p>
        </p:txBody>
      </p:sp>
      <p:sp>
        <p:nvSpPr>
          <p:cNvPr id="6" name="TextBox 5">
            <a:extLst>
              <a:ext uri="{FF2B5EF4-FFF2-40B4-BE49-F238E27FC236}">
                <a16:creationId xmlns:a16="http://schemas.microsoft.com/office/drawing/2014/main" id="{0E53154E-3599-46BE-A334-50E254D9B69A}"/>
              </a:ext>
            </a:extLst>
          </p:cNvPr>
          <p:cNvSpPr txBox="1"/>
          <p:nvPr/>
        </p:nvSpPr>
        <p:spPr>
          <a:xfrm>
            <a:off x="645289" y="1876138"/>
            <a:ext cx="613458" cy="646331"/>
          </a:xfrm>
          <a:prstGeom prst="rect">
            <a:avLst/>
          </a:prstGeom>
          <a:noFill/>
        </p:spPr>
        <p:txBody>
          <a:bodyPr wrap="square" rtlCol="0">
            <a:spAutoFit/>
          </a:bodyPr>
          <a:lstStyle/>
          <a:p>
            <a:r>
              <a:rPr lang="en-US" sz="3600" dirty="0"/>
              <a:t>T:</a:t>
            </a:r>
            <a:endParaRPr lang="ru-RU" sz="3600" dirty="0"/>
          </a:p>
        </p:txBody>
      </p:sp>
      <p:sp>
        <p:nvSpPr>
          <p:cNvPr id="7" name="TextBox 6">
            <a:extLst>
              <a:ext uri="{FF2B5EF4-FFF2-40B4-BE49-F238E27FC236}">
                <a16:creationId xmlns:a16="http://schemas.microsoft.com/office/drawing/2014/main" id="{939B0335-F98D-48A1-9DA4-989FF56F5FFC}"/>
              </a:ext>
            </a:extLst>
          </p:cNvPr>
          <p:cNvSpPr txBox="1"/>
          <p:nvPr/>
        </p:nvSpPr>
        <p:spPr>
          <a:xfrm>
            <a:off x="645289" y="2795028"/>
            <a:ext cx="613458" cy="646331"/>
          </a:xfrm>
          <a:prstGeom prst="rect">
            <a:avLst/>
          </a:prstGeom>
          <a:noFill/>
        </p:spPr>
        <p:txBody>
          <a:bodyPr wrap="square" rtlCol="0">
            <a:spAutoFit/>
          </a:bodyPr>
          <a:lstStyle/>
          <a:p>
            <a:r>
              <a:rPr lang="en-US" sz="3600" dirty="0"/>
              <a:t>P:</a:t>
            </a:r>
            <a:endParaRPr lang="ru-RU" sz="3600" dirty="0"/>
          </a:p>
        </p:txBody>
      </p:sp>
    </p:spTree>
    <p:extLst>
      <p:ext uri="{BB962C8B-B14F-4D97-AF65-F5344CB8AC3E}">
        <p14:creationId xmlns:p14="http://schemas.microsoft.com/office/powerpoint/2010/main" val="1783765139"/>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F3684-5475-4457-9E59-B872F7F56737}"/>
              </a:ext>
            </a:extLst>
          </p:cNvPr>
          <p:cNvSpPr>
            <a:spLocks noGrp="1"/>
          </p:cNvSpPr>
          <p:nvPr>
            <p:ph type="title"/>
          </p:nvPr>
        </p:nvSpPr>
        <p:spPr/>
        <p:txBody>
          <a:bodyPr/>
          <a:lstStyle/>
          <a:p>
            <a:r>
              <a:rPr lang="ru-RU" dirty="0"/>
              <a:t>Сложность</a:t>
            </a:r>
          </a:p>
        </p:txBody>
      </p:sp>
      <p:sp>
        <p:nvSpPr>
          <p:cNvPr id="3" name="Объект 2">
            <a:extLst>
              <a:ext uri="{FF2B5EF4-FFF2-40B4-BE49-F238E27FC236}">
                <a16:creationId xmlns:a16="http://schemas.microsoft.com/office/drawing/2014/main" id="{F9ACCA92-3F2E-44C5-B666-16D632832D04}"/>
              </a:ext>
            </a:extLst>
          </p:cNvPr>
          <p:cNvSpPr>
            <a:spLocks noGrp="1"/>
          </p:cNvSpPr>
          <p:nvPr>
            <p:ph idx="1"/>
          </p:nvPr>
        </p:nvSpPr>
        <p:spPr/>
        <p:txBody>
          <a:bodyPr/>
          <a:lstStyle/>
          <a:p>
            <a:r>
              <a:rPr lang="ru-RU" dirty="0">
                <a:solidFill>
                  <a:schemeClr val="accent1">
                    <a:lumMod val="50000"/>
                  </a:schemeClr>
                </a:solidFill>
              </a:rPr>
              <a:t>В лучшем случае сложность будет </a:t>
            </a:r>
            <a:r>
              <a:rPr lang="en-US" dirty="0">
                <a:solidFill>
                  <a:schemeClr val="accent1">
                    <a:lumMod val="50000"/>
                  </a:schemeClr>
                </a:solidFill>
              </a:rPr>
              <a:t>O(n/m)</a:t>
            </a:r>
            <a:r>
              <a:rPr lang="ru-RU" dirty="0">
                <a:solidFill>
                  <a:schemeClr val="accent1">
                    <a:lumMod val="50000"/>
                  </a:schemeClr>
                </a:solidFill>
              </a:rPr>
              <a:t>. Например если ни один символ подстроки не совпадает с символом из строки. Тогда алгоритм будет пропускать проверку всех символов подстроки.</a:t>
            </a:r>
          </a:p>
          <a:p>
            <a:endParaRPr lang="ru-RU" dirty="0">
              <a:solidFill>
                <a:schemeClr val="accent1">
                  <a:lumMod val="50000"/>
                </a:schemeClr>
              </a:solidFill>
            </a:endParaRPr>
          </a:p>
          <a:p>
            <a:pPr marL="0" indent="0">
              <a:buNone/>
            </a:pPr>
            <a:r>
              <a:rPr lang="ru-RU" dirty="0">
                <a:latin typeface="Cascadia Mono" panose="020B0609020000020004" pitchFamily="49" charset="0"/>
                <a:cs typeface="Cascadia Mono" panose="020B0609020000020004" pitchFamily="49" charset="0"/>
              </a:rPr>
              <a:t>АА</a:t>
            </a:r>
            <a:r>
              <a:rPr lang="ru-RU" dirty="0">
                <a:solidFill>
                  <a:srgbClr val="FF0000"/>
                </a:solidFill>
                <a:latin typeface="Cascadia Mono" panose="020B0609020000020004" pitchFamily="49" charset="0"/>
                <a:cs typeface="Cascadia Mono" panose="020B0609020000020004" pitchFamily="49" charset="0"/>
              </a:rPr>
              <a:t>А</a:t>
            </a:r>
            <a:r>
              <a:rPr lang="ru-RU" dirty="0">
                <a:latin typeface="Cascadia Mono" panose="020B0609020000020004" pitchFamily="49" charset="0"/>
                <a:cs typeface="Cascadia Mono" panose="020B0609020000020004" pitchFamily="49" charset="0"/>
              </a:rPr>
              <a:t>АААААААА…      ААААА</a:t>
            </a:r>
            <a:r>
              <a:rPr lang="ru-RU" dirty="0">
                <a:solidFill>
                  <a:srgbClr val="FF0000"/>
                </a:solidFill>
                <a:latin typeface="Cascadia Mono" panose="020B0609020000020004" pitchFamily="49" charset="0"/>
                <a:cs typeface="Cascadia Mono" panose="020B0609020000020004" pitchFamily="49" charset="0"/>
              </a:rPr>
              <a:t>А</a:t>
            </a:r>
            <a:r>
              <a:rPr lang="ru-RU" dirty="0">
                <a:latin typeface="Cascadia Mono" panose="020B0609020000020004" pitchFamily="49" charset="0"/>
                <a:cs typeface="Cascadia Mono" panose="020B0609020000020004" pitchFamily="49" charset="0"/>
              </a:rPr>
              <a:t>ААААА…     </a:t>
            </a:r>
            <a:r>
              <a:rPr lang="en-US" dirty="0">
                <a:latin typeface="Cascadia Mono" panose="020B0609020000020004" pitchFamily="49" charset="0"/>
                <a:cs typeface="Cascadia Mono" panose="020B0609020000020004" pitchFamily="49" charset="0"/>
              </a:rPr>
              <a:t> </a:t>
            </a:r>
            <a:r>
              <a:rPr lang="ru-RU" dirty="0">
                <a:latin typeface="Cascadia Mono" panose="020B0609020000020004" pitchFamily="49" charset="0"/>
                <a:cs typeface="Cascadia Mono" panose="020B0609020000020004" pitchFamily="49" charset="0"/>
              </a:rPr>
              <a:t>АААААААА</a:t>
            </a:r>
            <a:r>
              <a:rPr lang="ru-RU" dirty="0">
                <a:solidFill>
                  <a:srgbClr val="FF0000"/>
                </a:solidFill>
                <a:latin typeface="Cascadia Mono" panose="020B0609020000020004" pitchFamily="49" charset="0"/>
                <a:cs typeface="Cascadia Mono" panose="020B0609020000020004" pitchFamily="49" charset="0"/>
              </a:rPr>
              <a:t>А</a:t>
            </a:r>
            <a:r>
              <a:rPr lang="ru-RU" dirty="0">
                <a:latin typeface="Cascadia Mono" panose="020B0609020000020004" pitchFamily="49" charset="0"/>
                <a:cs typeface="Cascadia Mono" panose="020B0609020000020004" pitchFamily="49" charset="0"/>
              </a:rPr>
              <a:t>АА…</a:t>
            </a:r>
          </a:p>
          <a:p>
            <a:pPr marL="0" indent="0">
              <a:buNone/>
            </a:pPr>
            <a:r>
              <a:rPr lang="ru-RU" dirty="0">
                <a:latin typeface="Cascadia Mono" panose="020B0609020000020004" pitchFamily="49" charset="0"/>
                <a:cs typeface="Cascadia Mono" panose="020B0609020000020004" pitchFamily="49" charset="0"/>
              </a:rPr>
              <a:t>ВВ</a:t>
            </a:r>
            <a:r>
              <a:rPr lang="ru-RU" dirty="0">
                <a:solidFill>
                  <a:srgbClr val="FF0000"/>
                </a:solidFill>
                <a:latin typeface="Cascadia Mono" panose="020B0609020000020004" pitchFamily="49" charset="0"/>
                <a:cs typeface="Cascadia Mono" panose="020B0609020000020004" pitchFamily="49" charset="0"/>
              </a:rPr>
              <a:t>В</a:t>
            </a:r>
            <a:r>
              <a:rPr lang="ru-RU" dirty="0">
                <a:latin typeface="Cascadia Mono" panose="020B0609020000020004" pitchFamily="49" charset="0"/>
                <a:cs typeface="Cascadia Mono" panose="020B0609020000020004" pitchFamily="49" charset="0"/>
              </a:rPr>
              <a:t> </a:t>
            </a:r>
            <a:r>
              <a:rPr lang="en-US" dirty="0">
                <a:latin typeface="Cascadia Mono" panose="020B0609020000020004" pitchFamily="49" charset="0"/>
                <a:cs typeface="Cascadia Mono" panose="020B0609020000020004" pitchFamily="49" charset="0"/>
              </a:rPr>
              <a:t>                 </a:t>
            </a:r>
            <a:r>
              <a:rPr lang="ru-RU" dirty="0">
                <a:latin typeface="Cascadia Mono" panose="020B0609020000020004" pitchFamily="49" charset="0"/>
                <a:cs typeface="Cascadia Mono" panose="020B0609020000020004" pitchFamily="49" charset="0"/>
              </a:rPr>
              <a:t>ВВ</a:t>
            </a:r>
            <a:r>
              <a:rPr lang="ru-RU" dirty="0">
                <a:solidFill>
                  <a:srgbClr val="FF0000"/>
                </a:solidFill>
                <a:latin typeface="Cascadia Mono" panose="020B0609020000020004" pitchFamily="49" charset="0"/>
                <a:cs typeface="Cascadia Mono" panose="020B0609020000020004" pitchFamily="49" charset="0"/>
              </a:rPr>
              <a:t>В</a:t>
            </a:r>
            <a:r>
              <a:rPr lang="ru-RU" dirty="0">
                <a:latin typeface="Cascadia Mono" panose="020B0609020000020004" pitchFamily="49" charset="0"/>
                <a:cs typeface="Cascadia Mono" panose="020B0609020000020004" pitchFamily="49" charset="0"/>
              </a:rPr>
              <a:t>                 </a:t>
            </a:r>
            <a:r>
              <a:rPr lang="en-US" dirty="0">
                <a:latin typeface="Cascadia Mono" panose="020B0609020000020004" pitchFamily="49" charset="0"/>
                <a:cs typeface="Cascadia Mono" panose="020B0609020000020004" pitchFamily="49" charset="0"/>
              </a:rPr>
              <a:t> </a:t>
            </a:r>
            <a:r>
              <a:rPr lang="ru-RU" dirty="0">
                <a:latin typeface="Cascadia Mono" panose="020B0609020000020004" pitchFamily="49" charset="0"/>
                <a:cs typeface="Cascadia Mono" panose="020B0609020000020004" pitchFamily="49" charset="0"/>
              </a:rPr>
              <a:t>ВВ</a:t>
            </a:r>
            <a:r>
              <a:rPr lang="ru-RU" dirty="0">
                <a:solidFill>
                  <a:srgbClr val="FF0000"/>
                </a:solidFill>
                <a:latin typeface="Cascadia Mono" panose="020B0609020000020004" pitchFamily="49" charset="0"/>
                <a:cs typeface="Cascadia Mono" panose="020B0609020000020004" pitchFamily="49" charset="0"/>
              </a:rPr>
              <a:t>В</a:t>
            </a:r>
            <a:endParaRPr lang="en-US" dirty="0">
              <a:solidFill>
                <a:srgbClr val="FF0000"/>
              </a:solidFill>
              <a:latin typeface="Cascadia Mono" panose="020B0609020000020004" pitchFamily="49" charset="0"/>
              <a:cs typeface="Cascadia Mono" panose="020B0609020000020004" pitchFamily="49" charset="0"/>
            </a:endParaRPr>
          </a:p>
          <a:p>
            <a:pPr marL="0" indent="0">
              <a:buNone/>
            </a:pPr>
            <a:endParaRPr lang="ru-RU" dirty="0">
              <a:solidFill>
                <a:srgbClr val="FF0000"/>
              </a:solidFill>
              <a:cs typeface="Cascadia Mono" panose="020B0609020000020004" pitchFamily="49" charset="0"/>
            </a:endParaRPr>
          </a:p>
        </p:txBody>
      </p:sp>
      <p:sp>
        <p:nvSpPr>
          <p:cNvPr id="4" name="Стрелка: вправо 3">
            <a:extLst>
              <a:ext uri="{FF2B5EF4-FFF2-40B4-BE49-F238E27FC236}">
                <a16:creationId xmlns:a16="http://schemas.microsoft.com/office/drawing/2014/main" id="{C3E7AD1C-8E30-4B39-9791-2D3F99C3B8B4}"/>
              </a:ext>
            </a:extLst>
          </p:cNvPr>
          <p:cNvSpPr/>
          <p:nvPr/>
        </p:nvSpPr>
        <p:spPr>
          <a:xfrm>
            <a:off x="3526971" y="3957750"/>
            <a:ext cx="936172" cy="3178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
        <p:nvSpPr>
          <p:cNvPr id="5" name="Стрелка: вправо 4">
            <a:extLst>
              <a:ext uri="{FF2B5EF4-FFF2-40B4-BE49-F238E27FC236}">
                <a16:creationId xmlns:a16="http://schemas.microsoft.com/office/drawing/2014/main" id="{BDDB7FC9-4B1A-4AF4-B2A6-F2BFB44FD13D}"/>
              </a:ext>
            </a:extLst>
          </p:cNvPr>
          <p:cNvSpPr/>
          <p:nvPr/>
        </p:nvSpPr>
        <p:spPr>
          <a:xfrm>
            <a:off x="7260773" y="3957750"/>
            <a:ext cx="936172" cy="317862"/>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205270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Базис">
  <a:themeElements>
    <a:clrScheme name="Теплый синий">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Базис">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Базис">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TM03457444[[fn=Базис]]</Template>
  <TotalTime>4902</TotalTime>
  <Words>3822</Words>
  <Application>Microsoft Office PowerPoint</Application>
  <PresentationFormat>Широкоэкранный</PresentationFormat>
  <Paragraphs>1158</Paragraphs>
  <Slides>97</Slides>
  <Notes>70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97</vt:i4>
      </vt:variant>
    </vt:vector>
  </HeadingPairs>
  <TitlesOfParts>
    <vt:vector size="102" baseType="lpstr">
      <vt:lpstr>Calibri</vt:lpstr>
      <vt:lpstr>Calibri Light</vt:lpstr>
      <vt:lpstr>Cascadia Mono</vt:lpstr>
      <vt:lpstr>Corbel</vt:lpstr>
      <vt:lpstr>Базис</vt:lpstr>
      <vt:lpstr>Алгоритм  Бойера-Мура</vt:lpstr>
      <vt:lpstr>Историческая справка</vt:lpstr>
      <vt:lpstr>Принцип работы алгоритма</vt:lpstr>
      <vt:lpstr>Наивное решение</vt:lpstr>
      <vt:lpstr>Наивное решение</vt:lpstr>
      <vt:lpstr>Наивное решение</vt:lpstr>
      <vt:lpstr>Наивное решение</vt:lpstr>
      <vt:lpstr>Наивное решение</vt:lpstr>
      <vt:lpstr>Наивное решение</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Правило плохого символа</vt:lpstr>
      <vt:lpstr>Предобработка</vt:lpstr>
      <vt:lpstr>Предобработка</vt:lpstr>
      <vt:lpstr>Предобработка</vt:lpstr>
      <vt:lpstr>Предобработка</vt:lpstr>
      <vt:lpstr>Предобработка</vt:lpstr>
      <vt:lpstr>Правило плохого символа</vt:lpstr>
      <vt:lpstr>Правило хорошего суффикса</vt:lpstr>
      <vt:lpstr>Правило хорошего суффикса</vt:lpstr>
      <vt:lpstr>Правило хорошего суффикса</vt:lpstr>
      <vt:lpstr>Правило хорошего суффикса</vt:lpstr>
      <vt:lpstr>Правило хорошего суффикса</vt:lpstr>
      <vt:lpstr>Правило хорошего суффикса</vt:lpstr>
      <vt:lpstr>Правило хорошего суффикса</vt:lpstr>
      <vt:lpstr>Правило хорошего суффикса</vt:lpstr>
      <vt:lpstr>Правило хорошего суффикса</vt:lpstr>
      <vt:lpstr>Правило хорошего суффикса</vt:lpstr>
      <vt:lpstr>Правило хорошего суффикса</vt:lpstr>
      <vt:lpstr>Правило хорошего суффикса</vt:lpstr>
      <vt:lpstr>Правило хорошего суффикса</vt:lpstr>
      <vt:lpstr>Правило хорошего суффикса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Предобработка</vt:lpstr>
      <vt:lpstr>Правило хорошего суффикса</vt:lpstr>
      <vt:lpstr>Принцип работы алгоритма</vt:lpstr>
      <vt:lpstr>Принцип работы алгоритма</vt:lpstr>
      <vt:lpstr>Принцип работы алгоритма</vt:lpstr>
      <vt:lpstr>Принцип работы алгоритма</vt:lpstr>
      <vt:lpstr>Принцип работы алгоритма</vt:lpstr>
      <vt:lpstr>Принцип работы алгоритма</vt:lpstr>
      <vt:lpstr>Принцип работы алгоритма</vt:lpstr>
      <vt:lpstr>Принцип работы алгоритма</vt:lpstr>
      <vt:lpstr>Принцип работы алгоритма</vt:lpstr>
      <vt:lpstr>Принцип работы алгоритма</vt:lpstr>
      <vt:lpstr>Принцип работы алгоритма</vt:lpstr>
      <vt:lpstr>Принцип работы алгоритма</vt:lpstr>
      <vt:lpstr>Принцип работы алгоритма</vt:lpstr>
      <vt:lpstr>Сложность</vt:lpstr>
      <vt:lpstr>Сложность</vt:lpstr>
      <vt:lpstr>Сложность</vt:lpstr>
      <vt:lpstr>Сложность</vt:lpstr>
      <vt:lpstr>Сложность</vt:lpstr>
      <vt:lpstr>Сложность</vt:lpstr>
      <vt:lpstr>Сложность</vt:lpstr>
      <vt:lpstr>Сложность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Алгоритм Бойера-Мура</dc:title>
  <dc:creator>Бабушкина Елизавета</dc:creator>
  <cp:lastModifiedBy>Елизавета</cp:lastModifiedBy>
  <cp:revision>14</cp:revision>
  <dcterms:created xsi:type="dcterms:W3CDTF">2022-03-31T15:35:23Z</dcterms:created>
  <dcterms:modified xsi:type="dcterms:W3CDTF">2025-06-15T22:49:02Z</dcterms:modified>
</cp:coreProperties>
</file>