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97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64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27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3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34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3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7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55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ED7A2F-A1B7-4DAD-9205-E0F837FFB76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4AEC-F1F9-459E-8CE6-5732D2207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4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289D-6253-44CA-B059-BB957DCFB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658" y="1702391"/>
            <a:ext cx="11219210" cy="1726609"/>
          </a:xfrm>
        </p:spPr>
        <p:txBody>
          <a:bodyPr/>
          <a:lstStyle/>
          <a:p>
            <a:r>
              <a:rPr lang="en-US" dirty="0"/>
              <a:t>Radix sort(</a:t>
            </a:r>
            <a:r>
              <a:rPr lang="ru-RU" dirty="0"/>
              <a:t>Версия </a:t>
            </a:r>
            <a:r>
              <a:rPr lang="en-US" dirty="0"/>
              <a:t>LSD)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0A854-E753-4295-9DD5-DDB1F1EB8C8B}"/>
              </a:ext>
            </a:extLst>
          </p:cNvPr>
          <p:cNvSpPr txBox="1"/>
          <p:nvPr/>
        </p:nvSpPr>
        <p:spPr>
          <a:xfrm>
            <a:off x="8853055" y="4688378"/>
            <a:ext cx="319831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Авторы</a:t>
            </a:r>
            <a:r>
              <a:rPr lang="en-US" sz="2800" b="1" dirty="0"/>
              <a:t>:</a:t>
            </a:r>
          </a:p>
          <a:p>
            <a:r>
              <a:rPr lang="ru-RU" dirty="0"/>
              <a:t> Гафаров Тимур 11-401</a:t>
            </a:r>
          </a:p>
          <a:p>
            <a:r>
              <a:rPr lang="ru-RU" dirty="0"/>
              <a:t> Марданов Самир 11-401</a:t>
            </a:r>
          </a:p>
          <a:p>
            <a:r>
              <a:rPr lang="ru-RU" dirty="0"/>
              <a:t> Котельников Антон 11-401</a:t>
            </a:r>
          </a:p>
        </p:txBody>
      </p:sp>
    </p:spTree>
    <p:extLst>
      <p:ext uri="{BB962C8B-B14F-4D97-AF65-F5344CB8AC3E}">
        <p14:creationId xmlns:p14="http://schemas.microsoft.com/office/powerpoint/2010/main" val="330260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139A16-84C3-4FED-AB15-B8C38B85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34" y="1331259"/>
            <a:ext cx="8946541" cy="4195481"/>
          </a:xfrm>
        </p:spPr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Yandex Sans Text"/>
              </a:rPr>
              <a:t> Алгоритм поразрядной сортировки гениален в том, что сортирует не числа целиком, а значения разрядов. Получается, что он разбирается с числами на уровне единиц, десятков, сотен и т. д. и только потом он делает общую сортировку. Это позволяет ему не бегать по всем сравниваемым числам и не делать миллион сравнений. Отсюда и экономия времени.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20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D84E7-D5DB-4247-9CC7-FE864D57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84" y="268779"/>
            <a:ext cx="9404723" cy="1400530"/>
          </a:xfrm>
        </p:spPr>
        <p:txBody>
          <a:bodyPr/>
          <a:lstStyle/>
          <a:p>
            <a:r>
              <a:rPr lang="ru-RU" sz="3600" dirty="0"/>
              <a:t>Как работает </a:t>
            </a:r>
            <a:r>
              <a:rPr lang="ru-RU" sz="3600" dirty="0" err="1"/>
              <a:t>Radix</a:t>
            </a:r>
            <a:r>
              <a:rPr lang="ru-RU" sz="3600" dirty="0"/>
              <a:t> </a:t>
            </a:r>
            <a:r>
              <a:rPr lang="ru-RU" sz="3600" dirty="0" err="1"/>
              <a:t>Sort</a:t>
            </a:r>
            <a:r>
              <a:rPr lang="ru-RU" sz="3600" dirty="0"/>
              <a:t> (LSD версия)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931CF-BC03-41D6-8071-24D0E5FB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54" y="969044"/>
            <a:ext cx="8946541" cy="48435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1800" dirty="0"/>
              <a:t>1) Разбиение чисел по разрядам:</a:t>
            </a:r>
            <a:br>
              <a:rPr lang="ru-RU" sz="1200" dirty="0"/>
            </a:br>
            <a:r>
              <a:rPr lang="ru-RU" sz="1200" dirty="0"/>
              <a:t>Каждое число представляется в виде цифр в определённой системе счисления (обычно десятичной или двоичной).</a:t>
            </a:r>
            <a:br>
              <a:rPr lang="ru-RU" sz="1200" dirty="0"/>
            </a:br>
            <a:r>
              <a:rPr lang="ru-RU" sz="1200" dirty="0"/>
              <a:t>Например, число 123 разбивается на цифры 1, 2, 3.</a:t>
            </a:r>
            <a:br>
              <a:rPr lang="ru-RU" sz="1200" dirty="0"/>
            </a:br>
            <a:br>
              <a:rPr lang="ru-RU" sz="1200" dirty="0"/>
            </a:br>
            <a:r>
              <a:rPr lang="ru-RU" sz="1800" dirty="0"/>
              <a:t>2) Сортировка по каждому разряду:</a:t>
            </a:r>
            <a:br>
              <a:rPr lang="ru-RU" sz="1200" dirty="0"/>
            </a:br>
            <a:r>
              <a:rPr lang="ru-RU" sz="1200" dirty="0"/>
              <a:t>Сортировка начинается с самого младшего разряда (справа).</a:t>
            </a:r>
            <a:br>
              <a:rPr lang="ru-RU" sz="1200" dirty="0"/>
            </a:br>
            <a:r>
              <a:rPr lang="ru-RU" sz="1200" dirty="0"/>
              <a:t>На каждом шаге числа распределяются в "корзины" (</a:t>
            </a:r>
            <a:r>
              <a:rPr lang="ru-RU" sz="1200" dirty="0" err="1"/>
              <a:t>buckets</a:t>
            </a:r>
            <a:r>
              <a:rPr lang="ru-RU" sz="1200" dirty="0"/>
              <a:t>) в соответствии со значением текущего разряда.</a:t>
            </a:r>
            <a:br>
              <a:rPr lang="ru-RU" sz="1200" dirty="0"/>
            </a:br>
            <a:r>
              <a:rPr lang="ru-RU" sz="1200" dirty="0"/>
              <a:t>После распределения числа собираются обратно в массив в порядке корзин (от 0 до 9 для десятичной системы).</a:t>
            </a:r>
            <a:br>
              <a:rPr lang="ru-RU" sz="1200" dirty="0"/>
            </a:br>
            <a:br>
              <a:rPr lang="ru-RU" sz="1200" dirty="0"/>
            </a:br>
            <a:r>
              <a:rPr lang="ru-RU" sz="1800" dirty="0"/>
              <a:t>3) Повторение для всех разрядов:</a:t>
            </a:r>
            <a:br>
              <a:rPr lang="ru-RU" sz="1800" dirty="0"/>
            </a:br>
            <a:r>
              <a:rPr lang="ru-RU" sz="1200" dirty="0"/>
              <a:t>Процесс повторяется для каждого следующего разряда слева, пока не будут обработаны все разряды.</a:t>
            </a:r>
            <a:br>
              <a:rPr lang="ru-RU" sz="1200" dirty="0"/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8652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70BEC-CA94-44F5-A9ED-4D69A4C2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735" y="369591"/>
            <a:ext cx="3601693" cy="140053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6B8702-A6D7-4401-8ED0-E44C50AFF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4" y="1311174"/>
            <a:ext cx="4380807" cy="5546826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35F153-D3BC-4010-91EB-C78A496B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53" y="2559819"/>
            <a:ext cx="417253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9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9A0BB6-6664-4B1D-B448-ED40EFC8F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04" y="241069"/>
            <a:ext cx="8946541" cy="6051665"/>
          </a:xfrm>
        </p:spPr>
        <p:txBody>
          <a:bodyPr>
            <a:noAutofit/>
          </a:bodyPr>
          <a:lstStyle/>
          <a:p>
            <a:r>
              <a:rPr lang="ru-RU" sz="1600" b="1" dirty="0"/>
              <a:t>Время работы: O(n * k)</a:t>
            </a:r>
            <a:r>
              <a:rPr lang="ru-RU" sz="1100" b="1" dirty="0"/>
              <a:t>, </a:t>
            </a:r>
            <a:r>
              <a:rPr lang="ru-RU" sz="1100" dirty="0"/>
              <a:t>где:</a:t>
            </a:r>
          </a:p>
          <a:p>
            <a:pPr lvl="1"/>
            <a:r>
              <a:rPr lang="ru-RU" sz="1200" dirty="0"/>
              <a:t>n — количество элементов,</a:t>
            </a:r>
          </a:p>
          <a:p>
            <a:pPr lvl="1"/>
            <a:r>
              <a:rPr lang="ru-RU" sz="1200" dirty="0"/>
              <a:t>k — максимальное количество разрядов в числах.</a:t>
            </a:r>
          </a:p>
          <a:p>
            <a:endParaRPr lang="ru-RU" sz="1100" dirty="0"/>
          </a:p>
          <a:p>
            <a:r>
              <a:rPr lang="ru-RU" sz="1600" b="1" dirty="0"/>
              <a:t>Память: O(n + r)</a:t>
            </a:r>
          </a:p>
          <a:p>
            <a:pPr lvl="1"/>
            <a:r>
              <a:rPr lang="ru-RU" sz="1400" dirty="0"/>
              <a:t> </a:t>
            </a:r>
            <a:r>
              <a:rPr lang="ru-RU" sz="1200" dirty="0"/>
              <a:t>где r — количество корзин (обычно 10 для десятичной системы).</a:t>
            </a:r>
          </a:p>
          <a:p>
            <a:endParaRPr lang="ru-RU" sz="1100" dirty="0"/>
          </a:p>
          <a:p>
            <a:r>
              <a:rPr lang="ru-RU" sz="1600" b="1" dirty="0"/>
              <a:t>Когда использовать?</a:t>
            </a:r>
          </a:p>
          <a:p>
            <a:pPr lvl="1"/>
            <a:r>
              <a:rPr lang="ru-RU" sz="1200" dirty="0"/>
              <a:t>Подходит для сортировки больших целых чисел или строк фиксированной длины.</a:t>
            </a:r>
          </a:p>
          <a:p>
            <a:pPr lvl="1"/>
            <a:r>
              <a:rPr lang="ru-RU" sz="1200" dirty="0"/>
              <a:t>Не подходит для чисел с плавающей точкой или данных переменной длины.</a:t>
            </a:r>
          </a:p>
          <a:p>
            <a:endParaRPr lang="ru-RU" sz="1100" dirty="0"/>
          </a:p>
          <a:p>
            <a:r>
              <a:rPr lang="ru-RU" sz="1600" b="1" dirty="0"/>
              <a:t>Преимущества:</a:t>
            </a:r>
          </a:p>
          <a:p>
            <a:pPr lvl="1"/>
            <a:r>
              <a:rPr lang="ru-RU" sz="1200" dirty="0"/>
              <a:t>Быстрее сравнения (O(n * </a:t>
            </a:r>
            <a:r>
              <a:rPr lang="ru-RU" sz="1200" dirty="0" err="1"/>
              <a:t>log</a:t>
            </a:r>
            <a:r>
              <a:rPr lang="ru-RU" sz="1200" dirty="0"/>
              <a:t> n)) при малом k.</a:t>
            </a:r>
          </a:p>
          <a:p>
            <a:pPr lvl="1"/>
            <a:r>
              <a:rPr lang="ru-RU" sz="1200" dirty="0"/>
              <a:t>Устойчив (сохраняет порядок одинаковых элементов).</a:t>
            </a:r>
          </a:p>
          <a:p>
            <a:endParaRPr lang="ru-RU" sz="1100" dirty="0"/>
          </a:p>
          <a:p>
            <a:r>
              <a:rPr lang="ru-RU" sz="1600" b="1" dirty="0"/>
              <a:t>Недостатки:</a:t>
            </a:r>
          </a:p>
          <a:p>
            <a:pPr lvl="1"/>
            <a:r>
              <a:rPr lang="ru-RU" sz="1200" dirty="0"/>
              <a:t>Требует дополнительной памяти.</a:t>
            </a:r>
          </a:p>
          <a:p>
            <a:pPr lvl="1"/>
            <a:r>
              <a:rPr lang="ru-RU" sz="1200" dirty="0"/>
              <a:t>Эффективен только при небольшом количестве разрядов.</a:t>
            </a:r>
          </a:p>
        </p:txBody>
      </p:sp>
    </p:spTree>
    <p:extLst>
      <p:ext uri="{BB962C8B-B14F-4D97-AF65-F5344CB8AC3E}">
        <p14:creationId xmlns:p14="http://schemas.microsoft.com/office/powerpoint/2010/main" val="4102851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324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Yandex Sans Text</vt:lpstr>
      <vt:lpstr>Ион</vt:lpstr>
      <vt:lpstr>Radix sort(Версия LSD)</vt:lpstr>
      <vt:lpstr>Презентация PowerPoint</vt:lpstr>
      <vt:lpstr>Как работает Radix Sort (LSD версия) </vt:lpstr>
      <vt:lpstr>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Тимур Гафаров</dc:creator>
  <cp:lastModifiedBy>Тимур Гафаров</cp:lastModifiedBy>
  <cp:revision>5</cp:revision>
  <dcterms:created xsi:type="dcterms:W3CDTF">2025-06-09T14:43:57Z</dcterms:created>
  <dcterms:modified xsi:type="dcterms:W3CDTF">2025-06-09T15:19:01Z</dcterms:modified>
</cp:coreProperties>
</file>