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63" r:id="rId29"/>
    <p:sldId id="265" r:id="rId30"/>
    <p:sldId id="260" r:id="rId31"/>
    <p:sldId id="261" r:id="rId32"/>
    <p:sldId id="266" r:id="rId33"/>
    <p:sldId id="289" r:id="rId34"/>
    <p:sldId id="262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556B0-DE69-49CB-A46E-A917D97D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ED100-1979-41B9-9062-EB05284A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CEB16-4117-4EEC-B4CB-0F16662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85261-E8EA-4016-AD62-62A103B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AEF32-3327-4504-890C-9D6101AB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9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99AC-568D-4EDE-926C-5EDF1ACD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F97FB2-44F6-4534-9CD4-C92A636E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8944F-453B-482C-9D8C-503F83E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B76A8-15EE-47BE-8C66-1A9D318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1701-0522-459C-83F7-050802C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C7A561-9D1D-43A9-9E18-927199C0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A7D8F-51FE-4C26-9F9B-11031AA3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8DF32-E6C9-44C4-9BD9-37242A7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1C34B-9D3B-406F-8646-BDF27617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308ED-105A-4BD3-BABE-70E150D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6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0A74F-1EEF-4F24-AC4E-7A19AB33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8A233-0947-4A8D-81DD-FDB97CE0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5908C-A3BB-4D47-8769-F1F3B7AA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49C10-F0EF-4AE5-8EF2-6574A525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165A1-4C67-417D-AE82-65F4FE6B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4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4E30-5899-4D65-BCB6-2508F041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6EA2D-3ED8-4D1F-B034-01D1ECCF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44363-1614-40C9-ADFC-59DD12A8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335B2-5988-4FF8-9604-2F8DFA9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94702-6BE6-4110-93F5-1B5638D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A2B29-1BB8-4047-A808-4785CEF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BA5AF-8880-46AA-8D31-BD2F0D5A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B3C8D7-0249-4C65-B690-E71FE1C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74875-3F89-4302-AEEB-1E9E603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75383-A8C4-49D9-A8A2-3EE99F6C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98B8E-2C45-45E4-82B7-ACD3509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9CF0-582F-4A54-A269-44C6B33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BCC85-4396-4082-B855-83671BD0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4CB2-F2BA-460F-8A05-7B6B997F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712F65-3D6E-4C21-BE21-64A03555E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A29E8F-6CB5-4D08-8A21-964CF9DB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577780-853B-4C86-BCEE-25C0F07B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A1E32A-B749-4412-AB1D-374740F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2AED0F-BA08-4591-A66C-81ED6E4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F2EB-C9A7-441C-93D1-CB0291C0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79746-E663-4D01-B81C-A138BC4A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D12B2-43ED-4C63-8761-4BDC08F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92BD7B-0C99-48D2-8D9C-8AF72BD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69525-211D-4C8E-AB32-7771A557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79995D-874F-4DFE-ACEB-9051BE5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F0BE2-3D28-4844-9B66-7511733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0CDB-F25E-4CAC-B2BE-394C198F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676E5-6D5A-42CC-B48B-CFADFDA9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852BDB-E95E-46E9-9E06-4F84840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96BE0-6F0F-4CBA-8A94-5DECA69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1E3EE4-D2C8-4492-90FA-EC22DBB7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B887BA-DE17-4713-9D12-4E18F96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5936-702A-4873-88BE-1D0980D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B2E078-04A5-4476-BC46-519FC36C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FB1069-4B63-4607-AF67-74F6A09D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7298FB-6ABF-458A-B97D-EB0A763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903E0-21A9-494D-8E69-1D8D99CE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87C9B0-3A3E-4E4C-9500-9539E47F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C1DC-1C05-4103-9505-E3B70E1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EBA87-2C8F-46F3-989A-61941192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971AC-DB7D-4F5B-9669-CE67888A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9DF9-103F-43BE-AAEB-631A29FEA27B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3F8F8-477F-447A-A85F-AC31BE10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45203-2218-427A-9F0A-2C6CE331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5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A379-0FC2-4B6D-9979-A1F22FBE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Patience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EA89EB-C9AB-4B24-B423-2300755A2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ru-RU" dirty="0"/>
              <a:t>Сортировка пасьянсом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FA6FDEB-2C41-49F7-9308-2DC9300249C7}"/>
              </a:ext>
            </a:extLst>
          </p:cNvPr>
          <p:cNvSpPr/>
          <p:nvPr/>
        </p:nvSpPr>
        <p:spPr>
          <a:xfrm>
            <a:off x="8442727" y="4796135"/>
            <a:ext cx="26888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Михеева Мария 11-401</a:t>
            </a:r>
          </a:p>
          <a:p>
            <a:r>
              <a:rPr lang="ru-RU" dirty="0" err="1"/>
              <a:t>Рясина</a:t>
            </a:r>
            <a:r>
              <a:rPr lang="ru-RU" dirty="0"/>
              <a:t> Полина 11-401</a:t>
            </a:r>
          </a:p>
          <a:p>
            <a:r>
              <a:rPr lang="ru-RU" dirty="0"/>
              <a:t>Ильина Екатерина 11-401</a:t>
            </a:r>
          </a:p>
        </p:txBody>
      </p:sp>
    </p:spTree>
    <p:extLst>
      <p:ext uri="{BB962C8B-B14F-4D97-AF65-F5344CB8AC3E}">
        <p14:creationId xmlns:p14="http://schemas.microsoft.com/office/powerpoint/2010/main" val="3870021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17052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99659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138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</p:spTree>
    <p:extLst>
      <p:ext uri="{BB962C8B-B14F-4D97-AF65-F5344CB8AC3E}">
        <p14:creationId xmlns:p14="http://schemas.microsoft.com/office/powerpoint/2010/main" val="966353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CE73C46-1C93-4D88-96CD-B4CBB2571B76}"/>
              </a:ext>
            </a:extLst>
          </p:cNvPr>
          <p:cNvSpPr/>
          <p:nvPr/>
        </p:nvSpPr>
        <p:spPr>
          <a:xfrm>
            <a:off x="3687563" y="3830683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62003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>
                    <a:lumMod val="20000"/>
                    <a:lumOff val="8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CE73C46-1C93-4D88-96CD-B4CBB2571B76}"/>
              </a:ext>
            </a:extLst>
          </p:cNvPr>
          <p:cNvSpPr/>
          <p:nvPr/>
        </p:nvSpPr>
        <p:spPr>
          <a:xfrm>
            <a:off x="3687563" y="3830683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3882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2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CE73C46-1C93-4D88-96CD-B4CBB2571B76}"/>
              </a:ext>
            </a:extLst>
          </p:cNvPr>
          <p:cNvSpPr/>
          <p:nvPr/>
        </p:nvSpPr>
        <p:spPr>
          <a:xfrm>
            <a:off x="3687563" y="3830683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25687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2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8CB7669-AB36-4DDD-A7D6-178FB071E0D5}"/>
              </a:ext>
            </a:extLst>
          </p:cNvPr>
          <p:cNvSpPr/>
          <p:nvPr/>
        </p:nvSpPr>
        <p:spPr>
          <a:xfrm>
            <a:off x="1043609" y="4275841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CE73C46-1C93-4D88-96CD-B4CBB2571B76}"/>
              </a:ext>
            </a:extLst>
          </p:cNvPr>
          <p:cNvSpPr/>
          <p:nvPr/>
        </p:nvSpPr>
        <p:spPr>
          <a:xfrm>
            <a:off x="3687563" y="3830683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95635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2">
                  <a:lumMod val="20000"/>
                  <a:lumOff val="8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bg2">
                  <a:lumMod val="9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2CE73C46-1C93-4D88-96CD-B4CBB2571B76}"/>
              </a:ext>
            </a:extLst>
          </p:cNvPr>
          <p:cNvSpPr/>
          <p:nvPr/>
        </p:nvSpPr>
        <p:spPr>
          <a:xfrm>
            <a:off x="3687563" y="3830683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21129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256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— это алгоритм сортировки, вдохновленный игрой пасьянс и названный в ее честь. Данный вариант алгоритма сортировки наиболее эффективно вычисляет длину самой длинной возрастающей подпоследовательности в заданном массиве.</a:t>
            </a:r>
          </a:p>
        </p:txBody>
      </p:sp>
      <p:pic>
        <p:nvPicPr>
          <p:cNvPr id="5122" name="Picture 2" descr="Behavioral Skills - Why Patience Is Important - Make Me Better">
            <a:extLst>
              <a:ext uri="{FF2B5EF4-FFF2-40B4-BE49-F238E27FC236}">
                <a16:creationId xmlns:a16="http://schemas.microsoft.com/office/drawing/2014/main" id="{0DC1B4C5-8ED9-4E17-9E48-5C6B513A1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851" y="3710793"/>
            <a:ext cx="4369120" cy="244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826D33-BF17-4893-BFDD-026E9076FF9D}"/>
              </a:ext>
            </a:extLst>
          </p:cNvPr>
          <p:cNvSpPr/>
          <p:nvPr/>
        </p:nvSpPr>
        <p:spPr>
          <a:xfrm>
            <a:off x="838200" y="34798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800" dirty="0"/>
              <a:t>Впервые описан в 1962 году Дональдом Кнутом в его работе по компьютерным алгоритмам. В 1999 году алгоритм был </a:t>
            </a:r>
            <a:r>
              <a:rPr lang="ru-RU" sz="2800" dirty="0" err="1"/>
              <a:t>переоткрыт</a:t>
            </a:r>
            <a:r>
              <a:rPr lang="ru-RU" sz="2800" dirty="0"/>
              <a:t> и детально проанализирован Робертом Седжвиком и Роджером Уэйном.</a:t>
            </a:r>
          </a:p>
        </p:txBody>
      </p:sp>
    </p:spTree>
    <p:extLst>
      <p:ext uri="{BB962C8B-B14F-4D97-AF65-F5344CB8AC3E}">
        <p14:creationId xmlns:p14="http://schemas.microsoft.com/office/powerpoint/2010/main" val="3099815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7443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6EDC168-3BEE-409D-A786-8E5C5C403F94}"/>
              </a:ext>
            </a:extLst>
          </p:cNvPr>
          <p:cNvSpPr/>
          <p:nvPr/>
        </p:nvSpPr>
        <p:spPr>
          <a:xfrm>
            <a:off x="3687563" y="428982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80366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A560761-FC16-4BB6-8398-E9E75FC38335}"/>
              </a:ext>
            </a:extLst>
          </p:cNvPr>
          <p:cNvSpPr/>
          <p:nvPr/>
        </p:nvSpPr>
        <p:spPr>
          <a:xfrm>
            <a:off x="3687563" y="4748965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836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0335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46503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3CB5FF52-ABA4-4826-A2E8-FE3E3D24C7E9}"/>
              </a:ext>
            </a:extLst>
          </p:cNvPr>
          <p:cNvSpPr/>
          <p:nvPr/>
        </p:nvSpPr>
        <p:spPr>
          <a:xfrm>
            <a:off x="8931965" y="474896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34389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3ABB1738-E203-4E09-AAB7-5940655D9585}"/>
              </a:ext>
            </a:extLst>
          </p:cNvPr>
          <p:cNvSpPr/>
          <p:nvPr/>
        </p:nvSpPr>
        <p:spPr>
          <a:xfrm>
            <a:off x="8931965" y="5210630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E82DB0-72CB-464A-B666-074C28260F5A}"/>
              </a:ext>
            </a:extLst>
          </p:cNvPr>
          <p:cNvSpPr txBox="1"/>
          <p:nvPr/>
        </p:nvSpPr>
        <p:spPr>
          <a:xfrm>
            <a:off x="9236913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4</a:t>
            </a:r>
          </a:p>
        </p:txBody>
      </p:sp>
    </p:spTree>
    <p:extLst>
      <p:ext uri="{BB962C8B-B14F-4D97-AF65-F5344CB8AC3E}">
        <p14:creationId xmlns:p14="http://schemas.microsoft.com/office/powerpoint/2010/main" val="511473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Итоговый</a:t>
            </a:r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705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Этап 1. Проход по исходному массиву размера n – O(n)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Для каждого элемента поиск подходящей стопки –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), p – количество стопок (</a:t>
            </a:r>
            <a:r>
              <a:rPr lang="ru-RU" dirty="0" err="1"/>
              <a:t>p≤n</a:t>
            </a:r>
            <a:r>
              <a:rPr lang="ru-RU" dirty="0"/>
              <a:t>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Добавление элемента в стопку - O(1)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Итоговая сложность этапа: O(n 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(n))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022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Этап 2: Слияние стопок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Выполняется ровно n раз (по количеству элементов исходного массива):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Извлечение из кучи размера p (</a:t>
            </a:r>
            <a:r>
              <a:rPr lang="ru-RU" dirty="0" err="1"/>
              <a:t>p≤n</a:t>
            </a:r>
            <a:r>
              <a:rPr lang="ru-RU" dirty="0"/>
              <a:t>) стека с минимальной вершиной -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Извлечение из стека элемента с вершины - O(1)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Если стек не пуст – добавление стека обратно в кучу - O(</a:t>
            </a:r>
            <a:r>
              <a:rPr lang="ru-RU" dirty="0" err="1"/>
              <a:t>log</a:t>
            </a:r>
            <a:r>
              <a:rPr lang="ru-RU" dirty="0"/>
              <a:t>⁡</a:t>
            </a:r>
            <a:r>
              <a:rPr lang="en-US" dirty="0"/>
              <a:t>(p)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Итоговая сложность этапа: O(n </a:t>
            </a:r>
            <a:r>
              <a:rPr lang="ru-RU" dirty="0" err="1"/>
              <a:t>log</a:t>
            </a:r>
            <a:r>
              <a:rPr lang="ru-RU" dirty="0"/>
              <a:t>⁡(</a:t>
            </a:r>
            <a:r>
              <a:rPr lang="en-US" dirty="0"/>
              <a:t>n</a:t>
            </a:r>
            <a:r>
              <a:rPr lang="ru-R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4116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Алгоритм. Этап 1. Разложение на стопки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1: Берём первый элемент массива и кладём его в новую стопку.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2: Для каждого следующего элемента: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Находим самую левую стопку, где верхний элемент больше или равен текущему.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Если такая стопка есть — кладём элемент в неё. Если нет — создаём новую стопку справа.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Итог: Каждая стопка представляет собой неубывающую последовательность.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983086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Сложность алгоритма по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Алгоритм всегда требует O(n) дополнительной памяти для размещения элементов массива в стеках. Также требуется O(n) дополнительной памяти для бинарной кучи (в худшем случае).</a:t>
            </a:r>
            <a:r>
              <a:rPr lang="en-US" dirty="0"/>
              <a:t> </a:t>
            </a:r>
            <a:r>
              <a:rPr lang="ru-RU" dirty="0"/>
              <a:t>Итоговая сложность алгоритма по памяти: O(n)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FA24F7-45C8-44AF-85B5-9146769B7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32413"/>
            <a:ext cx="9761964" cy="225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04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+mn-lt"/>
              </a:rPr>
              <a:t>Плюсы</a:t>
            </a:r>
            <a:r>
              <a:rPr lang="ru-RU" dirty="0">
                <a:latin typeface="+mn-lt"/>
              </a:rPr>
              <a:t> и минусы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2671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Простая и наглядная идея - алгоритм легко визуализировать и интуитивно понять.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Помимо сортировки позволяет эффективно находить наибольшую возрастающую последовательность (LIS) за O(n </a:t>
            </a:r>
            <a:r>
              <a:rPr lang="ru-RU" dirty="0" err="1"/>
              <a:t>log⁡n</a:t>
            </a:r>
            <a:r>
              <a:rPr lang="ru-RU" dirty="0"/>
              <a:t>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842CAE7-7AB9-489C-8C76-56B8E3F7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31" y="1410891"/>
            <a:ext cx="5168119" cy="50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1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Плюсы и </a:t>
            </a:r>
            <a:r>
              <a:rPr lang="ru-RU" b="1" dirty="0">
                <a:latin typeface="+mn-lt"/>
              </a:rPr>
              <a:t>минусы</a:t>
            </a:r>
            <a:r>
              <a:rPr lang="ru-RU" dirty="0">
                <a:latin typeface="+mn-lt"/>
              </a:rPr>
              <a:t>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На практике </a:t>
            </a:r>
            <a:r>
              <a:rPr lang="ru-RU" dirty="0" err="1"/>
              <a:t>Patience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 медленнее, чем, например, </a:t>
            </a:r>
            <a:r>
              <a:rPr lang="ru-RU" dirty="0" err="1"/>
              <a:t>Quick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 или </a:t>
            </a:r>
            <a:r>
              <a:rPr lang="ru-RU" dirty="0" err="1"/>
              <a:t>Merge</a:t>
            </a:r>
            <a:r>
              <a:rPr lang="ru-RU" dirty="0"/>
              <a:t> </a:t>
            </a:r>
            <a:r>
              <a:rPr lang="ru-RU" dirty="0" err="1"/>
              <a:t>Sort</a:t>
            </a:r>
            <a:r>
              <a:rPr lang="ru-RU" dirty="0"/>
              <a:t>, не смотря на ту же асимптотику. 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Зависит от дополнительных структур (стеки, куча) — увеличивается сложность реализации и затраты по памяти.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2ABBB79-1108-4A92-8D8A-61251DD0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675" y="3920917"/>
            <a:ext cx="7850650" cy="257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3AA46-3A0E-4FFF-95A6-1CDE8ED2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18D4C-7819-435A-B4DE-5A49FEA9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882" y="1253331"/>
            <a:ext cx="7227953" cy="4351337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AA730ABD-1C4F-441A-9FE7-393C480D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153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orting algorithm blocks pt2 | Fandom">
            <a:extLst>
              <a:ext uri="{FF2B5EF4-FFF2-40B4-BE49-F238E27FC236}">
                <a16:creationId xmlns:a16="http://schemas.microsoft.com/office/drawing/2014/main" id="{F7E9A5C9-8CEF-4FF8-910E-AF0867B18502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Sorting algorithm blocks pt2 | Fandom">
            <a:extLst>
              <a:ext uri="{FF2B5EF4-FFF2-40B4-BE49-F238E27FC236}">
                <a16:creationId xmlns:a16="http://schemas.microsoft.com/office/drawing/2014/main" id="{FCC166FC-DFA0-4E22-97E4-91D1455712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5378824" cy="53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Sorting Algorithm Iceberg : r/ProgrammerHumor">
            <a:extLst>
              <a:ext uri="{FF2B5EF4-FFF2-40B4-BE49-F238E27FC236}">
                <a16:creationId xmlns:a16="http://schemas.microsoft.com/office/drawing/2014/main" id="{6D341AFF-B536-4BDF-B01F-FE1B94485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0"/>
            <a:ext cx="484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72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Алгоритм. Этап 2: Слияние стопок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4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Шаг 3: Пока есть непустые стопки: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Извлекаем минимальный верхний элемент среди всех стопок.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Добавляем его в результирующий массив.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Итог: Результирующий массив отсортирован.</a:t>
            </a:r>
          </a:p>
        </p:txBody>
      </p:sp>
      <p:pic>
        <p:nvPicPr>
          <p:cNvPr id="3074" name="Picture 2" descr="Patience Sort Algorithm | Baeldung on Computer Science">
            <a:extLst>
              <a:ext uri="{FF2B5EF4-FFF2-40B4-BE49-F238E27FC236}">
                <a16:creationId xmlns:a16="http://schemas.microsoft.com/office/drawing/2014/main" id="{D7A1497C-8E82-4F45-B905-AABECED98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56" y="3833938"/>
            <a:ext cx="8702488" cy="27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85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6C89004-DF06-414E-9420-5509514B2E88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FAE71FF-BABF-4A68-9E46-A442953D64BE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151247-163C-4F52-B2D9-2B66AFA8BA38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6C0509C-3A80-454E-AEBE-B3953A198E78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6711D98-ED52-48BE-9368-F703EFFF151B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B5E6C48-727B-403A-AE0C-2AEF0F8A0109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F1DAA05-384A-476E-BBE6-C1259875E0AF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1F8C4F-DC1B-42F8-AE92-CD961284CBD4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D7663A4-2905-417B-A224-00CE0056D409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0B8D91-97C2-424D-B106-F61AA20777FB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28427C-3B2F-4CAF-84C8-5DDE7019C82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8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</p:spTree>
    <p:extLst>
      <p:ext uri="{BB962C8B-B14F-4D97-AF65-F5344CB8AC3E}">
        <p14:creationId xmlns:p14="http://schemas.microsoft.com/office/powerpoint/2010/main" val="341166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</p:spTree>
    <p:extLst>
      <p:ext uri="{BB962C8B-B14F-4D97-AF65-F5344CB8AC3E}">
        <p14:creationId xmlns:p14="http://schemas.microsoft.com/office/powerpoint/2010/main" val="226888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551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FA996-BA85-45CF-948B-DD6880CE63B6}"/>
              </a:ext>
            </a:extLst>
          </p:cNvPr>
          <p:cNvSpPr txBox="1"/>
          <p:nvPr/>
        </p:nvSpPr>
        <p:spPr>
          <a:xfrm>
            <a:off x="198783" y="133165"/>
            <a:ext cx="1179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Verdana" panose="020B0604030504040204" pitchFamily="34" charset="0"/>
                <a:ea typeface="Verdana" panose="020B0604030504040204" pitchFamily="34" charset="0"/>
              </a:rPr>
              <a:t>Пример работы алгоритма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A55694A-45E7-4DCB-AB4C-6B4EF0DDF78F}"/>
              </a:ext>
            </a:extLst>
          </p:cNvPr>
          <p:cNvSpPr/>
          <p:nvPr/>
        </p:nvSpPr>
        <p:spPr>
          <a:xfrm>
            <a:off x="1043609" y="5208107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A6B9A26-CAA7-42C3-A4B6-F2A2F92A0D4C}"/>
              </a:ext>
            </a:extLst>
          </p:cNvPr>
          <p:cNvSpPr/>
          <p:nvPr/>
        </p:nvSpPr>
        <p:spPr>
          <a:xfrm>
            <a:off x="432352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E523E18-E5B0-4BBA-84BC-35F92F98031D}"/>
              </a:ext>
            </a:extLst>
          </p:cNvPr>
          <p:cNvSpPr/>
          <p:nvPr/>
        </p:nvSpPr>
        <p:spPr>
          <a:xfrm>
            <a:off x="5019262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307418C-0FED-4A68-B092-B8114A99D579}"/>
              </a:ext>
            </a:extLst>
          </p:cNvPr>
          <p:cNvSpPr/>
          <p:nvPr/>
        </p:nvSpPr>
        <p:spPr>
          <a:xfrm>
            <a:off x="571205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B3CE686-A414-47A7-8564-AD65A3FD7ADF}"/>
              </a:ext>
            </a:extLst>
          </p:cNvPr>
          <p:cNvSpPr/>
          <p:nvPr/>
        </p:nvSpPr>
        <p:spPr>
          <a:xfrm>
            <a:off x="6404846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bg2">
                    <a:lumMod val="9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DC02AE7E-709C-4830-8219-188CA9A3B131}"/>
              </a:ext>
            </a:extLst>
          </p:cNvPr>
          <p:cNvSpPr/>
          <p:nvPr/>
        </p:nvSpPr>
        <p:spPr>
          <a:xfrm>
            <a:off x="7097638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6D4670B-8B7A-4CEB-8D50-56A659B98BBA}"/>
              </a:ext>
            </a:extLst>
          </p:cNvPr>
          <p:cNvSpPr/>
          <p:nvPr/>
        </p:nvSpPr>
        <p:spPr>
          <a:xfrm>
            <a:off x="7793204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-1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39094FB0-B2AD-4365-AD1B-E5A603B79915}"/>
              </a:ext>
            </a:extLst>
          </p:cNvPr>
          <p:cNvSpPr/>
          <p:nvPr/>
        </p:nvSpPr>
        <p:spPr>
          <a:xfrm>
            <a:off x="8488943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3666127F-DDD7-4CCC-8302-992804A927B3}"/>
              </a:ext>
            </a:extLst>
          </p:cNvPr>
          <p:cNvSpPr/>
          <p:nvPr/>
        </p:nvSpPr>
        <p:spPr>
          <a:xfrm>
            <a:off x="9181735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13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0A7E762-8A75-46AD-8D29-937B040CB0EA}"/>
              </a:ext>
            </a:extLst>
          </p:cNvPr>
          <p:cNvSpPr/>
          <p:nvPr/>
        </p:nvSpPr>
        <p:spPr>
          <a:xfrm>
            <a:off x="9874527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65908CE-84A4-4BF8-AF26-9FBA552DB881}"/>
              </a:ext>
            </a:extLst>
          </p:cNvPr>
          <p:cNvSpPr/>
          <p:nvPr/>
        </p:nvSpPr>
        <p:spPr>
          <a:xfrm>
            <a:off x="10567319" y="1295033"/>
            <a:ext cx="692792" cy="6927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3180D0-8D6B-491D-86F8-68EA5478426E}"/>
              </a:ext>
            </a:extLst>
          </p:cNvPr>
          <p:cNvSpPr txBox="1"/>
          <p:nvPr/>
        </p:nvSpPr>
        <p:spPr>
          <a:xfrm>
            <a:off x="622916" y="1400657"/>
            <a:ext cx="3163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i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Исходный массив:</a:t>
            </a:r>
            <a:endParaRPr lang="en-US" sz="2400" i="1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F827A-FF63-48AB-9813-5BA78B8B5632}"/>
              </a:ext>
            </a:extLst>
          </p:cNvPr>
          <p:cNvSpPr txBox="1"/>
          <p:nvPr/>
        </p:nvSpPr>
        <p:spPr>
          <a:xfrm>
            <a:off x="1348557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1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EC79F3D-9774-445D-8A95-3CF88A0B7077}"/>
              </a:ext>
            </a:extLst>
          </p:cNvPr>
          <p:cNvSpPr/>
          <p:nvPr/>
        </p:nvSpPr>
        <p:spPr>
          <a:xfrm>
            <a:off x="3687563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DF53E3-A9DF-465A-9C62-B9AF02F5CEB9}"/>
              </a:ext>
            </a:extLst>
          </p:cNvPr>
          <p:cNvSpPr txBox="1"/>
          <p:nvPr/>
        </p:nvSpPr>
        <p:spPr>
          <a:xfrm>
            <a:off x="3992511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2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F3CFD3-CD05-439E-B3DC-9C7DF1BE7FBB}"/>
              </a:ext>
            </a:extLst>
          </p:cNvPr>
          <p:cNvSpPr/>
          <p:nvPr/>
        </p:nvSpPr>
        <p:spPr>
          <a:xfrm>
            <a:off x="1043609" y="4741974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497E5304-6DA2-45DC-9887-88675DDE249A}"/>
              </a:ext>
            </a:extLst>
          </p:cNvPr>
          <p:cNvSpPr/>
          <p:nvPr/>
        </p:nvSpPr>
        <p:spPr>
          <a:xfrm>
            <a:off x="6331518" y="5208106"/>
            <a:ext cx="2216426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92537A-7B21-4709-958E-FF5D6805CFE3}"/>
              </a:ext>
            </a:extLst>
          </p:cNvPr>
          <p:cNvSpPr txBox="1"/>
          <p:nvPr/>
        </p:nvSpPr>
        <p:spPr>
          <a:xfrm>
            <a:off x="6636465" y="5674240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>
                <a:latin typeface="Verdana" panose="020B0604030504040204" pitchFamily="34" charset="0"/>
                <a:ea typeface="Verdana" panose="020B0604030504040204" pitchFamily="34" charset="0"/>
              </a:rPr>
              <a:t>Стопка 3</a:t>
            </a:r>
          </a:p>
        </p:txBody>
      </p:sp>
    </p:spTree>
    <p:extLst>
      <p:ext uri="{BB962C8B-B14F-4D97-AF65-F5344CB8AC3E}">
        <p14:creationId xmlns:p14="http://schemas.microsoft.com/office/powerpoint/2010/main" val="1307622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C2DFF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1035</Words>
  <Application>Microsoft Office PowerPoint</Application>
  <PresentationFormat>Широкоэкранный</PresentationFormat>
  <Paragraphs>442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Verdana</vt:lpstr>
      <vt:lpstr>Тема Office</vt:lpstr>
      <vt:lpstr>Patience sort</vt:lpstr>
      <vt:lpstr>Определение</vt:lpstr>
      <vt:lpstr>Алгоритм. Этап 1. Разложение на стопки</vt:lpstr>
      <vt:lpstr>Алгоритм. Этап 2: Слияние стопок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Сложность алгоритма</vt:lpstr>
      <vt:lpstr>Сложность алгоритма</vt:lpstr>
      <vt:lpstr>Сложность алгоритма по памяти</vt:lpstr>
      <vt:lpstr>Плюсы и минусы сортировки</vt:lpstr>
      <vt:lpstr>Плюсы и минусы сортировки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</dc:title>
  <dc:creator>User</dc:creator>
  <cp:lastModifiedBy>User</cp:lastModifiedBy>
  <cp:revision>22</cp:revision>
  <dcterms:created xsi:type="dcterms:W3CDTF">2025-05-22T11:20:59Z</dcterms:created>
  <dcterms:modified xsi:type="dcterms:W3CDTF">2025-06-10T13:19:24Z</dcterms:modified>
</cp:coreProperties>
</file>