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3CFF-5068-414A-B85D-2ED7A8CCC09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1498" y="2679352"/>
            <a:ext cx="10691004" cy="238760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Century Gothic" panose="020B0502020202020204" pitchFamily="34" charset="0"/>
              </a:rPr>
              <a:t>Алгоритм </a:t>
            </a:r>
            <a:r>
              <a:rPr lang="ru-RU" sz="4800" b="1" dirty="0" err="1" smtClean="0">
                <a:latin typeface="Century Gothic" panose="020B0502020202020204" pitchFamily="34" charset="0"/>
              </a:rPr>
              <a:t>Флойда-Уоршелла</a:t>
            </a:r>
            <a:endParaRPr 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4204" y="6233095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Котов Никита 11-401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0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entury Gothic" panose="020B0502020202020204" pitchFamily="34" charset="0"/>
              </a:rPr>
              <a:t>Весовая матрица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9" y="2526003"/>
            <a:ext cx="3650266" cy="2813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-639" r="65795" b="64069"/>
          <a:stretch/>
        </p:blipFill>
        <p:spPr bwMode="auto">
          <a:xfrm>
            <a:off x="1949868" y="1587171"/>
            <a:ext cx="5083824" cy="288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entury Gothic" panose="020B0502020202020204" pitchFamily="34" charset="0"/>
              </a:rPr>
              <a:t>Суть алгоритма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078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97" y="1587171"/>
            <a:ext cx="7442429" cy="390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1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entury Gothic" panose="020B0502020202020204" pitchFamily="34" charset="0"/>
              </a:rPr>
              <a:t>Вспомогательные матрицы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40" y="2084503"/>
            <a:ext cx="7785671" cy="209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996851" y="5149970"/>
            <a:ext cx="9144000" cy="184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aseline="30000" dirty="0" smtClean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63241" y="4352295"/>
            <a:ext cx="53751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entury Gothic" panose="020B0502020202020204" pitchFamily="34" charset="0"/>
              </a:rPr>
              <a:t>A</a:t>
            </a:r>
            <a:r>
              <a:rPr lang="en-US" sz="2000" b="1" baseline="30000" dirty="0" err="1" smtClean="0">
                <a:latin typeface="Century Gothic" panose="020B0502020202020204" pitchFamily="34" charset="0"/>
              </a:rPr>
              <a:t>k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– матрица путей графа из </a:t>
            </a:r>
            <a:r>
              <a:rPr lang="en-US" dirty="0" err="1" smtClean="0">
                <a:latin typeface="Century Gothic" panose="020B0502020202020204" pitchFamily="34" charset="0"/>
              </a:rPr>
              <a:t>i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вершины в </a:t>
            </a:r>
            <a:r>
              <a:rPr lang="en-US" dirty="0" smtClean="0">
                <a:latin typeface="Century Gothic" panose="020B0502020202020204" pitchFamily="34" charset="0"/>
              </a:rPr>
              <a:t>j,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где </a:t>
            </a:r>
            <a:r>
              <a:rPr lang="en-US" b="1" dirty="0" smtClean="0">
                <a:latin typeface="Century Gothic" panose="020B0502020202020204" pitchFamily="34" charset="0"/>
              </a:rPr>
              <a:t>k</a:t>
            </a:r>
            <a:r>
              <a:rPr lang="en-US" dirty="0" smtClean="0">
                <a:latin typeface="Century Gothic" panose="020B0502020202020204" pitchFamily="34" charset="0"/>
              </a:rPr>
              <a:t> – </a:t>
            </a:r>
            <a:r>
              <a:rPr lang="ru-RU" dirty="0" smtClean="0">
                <a:latin typeface="Century Gothic" panose="020B0502020202020204" pitchFamily="34" charset="0"/>
              </a:rPr>
              <a:t>номер последней вершины</a:t>
            </a:r>
            <a:r>
              <a:rPr lang="en-US" dirty="0" smtClean="0">
                <a:latin typeface="Century Gothic" panose="020B0502020202020204" pitchFamily="34" charset="0"/>
              </a:rPr>
              <a:t>, 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через которой может проходить путь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entury Gothic" panose="020B0502020202020204" pitchFamily="34" charset="0"/>
              </a:rPr>
              <a:t>Плюсы и минусы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41582"/>
              </p:ext>
            </p:extLst>
          </p:nvPr>
        </p:nvGraphicFramePr>
        <p:xfrm>
          <a:off x="3071002" y="1449148"/>
          <a:ext cx="5681111" cy="4428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5032">
                  <a:extLst>
                    <a:ext uri="{9D8B030D-6E8A-4147-A177-3AD203B41FA5}">
                      <a16:colId xmlns:a16="http://schemas.microsoft.com/office/drawing/2014/main" val="359429899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499903514"/>
                    </a:ext>
                  </a:extLst>
                </a:gridCol>
              </a:tblGrid>
              <a:tr h="456203">
                <a:tc>
                  <a:txBody>
                    <a:bodyPr/>
                    <a:lstStyle/>
                    <a:p>
                      <a:pPr algn="l"/>
                      <a:r>
                        <a:rPr lang="az-Cyrl-AZ" b="1" dirty="0" smtClean="0">
                          <a:effectLst/>
                        </a:rPr>
                        <a:t>+</a:t>
                      </a:r>
                      <a:endParaRPr lang="az-Cyrl-AZ" b="1" dirty="0"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z-Cyrl-AZ" b="1" dirty="0" smtClean="0">
                          <a:effectLst/>
                        </a:rPr>
                        <a:t>-</a:t>
                      </a:r>
                      <a:endParaRPr lang="az-Cyrl-AZ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57123093"/>
                  </a:ext>
                </a:extLst>
              </a:tr>
              <a:tr h="725438"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</a:rPr>
                        <a:t>Простота </a:t>
                      </a:r>
                      <a:r>
                        <a:rPr lang="ru-RU" b="0" dirty="0" smtClean="0">
                          <a:effectLst/>
                        </a:rPr>
                        <a:t>реализации</a:t>
                      </a:r>
                      <a:endParaRPr lang="ru-RU" b="0" dirty="0"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Высокая временная сложность </a:t>
                      </a:r>
                      <a:r>
                        <a:rPr lang="ru-RU" dirty="0" smtClean="0">
                          <a:effectLst/>
                        </a:rPr>
                        <a:t>—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40343762"/>
                  </a:ext>
                </a:extLst>
              </a:tr>
              <a:tr h="1662104">
                <a:tc>
                  <a:txBody>
                    <a:bodyPr/>
                    <a:lstStyle/>
                    <a:p>
                      <a:r>
                        <a:rPr lang="ru-RU" b="0" dirty="0" smtClean="0">
                          <a:effectLst/>
                        </a:rPr>
                        <a:t>Находит кратчайшие</a:t>
                      </a:r>
                      <a:r>
                        <a:rPr lang="ru-RU" b="0" baseline="0" dirty="0" smtClean="0">
                          <a:effectLst/>
                        </a:rPr>
                        <a:t> </a:t>
                      </a:r>
                      <a:r>
                        <a:rPr lang="ru-RU" b="0" dirty="0" smtClean="0">
                          <a:effectLst/>
                        </a:rPr>
                        <a:t>пути между каждой парой вершин за одну операцию.</a:t>
                      </a:r>
                      <a:endParaRPr lang="ru-RU" b="0" dirty="0"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Высокая</a:t>
                      </a:r>
                      <a:r>
                        <a:rPr lang="ru-RU" baseline="0" dirty="0" smtClean="0">
                          <a:effectLst/>
                        </a:rPr>
                        <a:t> сложность по памяти</a:t>
                      </a:r>
                      <a:r>
                        <a:rPr lang="ru-RU" dirty="0">
                          <a:effectLst/>
                        </a:rPr>
                        <a:t> — 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ru-RU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 хранение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вспомогательной матрицы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67242109"/>
                  </a:ext>
                </a:extLst>
              </a:tr>
              <a:tr h="1533142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алгоритма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Дейкстры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аботает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отрицательными весами вершин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применимость —избыточен, если нужны пути только от одной вершины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2937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05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Тема Office</vt:lpstr>
      <vt:lpstr>Алгоритм Флойда-Уоршелла</vt:lpstr>
      <vt:lpstr>Весовая матрица</vt:lpstr>
      <vt:lpstr>Суть алгоритма</vt:lpstr>
      <vt:lpstr>Вспомогательные матрицы</vt:lpstr>
      <vt:lpstr>Плюсы и минусы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Флойда-Уоршелла</dc:title>
  <dc:creator>Пользователь Windows</dc:creator>
  <cp:lastModifiedBy>Пользователь Windows</cp:lastModifiedBy>
  <cp:revision>10</cp:revision>
  <dcterms:created xsi:type="dcterms:W3CDTF">2025-06-05T05:22:16Z</dcterms:created>
  <dcterms:modified xsi:type="dcterms:W3CDTF">2025-06-05T06:56:48Z</dcterms:modified>
</cp:coreProperties>
</file>