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799250" cy="9929800"/>
  <p:embeddedFontLst>
    <p:embeddedFont>
      <p:font typeface="Monda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iHpudKXmHYMpsNJb1QIj9U+djX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da-bold.fntdata"/><Relationship Id="rId6" Type="http://schemas.openxmlformats.org/officeDocument/2006/relationships/slide" Target="slides/slide1.xml"/><Relationship Id="rId18" Type="http://schemas.openxmlformats.org/officeDocument/2006/relationships/font" Target="fonts/Mond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33425" y="744725"/>
            <a:ext cx="4533050" cy="372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79925" y="4716650"/>
            <a:ext cx="5439400" cy="44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679925" y="4716650"/>
            <a:ext cx="5439400" cy="44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:notes"/>
          <p:cNvSpPr/>
          <p:nvPr>
            <p:ph idx="2" type="sldImg"/>
          </p:nvPr>
        </p:nvSpPr>
        <p:spPr>
          <a:xfrm>
            <a:off x="1133425" y="744725"/>
            <a:ext cx="4533050" cy="372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da723b0a1_0_31:notes"/>
          <p:cNvSpPr txBox="1"/>
          <p:nvPr>
            <p:ph idx="1" type="body"/>
          </p:nvPr>
        </p:nvSpPr>
        <p:spPr>
          <a:xfrm>
            <a:off x="679925" y="4716650"/>
            <a:ext cx="5439300" cy="44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22da723b0a1_0_31:notes"/>
          <p:cNvSpPr/>
          <p:nvPr>
            <p:ph idx="2" type="sldImg"/>
          </p:nvPr>
        </p:nvSpPr>
        <p:spPr>
          <a:xfrm>
            <a:off x="1133425" y="744725"/>
            <a:ext cx="4533000" cy="3723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2da723b0a1_0_36:notes"/>
          <p:cNvSpPr txBox="1"/>
          <p:nvPr>
            <p:ph idx="1" type="body"/>
          </p:nvPr>
        </p:nvSpPr>
        <p:spPr>
          <a:xfrm>
            <a:off x="679925" y="4716650"/>
            <a:ext cx="5439300" cy="44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22da723b0a1_0_36:notes"/>
          <p:cNvSpPr/>
          <p:nvPr>
            <p:ph idx="2" type="sldImg"/>
          </p:nvPr>
        </p:nvSpPr>
        <p:spPr>
          <a:xfrm>
            <a:off x="1133425" y="744725"/>
            <a:ext cx="4533000" cy="3723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79925" y="4716650"/>
            <a:ext cx="5439400" cy="44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8:notes"/>
          <p:cNvSpPr/>
          <p:nvPr>
            <p:ph idx="2" type="sldImg"/>
          </p:nvPr>
        </p:nvSpPr>
        <p:spPr>
          <a:xfrm>
            <a:off x="1133425" y="744725"/>
            <a:ext cx="4533050" cy="372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79925" y="4716650"/>
            <a:ext cx="5439400" cy="44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3:notes"/>
          <p:cNvSpPr/>
          <p:nvPr>
            <p:ph idx="2" type="sldImg"/>
          </p:nvPr>
        </p:nvSpPr>
        <p:spPr>
          <a:xfrm>
            <a:off x="1133425" y="744725"/>
            <a:ext cx="4533050" cy="372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2da723b0a1_1_0:notes"/>
          <p:cNvSpPr txBox="1"/>
          <p:nvPr>
            <p:ph idx="1" type="body"/>
          </p:nvPr>
        </p:nvSpPr>
        <p:spPr>
          <a:xfrm>
            <a:off x="679925" y="4716650"/>
            <a:ext cx="5439300" cy="44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22da723b0a1_1_0:notes"/>
          <p:cNvSpPr/>
          <p:nvPr>
            <p:ph idx="2" type="sldImg"/>
          </p:nvPr>
        </p:nvSpPr>
        <p:spPr>
          <a:xfrm>
            <a:off x="1133425" y="744725"/>
            <a:ext cx="4533000" cy="3723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2da723b0a1_1_5:notes"/>
          <p:cNvSpPr txBox="1"/>
          <p:nvPr>
            <p:ph idx="1" type="body"/>
          </p:nvPr>
        </p:nvSpPr>
        <p:spPr>
          <a:xfrm>
            <a:off x="679925" y="4716650"/>
            <a:ext cx="5439300" cy="44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22da723b0a1_1_5:notes"/>
          <p:cNvSpPr/>
          <p:nvPr>
            <p:ph idx="2" type="sldImg"/>
          </p:nvPr>
        </p:nvSpPr>
        <p:spPr>
          <a:xfrm>
            <a:off x="1133425" y="744725"/>
            <a:ext cx="4533000" cy="3723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da723b0a1_0_0:notes"/>
          <p:cNvSpPr txBox="1"/>
          <p:nvPr>
            <p:ph idx="1" type="body"/>
          </p:nvPr>
        </p:nvSpPr>
        <p:spPr>
          <a:xfrm>
            <a:off x="679925" y="4716650"/>
            <a:ext cx="5439300" cy="44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22da723b0a1_0_0:notes"/>
          <p:cNvSpPr/>
          <p:nvPr>
            <p:ph idx="2" type="sldImg"/>
          </p:nvPr>
        </p:nvSpPr>
        <p:spPr>
          <a:xfrm>
            <a:off x="1133425" y="744725"/>
            <a:ext cx="4533000" cy="3723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da723b0a1_0_6:notes"/>
          <p:cNvSpPr txBox="1"/>
          <p:nvPr>
            <p:ph idx="1" type="body"/>
          </p:nvPr>
        </p:nvSpPr>
        <p:spPr>
          <a:xfrm>
            <a:off x="679925" y="4716650"/>
            <a:ext cx="5439300" cy="44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22da723b0a1_0_6:notes"/>
          <p:cNvSpPr/>
          <p:nvPr>
            <p:ph idx="2" type="sldImg"/>
          </p:nvPr>
        </p:nvSpPr>
        <p:spPr>
          <a:xfrm>
            <a:off x="1133425" y="744725"/>
            <a:ext cx="4533000" cy="3723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da723b0a1_0_12:notes"/>
          <p:cNvSpPr txBox="1"/>
          <p:nvPr>
            <p:ph idx="1" type="body"/>
          </p:nvPr>
        </p:nvSpPr>
        <p:spPr>
          <a:xfrm>
            <a:off x="679925" y="4716650"/>
            <a:ext cx="5439300" cy="44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22da723b0a1_0_12:notes"/>
          <p:cNvSpPr/>
          <p:nvPr>
            <p:ph idx="2" type="sldImg"/>
          </p:nvPr>
        </p:nvSpPr>
        <p:spPr>
          <a:xfrm>
            <a:off x="1133425" y="744725"/>
            <a:ext cx="4533000" cy="3723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2da723b0a1_0_18:notes"/>
          <p:cNvSpPr txBox="1"/>
          <p:nvPr>
            <p:ph idx="1" type="body"/>
          </p:nvPr>
        </p:nvSpPr>
        <p:spPr>
          <a:xfrm>
            <a:off x="679925" y="4716650"/>
            <a:ext cx="5439300" cy="44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22da723b0a1_0_18:notes"/>
          <p:cNvSpPr/>
          <p:nvPr>
            <p:ph idx="2" type="sldImg"/>
          </p:nvPr>
        </p:nvSpPr>
        <p:spPr>
          <a:xfrm>
            <a:off x="1133425" y="744725"/>
            <a:ext cx="4533000" cy="3723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da723b0a1_0_26:notes"/>
          <p:cNvSpPr txBox="1"/>
          <p:nvPr>
            <p:ph idx="1" type="body"/>
          </p:nvPr>
        </p:nvSpPr>
        <p:spPr>
          <a:xfrm>
            <a:off x="679925" y="4716650"/>
            <a:ext cx="5439300" cy="44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22da723b0a1_0_26:notes"/>
          <p:cNvSpPr/>
          <p:nvPr>
            <p:ph idx="2" type="sldImg"/>
          </p:nvPr>
        </p:nvSpPr>
        <p:spPr>
          <a:xfrm>
            <a:off x="1133425" y="744725"/>
            <a:ext cx="4533000" cy="3723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.png"/><Relationship Id="rId4" Type="http://schemas.openxmlformats.org/officeDocument/2006/relationships/image" Target="../media/image9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re principal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91563" y="3670542"/>
            <a:ext cx="2943225" cy="2388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838" y="956920"/>
            <a:ext cx="2882900" cy="332173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0"/>
          <p:cNvSpPr txBox="1"/>
          <p:nvPr>
            <p:ph type="ctrTitle"/>
          </p:nvPr>
        </p:nvSpPr>
        <p:spPr>
          <a:xfrm>
            <a:off x="1524000" y="1122363"/>
            <a:ext cx="9144000" cy="13653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subTitle"/>
          </p:nvPr>
        </p:nvSpPr>
        <p:spPr>
          <a:xfrm>
            <a:off x="1524000" y="4867834"/>
            <a:ext cx="9144000" cy="3899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20" name="Google Shape;2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49713" y="2494615"/>
            <a:ext cx="3492575" cy="2370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Vide">
  <p:cSld name="2_V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91563" y="3670542"/>
            <a:ext cx="2943225" cy="2388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838" y="956920"/>
            <a:ext cx="2882900" cy="3321734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7"/>
          <p:cNvSpPr txBox="1"/>
          <p:nvPr>
            <p:ph type="ctrTitle"/>
          </p:nvPr>
        </p:nvSpPr>
        <p:spPr>
          <a:xfrm>
            <a:off x="1524000" y="1122362"/>
            <a:ext cx="9144000" cy="4147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re principal">
  <p:cSld name="1_Titre principal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91563" y="3670542"/>
            <a:ext cx="2943225" cy="2388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838" y="956920"/>
            <a:ext cx="2882900" cy="332173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Titre de section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12"/>
          <p:cNvPicPr preferRelativeResize="0"/>
          <p:nvPr/>
        </p:nvPicPr>
        <p:blipFill rotWithShape="1">
          <a:blip r:embed="rId2">
            <a:alphaModFix/>
          </a:blip>
          <a:srcRect b="35597" l="0" r="19566" t="24905"/>
          <a:stretch/>
        </p:blipFill>
        <p:spPr>
          <a:xfrm>
            <a:off x="303213" y="3441700"/>
            <a:ext cx="3587750" cy="2709863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2"/>
          <p:cNvSpPr txBox="1"/>
          <p:nvPr>
            <p:ph type="title"/>
          </p:nvPr>
        </p:nvSpPr>
        <p:spPr>
          <a:xfrm>
            <a:off x="840476" y="1649346"/>
            <a:ext cx="10515600" cy="2206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840476" y="3856008"/>
            <a:ext cx="10515600" cy="733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/>
          <p:nvPr>
            <p:ph type="title"/>
          </p:nvPr>
        </p:nvSpPr>
        <p:spPr>
          <a:xfrm>
            <a:off x="838200" y="880533"/>
            <a:ext cx="10515600" cy="810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>
  <p:cSld name="Comparais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type="title"/>
          </p:nvPr>
        </p:nvSpPr>
        <p:spPr>
          <a:xfrm>
            <a:off x="839788" y="806824"/>
            <a:ext cx="10515600" cy="883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" type="body"/>
          </p:nvPr>
        </p:nvSpPr>
        <p:spPr>
          <a:xfrm>
            <a:off x="839788" y="2505075"/>
            <a:ext cx="5157787" cy="3671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2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4"/>
          <p:cNvSpPr txBox="1"/>
          <p:nvPr>
            <p:ph idx="4" type="body"/>
          </p:nvPr>
        </p:nvSpPr>
        <p:spPr>
          <a:xfrm>
            <a:off x="6172200" y="2505075"/>
            <a:ext cx="5171281" cy="3671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838200" y="815975"/>
            <a:ext cx="10515600" cy="874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ommaire">
  <p:cSld name="1_Sommair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u avec légende">
  <p:cSld name="1_Contenu avec légend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/>
          <p:nvPr>
            <p:ph idx="1" type="body"/>
          </p:nvPr>
        </p:nvSpPr>
        <p:spPr>
          <a:xfrm>
            <a:off x="5181600" y="1690688"/>
            <a:ext cx="6172200" cy="41703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21"/>
          <p:cNvSpPr txBox="1"/>
          <p:nvPr>
            <p:ph idx="2" type="body"/>
          </p:nvPr>
        </p:nvSpPr>
        <p:spPr>
          <a:xfrm>
            <a:off x="839787" y="1690689"/>
            <a:ext cx="3932237" cy="4170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type="title"/>
          </p:nvPr>
        </p:nvSpPr>
        <p:spPr>
          <a:xfrm>
            <a:off x="839788" y="806824"/>
            <a:ext cx="10515600" cy="883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8.png"/><Relationship Id="rId3" Type="http://schemas.openxmlformats.org/officeDocument/2006/relationships/image" Target="../media/image7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3.png"/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4976"/>
            </a:gs>
            <a:gs pos="100000">
              <a:srgbClr val="009CDD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84163" y="182966"/>
            <a:ext cx="1998676" cy="62114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9"/>
          <p:cNvSpPr txBox="1"/>
          <p:nvPr>
            <p:ph type="title"/>
          </p:nvPr>
        </p:nvSpPr>
        <p:spPr>
          <a:xfrm>
            <a:off x="838200" y="815975"/>
            <a:ext cx="10515600" cy="874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Monda"/>
                <a:ea typeface="Monda"/>
                <a:cs typeface="Monda"/>
                <a:sym typeface="Monda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Monda"/>
                <a:ea typeface="Monda"/>
                <a:cs typeface="Monda"/>
                <a:sym typeface="Monda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Monda"/>
                <a:ea typeface="Monda"/>
                <a:cs typeface="Monda"/>
                <a:sym typeface="Monda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Monda"/>
                <a:ea typeface="Monda"/>
                <a:cs typeface="Monda"/>
                <a:sym typeface="Monda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1" name="Google Shape;11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63150" y="-29010"/>
            <a:ext cx="2295525" cy="105338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Google Shape;12;p9"/>
          <p:cNvGrpSpPr/>
          <p:nvPr/>
        </p:nvGrpSpPr>
        <p:grpSpPr>
          <a:xfrm>
            <a:off x="721995" y="6139364"/>
            <a:ext cx="2176696" cy="698999"/>
            <a:chOff x="721995" y="6139364"/>
            <a:chExt cx="2176696" cy="698999"/>
          </a:xfrm>
        </p:grpSpPr>
        <p:pic>
          <p:nvPicPr>
            <p:cNvPr id="13" name="Google Shape;13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21995" y="6139364"/>
              <a:ext cx="1578305" cy="6989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416218" y="6337341"/>
              <a:ext cx="482473" cy="28739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5"/>
    <p:sldLayoutId id="2147483650" r:id="rId6"/>
    <p:sldLayoutId id="2147483651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6199782"/>
            <a:ext cx="12192000" cy="66873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11"/>
          <p:cNvSpPr txBox="1"/>
          <p:nvPr>
            <p:ph type="title"/>
          </p:nvPr>
        </p:nvSpPr>
        <p:spPr>
          <a:xfrm>
            <a:off x="838200" y="815975"/>
            <a:ext cx="10515600" cy="874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Monda"/>
                <a:ea typeface="Monda"/>
                <a:cs typeface="Monda"/>
                <a:sym typeface="Monda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Monda"/>
                <a:ea typeface="Monda"/>
                <a:cs typeface="Monda"/>
                <a:sym typeface="Monda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Monda"/>
                <a:ea typeface="Monda"/>
                <a:cs typeface="Monda"/>
                <a:sym typeface="Monda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Monda"/>
                <a:ea typeface="Monda"/>
                <a:cs typeface="Monda"/>
                <a:sym typeface="Monda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36" name="Google Shape;3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63150" y="-29010"/>
            <a:ext cx="2295525" cy="1053383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11"/>
          <p:cNvSpPr txBox="1"/>
          <p:nvPr/>
        </p:nvSpPr>
        <p:spPr>
          <a:xfrm>
            <a:off x="8610600" y="63515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3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163" y="188659"/>
            <a:ext cx="2014232" cy="6259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" name="Google Shape;39;p11"/>
          <p:cNvGrpSpPr/>
          <p:nvPr/>
        </p:nvGrpSpPr>
        <p:grpSpPr>
          <a:xfrm>
            <a:off x="721995" y="6139364"/>
            <a:ext cx="2176696" cy="698999"/>
            <a:chOff x="721995" y="6139364"/>
            <a:chExt cx="2176696" cy="698999"/>
          </a:xfrm>
        </p:grpSpPr>
        <p:pic>
          <p:nvPicPr>
            <p:cNvPr id="40" name="Google Shape;40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21995" y="6139364"/>
              <a:ext cx="1578305" cy="6989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" name="Google Shape;41;p1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416218" y="6337341"/>
              <a:ext cx="482473" cy="28739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>
            <p:ph type="ctrTitle"/>
          </p:nvPr>
        </p:nvSpPr>
        <p:spPr>
          <a:xfrm>
            <a:off x="1524000" y="1122363"/>
            <a:ext cx="9144000" cy="13653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Infinity Car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"/>
          <p:cNvSpPr txBox="1"/>
          <p:nvPr>
            <p:ph idx="1" type="subTitle"/>
          </p:nvPr>
        </p:nvSpPr>
        <p:spPr>
          <a:xfrm>
            <a:off x="1524000" y="4867834"/>
            <a:ext cx="9144000" cy="3899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/>
              <a:t>Grimmer Florian, Huet Guillaume, 4A, IA2R FISA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2da723b0a1_0_31"/>
          <p:cNvSpPr txBox="1"/>
          <p:nvPr>
            <p:ph type="title"/>
          </p:nvPr>
        </p:nvSpPr>
        <p:spPr>
          <a:xfrm>
            <a:off x="840476" y="1649346"/>
            <a:ext cx="10515600" cy="220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Conclusion</a:t>
            </a:r>
            <a:endParaRPr/>
          </a:p>
        </p:txBody>
      </p:sp>
      <p:sp>
        <p:nvSpPr>
          <p:cNvPr id="128" name="Google Shape;128;g22da723b0a1_0_31"/>
          <p:cNvSpPr txBox="1"/>
          <p:nvPr>
            <p:ph idx="1" type="body"/>
          </p:nvPr>
        </p:nvSpPr>
        <p:spPr>
          <a:xfrm>
            <a:off x="840476" y="3856008"/>
            <a:ext cx="10515600" cy="7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2da723b0a1_0_36"/>
          <p:cNvSpPr txBox="1"/>
          <p:nvPr>
            <p:ph type="title"/>
          </p:nvPr>
        </p:nvSpPr>
        <p:spPr>
          <a:xfrm>
            <a:off x="838200" y="880533"/>
            <a:ext cx="105156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Conclusion</a:t>
            </a:r>
            <a:endParaRPr/>
          </a:p>
        </p:txBody>
      </p:sp>
      <p:sp>
        <p:nvSpPr>
          <p:cNvPr id="134" name="Google Shape;134;g22da723b0a1_0_36"/>
          <p:cNvSpPr txBox="1"/>
          <p:nvPr>
            <p:ph idx="1" type="body"/>
          </p:nvPr>
        </p:nvSpPr>
        <p:spPr>
          <a:xfrm>
            <a:off x="838200" y="175957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fr-FR"/>
              <a:t>Cette combinaison de technologies offre une expérience utilisateur fluide</a:t>
            </a:r>
            <a:endParaRPr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 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fr-FR"/>
              <a:t>Grâce à </a:t>
            </a:r>
            <a:r>
              <a:rPr lang="fr-FR"/>
              <a:t>Vue Js</a:t>
            </a:r>
            <a:r>
              <a:rPr lang="fr-FR"/>
              <a:t>, </a:t>
            </a:r>
            <a:r>
              <a:rPr lang="fr-FR"/>
              <a:t>L'interface</a:t>
            </a:r>
            <a:r>
              <a:rPr lang="fr-FR"/>
              <a:t> utilisateur moderne et dynamique avec une navigation intuitive</a:t>
            </a:r>
            <a:endParaRPr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fr-FR"/>
              <a:t>Spring Boot gère efficacement les données en offrant une API Rest</a:t>
            </a:r>
            <a:endParaRPr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fr-FR"/>
              <a:t>L'utilisation de ces technologies modernes améliore l'expérience utilisateur et la gestion de données.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/>
          <p:nvPr>
            <p:ph type="ctrTitle"/>
          </p:nvPr>
        </p:nvSpPr>
        <p:spPr>
          <a:xfrm>
            <a:off x="1524000" y="1122362"/>
            <a:ext cx="9144000" cy="4147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Merci pour votre écoute 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/>
          <p:nvPr>
            <p:ph type="title"/>
          </p:nvPr>
        </p:nvSpPr>
        <p:spPr>
          <a:xfrm>
            <a:off x="838200" y="880533"/>
            <a:ext cx="10515600" cy="810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Sommaire</a:t>
            </a:r>
            <a:endParaRPr/>
          </a:p>
        </p:txBody>
      </p:sp>
      <p:sp>
        <p:nvSpPr>
          <p:cNvPr id="75" name="Google Shape;75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-FR"/>
              <a:t>Présentation du projet 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-FR"/>
              <a:t>Présentation du Front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-FR"/>
              <a:t>Présentation du Back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-FR"/>
              <a:t>Démonstration 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-FR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2da723b0a1_1_0"/>
          <p:cNvSpPr txBox="1"/>
          <p:nvPr>
            <p:ph type="title"/>
          </p:nvPr>
        </p:nvSpPr>
        <p:spPr>
          <a:xfrm>
            <a:off x="840476" y="1649346"/>
            <a:ext cx="10515600" cy="220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Présentation du projet</a:t>
            </a:r>
            <a:endParaRPr/>
          </a:p>
        </p:txBody>
      </p:sp>
      <p:sp>
        <p:nvSpPr>
          <p:cNvPr id="81" name="Google Shape;81;g22da723b0a1_1_0"/>
          <p:cNvSpPr txBox="1"/>
          <p:nvPr>
            <p:ph idx="1" type="body"/>
          </p:nvPr>
        </p:nvSpPr>
        <p:spPr>
          <a:xfrm>
            <a:off x="840476" y="3856008"/>
            <a:ext cx="10515600" cy="7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2da723b0a1_1_5"/>
          <p:cNvSpPr txBox="1"/>
          <p:nvPr>
            <p:ph type="title"/>
          </p:nvPr>
        </p:nvSpPr>
        <p:spPr>
          <a:xfrm>
            <a:off x="838200" y="880533"/>
            <a:ext cx="105156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Projet Infinity Car</a:t>
            </a:r>
            <a:endParaRPr/>
          </a:p>
        </p:txBody>
      </p:sp>
      <p:sp>
        <p:nvSpPr>
          <p:cNvPr id="87" name="Google Shape;87;g22da723b0a1_1_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-FR"/>
              <a:t>Site de réservation de voiture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 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-FR"/>
              <a:t>Connexion - compte administrateur / utilisateur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-FR"/>
              <a:t>Possibilité de réservation, annulation de réservation, filtres et administration de la base de données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da723b0a1_0_0"/>
          <p:cNvSpPr txBox="1"/>
          <p:nvPr>
            <p:ph type="title"/>
          </p:nvPr>
        </p:nvSpPr>
        <p:spPr>
          <a:xfrm>
            <a:off x="840476" y="1649346"/>
            <a:ext cx="10515600" cy="220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Front - Vue JS </a:t>
            </a:r>
            <a:endParaRPr/>
          </a:p>
        </p:txBody>
      </p:sp>
      <p:sp>
        <p:nvSpPr>
          <p:cNvPr id="93" name="Google Shape;93;g22da723b0a1_0_0"/>
          <p:cNvSpPr txBox="1"/>
          <p:nvPr>
            <p:ph idx="1" type="body"/>
          </p:nvPr>
        </p:nvSpPr>
        <p:spPr>
          <a:xfrm>
            <a:off x="840476" y="3856008"/>
            <a:ext cx="10515600" cy="7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94" name="Google Shape;94;g22da723b0a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8675" y="4258258"/>
            <a:ext cx="3273320" cy="1963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da723b0a1_0_6"/>
          <p:cNvSpPr txBox="1"/>
          <p:nvPr>
            <p:ph type="title"/>
          </p:nvPr>
        </p:nvSpPr>
        <p:spPr>
          <a:xfrm>
            <a:off x="838200" y="880533"/>
            <a:ext cx="105156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Front - VueJs</a:t>
            </a:r>
            <a:endParaRPr/>
          </a:p>
        </p:txBody>
      </p:sp>
      <p:sp>
        <p:nvSpPr>
          <p:cNvPr id="100" name="Google Shape;100;g22da723b0a1_0_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-FR"/>
              <a:t>Framework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-FR"/>
              <a:t>Réactif &gt; mise à jour automatique de l’interface utilisateur</a:t>
            </a:r>
            <a:endParaRPr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-FR"/>
              <a:t>Performant &amp; efficace &gt; choix populaire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-FR"/>
              <a:t>Modularité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-FR"/>
              <a:t>Facilité d’apprentissage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g22da723b0a1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8675" y="4258258"/>
            <a:ext cx="3273320" cy="1963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2da723b0a1_0_12"/>
          <p:cNvSpPr txBox="1"/>
          <p:nvPr>
            <p:ph type="title"/>
          </p:nvPr>
        </p:nvSpPr>
        <p:spPr>
          <a:xfrm>
            <a:off x="840476" y="1649346"/>
            <a:ext cx="10515600" cy="220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Back - Spring boot</a:t>
            </a:r>
            <a:endParaRPr/>
          </a:p>
        </p:txBody>
      </p:sp>
      <p:sp>
        <p:nvSpPr>
          <p:cNvPr id="107" name="Google Shape;107;g22da723b0a1_0_12"/>
          <p:cNvSpPr txBox="1"/>
          <p:nvPr>
            <p:ph idx="1" type="body"/>
          </p:nvPr>
        </p:nvSpPr>
        <p:spPr>
          <a:xfrm>
            <a:off x="840476" y="3856008"/>
            <a:ext cx="10515600" cy="7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08" name="Google Shape;108;g22da723b0a1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0450" y="4224233"/>
            <a:ext cx="3491540" cy="1963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da723b0a1_0_18"/>
          <p:cNvSpPr txBox="1"/>
          <p:nvPr>
            <p:ph type="title"/>
          </p:nvPr>
        </p:nvSpPr>
        <p:spPr>
          <a:xfrm>
            <a:off x="838200" y="880533"/>
            <a:ext cx="105156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Back - API Spring boot</a:t>
            </a:r>
            <a:endParaRPr/>
          </a:p>
        </p:txBody>
      </p:sp>
      <p:sp>
        <p:nvSpPr>
          <p:cNvPr id="114" name="Google Shape;114;g22da723b0a1_0_18"/>
          <p:cNvSpPr txBox="1"/>
          <p:nvPr>
            <p:ph idx="1" type="body"/>
          </p:nvPr>
        </p:nvSpPr>
        <p:spPr>
          <a:xfrm>
            <a:off x="838200" y="175957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fr-FR"/>
              <a:t>Création de routes 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fr-FR"/>
              <a:t>Création de modèles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fr-FR"/>
              <a:t>Création de répertoire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fr-FR"/>
              <a:t>Création d’une base de données</a:t>
            </a:r>
            <a:endParaRPr/>
          </a:p>
        </p:txBody>
      </p:sp>
      <p:pic>
        <p:nvPicPr>
          <p:cNvPr id="115" name="Google Shape;115;g22da723b0a1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1226" y="3852750"/>
            <a:ext cx="3055348" cy="1718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22da723b0a1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0150" y="1690813"/>
            <a:ext cx="28575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da723b0a1_0_26"/>
          <p:cNvSpPr txBox="1"/>
          <p:nvPr>
            <p:ph type="title"/>
          </p:nvPr>
        </p:nvSpPr>
        <p:spPr>
          <a:xfrm>
            <a:off x="840476" y="1649346"/>
            <a:ext cx="10515600" cy="220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Démonstration</a:t>
            </a:r>
            <a:endParaRPr/>
          </a:p>
        </p:txBody>
      </p:sp>
      <p:sp>
        <p:nvSpPr>
          <p:cNvPr id="122" name="Google Shape;122;g22da723b0a1_0_26"/>
          <p:cNvSpPr txBox="1"/>
          <p:nvPr>
            <p:ph idx="1" type="body"/>
          </p:nvPr>
        </p:nvSpPr>
        <p:spPr>
          <a:xfrm>
            <a:off x="840476" y="3856008"/>
            <a:ext cx="10515600" cy="7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1">
  <a:themeElements>
    <a:clrScheme name="Polytech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FEC"/>
      </a:accent1>
      <a:accent2>
        <a:srgbClr val="004976"/>
      </a:accent2>
      <a:accent3>
        <a:srgbClr val="EA008B"/>
      </a:accent3>
      <a:accent4>
        <a:srgbClr val="BFD741"/>
      </a:accent4>
      <a:accent5>
        <a:srgbClr val="F69230"/>
      </a:accent5>
      <a:accent6>
        <a:srgbClr val="EB0E3F"/>
      </a:accent6>
      <a:hlink>
        <a:srgbClr val="48A1FA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Personnalisé 9">
      <a:dk1>
        <a:srgbClr val="000000"/>
      </a:dk1>
      <a:lt1>
        <a:srgbClr val="FFFFFF"/>
      </a:lt1>
      <a:dk2>
        <a:srgbClr val="A0539F"/>
      </a:dk2>
      <a:lt2>
        <a:srgbClr val="E7E6E6"/>
      </a:lt2>
      <a:accent1>
        <a:srgbClr val="00AFEC"/>
      </a:accent1>
      <a:accent2>
        <a:srgbClr val="004976"/>
      </a:accent2>
      <a:accent3>
        <a:srgbClr val="EA008B"/>
      </a:accent3>
      <a:accent4>
        <a:srgbClr val="BFD741"/>
      </a:accent4>
      <a:accent5>
        <a:srgbClr val="F69230"/>
      </a:accent5>
      <a:accent6>
        <a:srgbClr val="EB0E3F"/>
      </a:accent6>
      <a:hlink>
        <a:srgbClr val="48A1FA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2017-09-17T21:12:38Z</dcterms:created>
  <dc:creator>Aurelie Schmitt</dc:creator>
</cp:coreProperties>
</file>