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</p:sldMasterIdLst>
  <p:notesMasterIdLst>
    <p:notesMasterId r:id="rId9"/>
  </p:notesMasterIdLst>
  <p:handoutMasterIdLst>
    <p:handoutMasterId r:id="rId10"/>
  </p:handoutMasterIdLst>
  <p:sldIdLst>
    <p:sldId id="1526" r:id="rId6"/>
    <p:sldId id="1528" r:id="rId7"/>
    <p:sldId id="1527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uster and Placement Constraints" id="{509BFEB0-0A5E-4F8C-A142-792FAB6DF680}">
          <p14:sldIdLst>
            <p14:sldId id="1526"/>
            <p14:sldId id="1528"/>
            <p14:sldId id="15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FFFFFF"/>
    <a:srgbClr val="107C10"/>
    <a:srgbClr val="000000"/>
    <a:srgbClr val="323232"/>
    <a:srgbClr val="5C2D91"/>
    <a:srgbClr val="32145A"/>
    <a:srgbClr val="00BCF2"/>
    <a:srgbClr val="002050"/>
    <a:srgbClr val="D6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77068" autoAdjust="0"/>
  </p:normalViewPr>
  <p:slideViewPr>
    <p:cSldViewPr>
      <p:cViewPr varScale="1">
        <p:scale>
          <a:sx n="72" d="100"/>
          <a:sy n="72" d="100"/>
        </p:scale>
        <p:origin x="636" y="64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10/21/2016 11:38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10/21/2016 11:38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10/21/2016 11:45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2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10/21/2016 11:45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6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10/21/2016 11:45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5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  <p:sldLayoutId id="2147484299" r:id="rId22"/>
    <p:sldLayoutId id="2147484263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35" r:id="rId19"/>
    <p:sldLayoutId id="2147484336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Lab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489273"/>
            <a:ext cx="11887200" cy="2769989"/>
          </a:xfrm>
        </p:spPr>
        <p:txBody>
          <a:bodyPr/>
          <a:lstStyle/>
          <a:p>
            <a:r>
              <a:rPr lang="en-US" dirty="0">
                <a:latin typeface="+mn-lt"/>
              </a:rPr>
              <a:t>Part 1</a:t>
            </a:r>
          </a:p>
          <a:p>
            <a:pPr marL="571500" indent="-571500">
              <a:buFontTx/>
              <a:buChar char="-"/>
            </a:pPr>
            <a:r>
              <a:rPr lang="en-US" dirty="0">
                <a:latin typeface="+mn-lt"/>
              </a:rPr>
              <a:t>Two stateless services</a:t>
            </a:r>
          </a:p>
          <a:p>
            <a:pPr marL="571500" indent="-571500">
              <a:buFontTx/>
              <a:buChar char="-"/>
            </a:pPr>
            <a:r>
              <a:rPr lang="en-US" dirty="0">
                <a:latin typeface="+mn-lt"/>
              </a:rPr>
              <a:t>One placed in the front end, one in the back</a:t>
            </a:r>
          </a:p>
          <a:p>
            <a:pPr marL="571500" indent="-571500">
              <a:buFontTx/>
              <a:buChar char="-"/>
            </a:pPr>
            <a:r>
              <a:rPr lang="en-US" dirty="0">
                <a:latin typeface="+mn-lt"/>
              </a:rPr>
              <a:t>Use your assigned port and load balancer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837" y="5630862"/>
            <a:ext cx="1173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https://aka.ms/brent-servicefabric-bhworkshop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400326"/>
      </p:ext>
    </p:extLst>
  </p:cSld>
  <p:clrMapOvr>
    <a:masterClrMapping/>
  </p:clrMapOvr>
  <p:transition spd="med" advClick="0" advTm="5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Lab 1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77839" y="1421562"/>
            <a:ext cx="12818272" cy="283770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lang="en-US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Part 2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n-lt"/>
              </a:rPr>
              <a:t>Remove fixed port on back end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n-lt"/>
              </a:rPr>
              <a:t>Have front end discover endpoint via Naming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837" y="5630862"/>
            <a:ext cx="1173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https://aka.ms/brent-servicefabric-bhworkshop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084602"/>
      </p:ext>
    </p:extLst>
  </p:cSld>
  <p:clrMapOvr>
    <a:masterClrMapping/>
  </p:clrMapOvr>
  <p:transition spd="med" advClick="0" advTm="5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Lab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57053" y="1404381"/>
            <a:ext cx="11887200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lang="en-US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Part 3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n-lt"/>
              </a:rPr>
              <a:t>Have front end use reverse proxy to connect to back end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837" y="5630862"/>
            <a:ext cx="1173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https://aka.ms/brent-servicefabric-bhworkshop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656370"/>
      </p:ext>
    </p:extLst>
  </p:cSld>
  <p:clrMapOvr>
    <a:masterClrMapping/>
  </p:clrMapOvr>
  <p:transition spd="med" advClick="0" advTm="5000">
    <p:pull/>
  </p:transition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  <NumberofDownloads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6" ma:contentTypeDescription="" ma:contentTypeScope="" ma:versionID="637d2002f1ba4164d39fe098da629583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3017d9e36cc87838c67006ed06be3b3f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230e9df3-be65-4c73-a93b-d1236ebd677e"/>
    <ds:schemaRef ds:uri="01c77077-aee4-4b5f-bd4e-9cd40a6fff2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ff673fc-3231-4e3a-893b-6d7f7cd3276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1FDA5B-0E88-4BFF-BA4D-5ECB6C577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ContainersFor WindowsDevs</Template>
  <TotalTime>4151</TotalTime>
  <Words>170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5-30721_Build_2016_Template_Light</vt:lpstr>
      <vt:lpstr>5-30721_Build_2016_Template_Dark</vt:lpstr>
      <vt:lpstr>Workshop Lab 1</vt:lpstr>
      <vt:lpstr>Workshop Lab 1</vt:lpstr>
      <vt:lpstr>Workshop Lab 1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subject>&lt;Speech title here&gt;</dc:subject>
  <dc:creator>Brent Stineman</dc:creator>
  <cp:keywords>Microsoft Build 2016</cp:keywords>
  <dc:description>Template: Mitchell Derrey, Silver Fox Productions
Formatting: 
Audience Type:</dc:description>
  <cp:lastModifiedBy>Brent Stineman</cp:lastModifiedBy>
  <cp:revision>216</cp:revision>
  <dcterms:created xsi:type="dcterms:W3CDTF">2016-08-19T13:41:00Z</dcterms:created>
  <dcterms:modified xsi:type="dcterms:W3CDTF">2016-10-21T16:49:42Z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