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4C6C-CFC0-4FE7-BBC0-CBB8C260057A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5D3A-21E4-46B6-8360-61C31045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4C6C-CFC0-4FE7-BBC0-CBB8C260057A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5D3A-21E4-46B6-8360-61C31045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4C6C-CFC0-4FE7-BBC0-CBB8C260057A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5D3A-21E4-46B6-8360-61C31045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4C6C-CFC0-4FE7-BBC0-CBB8C260057A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5D3A-21E4-46B6-8360-61C31045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4C6C-CFC0-4FE7-BBC0-CBB8C260057A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5D3A-21E4-46B6-8360-61C31045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4C6C-CFC0-4FE7-BBC0-CBB8C260057A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5D3A-21E4-46B6-8360-61C31045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4C6C-CFC0-4FE7-BBC0-CBB8C260057A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5D3A-21E4-46B6-8360-61C31045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4C6C-CFC0-4FE7-BBC0-CBB8C260057A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5D3A-21E4-46B6-8360-61C31045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4C6C-CFC0-4FE7-BBC0-CBB8C260057A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5D3A-21E4-46B6-8360-61C31045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4C6C-CFC0-4FE7-BBC0-CBB8C260057A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5D3A-21E4-46B6-8360-61C31045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4C6C-CFC0-4FE7-BBC0-CBB8C260057A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5D3A-21E4-46B6-8360-61C31045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84C6C-CFC0-4FE7-BBC0-CBB8C260057A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5D3A-21E4-46B6-8360-61C31045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6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2339" y="780851"/>
            <a:ext cx="5649929" cy="4673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60526" y="780852"/>
            <a:ext cx="3382901" cy="369332"/>
            <a:chOff x="593050" y="620973"/>
            <a:chExt cx="3382901" cy="3693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050" y="667917"/>
              <a:ext cx="495300" cy="2857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26233" y="620973"/>
              <a:ext cx="2949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Virtual Network (10.0.0.0/16)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94405" y="1416360"/>
            <a:ext cx="2549136" cy="153522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264791" y="1120228"/>
            <a:ext cx="2719549" cy="307777"/>
            <a:chOff x="2264791" y="1120228"/>
            <a:chExt cx="2719549" cy="30777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4791" y="1170172"/>
              <a:ext cx="361950" cy="20955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544954" y="1120228"/>
              <a:ext cx="24393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Front End Subnet (10.0.1.0/24)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5080870" y="1376957"/>
            <a:ext cx="2549136" cy="157463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042001" y="1062634"/>
            <a:ext cx="2675067" cy="307777"/>
            <a:chOff x="2264791" y="1126251"/>
            <a:chExt cx="2675067" cy="30777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4791" y="1170172"/>
              <a:ext cx="361950" cy="20955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2548819" y="1126251"/>
              <a:ext cx="23910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Back End Subnet (10.0.2.0/24)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288342" y="3339126"/>
            <a:ext cx="3092242" cy="189799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288342" y="3006785"/>
            <a:ext cx="3013353" cy="307777"/>
            <a:chOff x="2264791" y="1115251"/>
            <a:chExt cx="3013353" cy="307777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4791" y="1170172"/>
              <a:ext cx="361950" cy="209550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2564837" y="1115251"/>
              <a:ext cx="2713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Management Subnet (10.0.3.0/24)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398589" y="1416360"/>
            <a:ext cx="444952" cy="704226"/>
            <a:chOff x="4806441" y="1416360"/>
            <a:chExt cx="444952" cy="70422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6441" y="1416360"/>
              <a:ext cx="444952" cy="55440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4813035" y="1858976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NSG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944063" y="3383848"/>
            <a:ext cx="444952" cy="704226"/>
            <a:chOff x="4806441" y="1416360"/>
            <a:chExt cx="444952" cy="70422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6441" y="1416360"/>
              <a:ext cx="444952" cy="55440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813035" y="1858976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NSG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173729" y="1389778"/>
            <a:ext cx="444952" cy="704226"/>
            <a:chOff x="4806441" y="1416360"/>
            <a:chExt cx="444952" cy="704226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6441" y="1416360"/>
              <a:ext cx="444952" cy="55440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813035" y="1858976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NSG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44087" y="1506894"/>
            <a:ext cx="1446230" cy="889876"/>
            <a:chOff x="3305893" y="1506894"/>
            <a:chExt cx="1446230" cy="889876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4647" y="1901470"/>
              <a:ext cx="504825" cy="4953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305893" y="1506894"/>
              <a:ext cx="14462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Front End Node Types</a:t>
              </a:r>
            </a:p>
            <a:p>
              <a:pPr algn="ctr"/>
              <a:r>
                <a:rPr lang="en-US" sz="1100" dirty="0"/>
                <a:t>(VM Scale Set)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40451" y="1900044"/>
            <a:ext cx="987771" cy="913966"/>
            <a:chOff x="2702257" y="1900044"/>
            <a:chExt cx="987771" cy="91396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4115" y="1900044"/>
              <a:ext cx="485775" cy="485775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702257" y="2383123"/>
              <a:ext cx="9877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Public</a:t>
              </a:r>
            </a:p>
            <a:p>
              <a:pPr algn="ctr"/>
              <a:r>
                <a:rPr lang="en-US" sz="1100" dirty="0"/>
                <a:t>Load Balancer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838713" y="5540650"/>
            <a:ext cx="1902266" cy="390525"/>
            <a:chOff x="-440827" y="1722483"/>
            <a:chExt cx="1902266" cy="39052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239" y="1722483"/>
              <a:ext cx="457200" cy="39052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-440827" y="1786940"/>
              <a:ext cx="1467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Management Public IP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39211" y="1513846"/>
            <a:ext cx="740908" cy="821558"/>
            <a:chOff x="862385" y="1291450"/>
            <a:chExt cx="740908" cy="82155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239" y="1722483"/>
              <a:ext cx="457200" cy="390525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862385" y="1291450"/>
              <a:ext cx="7409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Front End</a:t>
              </a:r>
            </a:p>
            <a:p>
              <a:pPr algn="ctr"/>
              <a:r>
                <a:rPr lang="en-US" sz="1100" dirty="0"/>
                <a:t>Public IP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82527" y="5540671"/>
            <a:ext cx="1940159" cy="390525"/>
            <a:chOff x="1004239" y="1722483"/>
            <a:chExt cx="1940159" cy="390525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239" y="1722483"/>
              <a:ext cx="457200" cy="390525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429240" y="1789379"/>
              <a:ext cx="1515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RDP Jump Box Public IP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767319" y="2015506"/>
            <a:ext cx="1406154" cy="936083"/>
            <a:chOff x="8293421" y="1890519"/>
            <a:chExt cx="1406154" cy="93608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64124" y="1890519"/>
              <a:ext cx="504825" cy="49530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8293421" y="2395715"/>
              <a:ext cx="14061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 End Node Types</a:t>
              </a:r>
            </a:p>
            <a:p>
              <a:pPr algn="ctr"/>
              <a:r>
                <a:rPr lang="en-US" sz="1100" dirty="0"/>
                <a:t>(VM Scale Set)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088186" y="1418859"/>
            <a:ext cx="987770" cy="1094485"/>
            <a:chOff x="7614288" y="1418859"/>
            <a:chExt cx="987770" cy="109448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65285" y="2027569"/>
              <a:ext cx="485775" cy="485775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614288" y="1418859"/>
              <a:ext cx="98777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Private</a:t>
              </a:r>
            </a:p>
            <a:p>
              <a:pPr algn="ctr"/>
              <a:r>
                <a:rPr lang="en-US" sz="1100" dirty="0"/>
                <a:t>Load Balancer</a:t>
              </a:r>
            </a:p>
            <a:p>
              <a:pPr algn="ctr"/>
              <a:r>
                <a:rPr lang="en-US" sz="1100" dirty="0"/>
                <a:t>(10.0.2.4)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297480" y="4520957"/>
            <a:ext cx="1461447" cy="485775"/>
            <a:chOff x="3738632" y="5043259"/>
            <a:chExt cx="1461447" cy="4857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4304" y="5043259"/>
              <a:ext cx="485775" cy="485775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738632" y="5070702"/>
              <a:ext cx="9877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Public</a:t>
              </a:r>
            </a:p>
            <a:p>
              <a:pPr algn="ctr"/>
              <a:r>
                <a:rPr lang="en-US" sz="1100" dirty="0"/>
                <a:t>Load Balancer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690500" y="3365049"/>
            <a:ext cx="1657826" cy="938882"/>
            <a:chOff x="4401822" y="4094939"/>
            <a:chExt cx="1657826" cy="93888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6763" y="4538521"/>
              <a:ext cx="504825" cy="4953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401822" y="4094939"/>
              <a:ext cx="16578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Management Node Types</a:t>
              </a:r>
            </a:p>
            <a:p>
              <a:pPr algn="ctr"/>
              <a:r>
                <a:rPr lang="en-US" sz="1100" dirty="0"/>
                <a:t>(VM Scale Set)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05177" y="4365679"/>
            <a:ext cx="1000595" cy="700977"/>
            <a:chOff x="5724503" y="4968442"/>
            <a:chExt cx="1000595" cy="700977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77151" y="5202694"/>
              <a:ext cx="495300" cy="466725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5724503" y="4968442"/>
              <a:ext cx="10005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RDP Jump Box</a:t>
              </a:r>
            </a:p>
          </p:txBody>
        </p:sp>
      </p:grpSp>
      <p:cxnSp>
        <p:nvCxnSpPr>
          <p:cNvPr id="70" name="Straight Connector 69"/>
          <p:cNvCxnSpPr>
            <a:stCxn id="19" idx="3"/>
            <a:endCxn id="32" idx="1"/>
          </p:cNvCxnSpPr>
          <p:nvPr/>
        </p:nvCxnSpPr>
        <p:spPr>
          <a:xfrm>
            <a:off x="3068084" y="2142932"/>
            <a:ext cx="334757" cy="6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2" idx="3"/>
            <a:endCxn id="19" idx="1"/>
          </p:cNvCxnSpPr>
          <p:nvPr/>
        </p:nvCxnSpPr>
        <p:spPr>
          <a:xfrm>
            <a:off x="1938265" y="2140142"/>
            <a:ext cx="644044" cy="2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7" idx="3"/>
            <a:endCxn id="29" idx="1"/>
          </p:cNvCxnSpPr>
          <p:nvPr/>
        </p:nvCxnSpPr>
        <p:spPr>
          <a:xfrm flipV="1">
            <a:off x="5824958" y="2263156"/>
            <a:ext cx="413064" cy="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" idx="2"/>
            <a:endCxn id="34" idx="0"/>
          </p:cNvCxnSpPr>
          <p:nvPr/>
        </p:nvCxnSpPr>
        <p:spPr>
          <a:xfrm flipH="1">
            <a:off x="4512379" y="5006732"/>
            <a:ext cx="3661" cy="5339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5" idx="0"/>
            <a:endCxn id="38" idx="2"/>
          </p:cNvCxnSpPr>
          <p:nvPr/>
        </p:nvCxnSpPr>
        <p:spPr>
          <a:xfrm flipH="1" flipV="1">
            <a:off x="5505475" y="5066656"/>
            <a:ext cx="5652" cy="474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2"/>
            <a:endCxn id="20" idx="0"/>
          </p:cNvCxnSpPr>
          <p:nvPr/>
        </p:nvCxnSpPr>
        <p:spPr>
          <a:xfrm flipH="1">
            <a:off x="4516040" y="4303931"/>
            <a:ext cx="1814" cy="2170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8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Stineman</dc:creator>
  <cp:lastModifiedBy>Brent Stineman</cp:lastModifiedBy>
  <cp:revision>8</cp:revision>
  <dcterms:created xsi:type="dcterms:W3CDTF">2016-07-22T11:44:07Z</dcterms:created>
  <dcterms:modified xsi:type="dcterms:W3CDTF">2016-07-29T12:10:21Z</dcterms:modified>
</cp:coreProperties>
</file>