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3882" autoAdjust="0"/>
  </p:normalViewPr>
  <p:slideViewPr>
    <p:cSldViewPr>
      <p:cViewPr varScale="1">
        <p:scale>
          <a:sx n="54" d="100"/>
          <a:sy n="54" d="100"/>
        </p:scale>
        <p:origin x="1566" y="60"/>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10/19/2016 9:54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10/19/2016 9:54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10/19/2016 9:54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10/19/2016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a:t>
            </a:r>
          </a:p>
          <a:p>
            <a:pPr marL="171450" indent="-171450">
              <a:buFont typeface="Arial" panose="020B0604020202020204" pitchFamily="34" charset="0"/>
              <a:buChar char="•"/>
            </a:pPr>
            <a:r>
              <a:rPr lang="en-US" baseline="0" dirty="0"/>
              <a:t>Show app in visual studio</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lvl="1" indent="-171450">
              <a:buFont typeface="Arial" panose="020B0604020202020204" pitchFamily="34" charset="0"/>
              <a:buChar char="•"/>
            </a:pPr>
            <a:r>
              <a:rPr lang="en-US" baseline="0" dirty="0"/>
              <a:t>Reliable</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dirty="0"/>
              <a:t>*click* 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dirty="0"/>
              <a:t>*click* 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dirty="0"/>
              <a:t>*click* 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aseline="0" dirty="0"/>
              <a:t>*click* 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aseline="0" dirty="0"/>
              <a:t>*click* 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aseline="0" dirty="0"/>
              <a:t>*click* 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1" baseline="0" dirty="0"/>
              <a:t>*click* </a:t>
            </a:r>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one of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10/19/2016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9:54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10/19/2016 9:54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9:54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9:54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3.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33.xml"/><Relationship Id="rId16" Type="http://schemas.openxmlformats.org/officeDocument/2006/relationships/image" Target="../media/image45.jpg"/><Relationship Id="rId20" Type="http://schemas.openxmlformats.org/officeDocument/2006/relationships/image" Target="../media/image49.jpg"/><Relationship Id="rId1" Type="http://schemas.openxmlformats.org/officeDocument/2006/relationships/slideLayout" Target="../slideLayouts/slideLayout49.xml"/><Relationship Id="rId6" Type="http://schemas.openxmlformats.org/officeDocument/2006/relationships/image" Target="../media/image35.jpg"/><Relationship Id="rId11" Type="http://schemas.openxmlformats.org/officeDocument/2006/relationships/image" Target="../media/image40.png"/><Relationship Id="rId24" Type="http://schemas.openxmlformats.org/officeDocument/2006/relationships/image" Target="../media/image53.jp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100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1000"/>
                                  </p:stCondLst>
                                  <p:childTnLst>
                                    <p:animEffect transition="out" filter="fade">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15 -0.13333 " pathEditMode="relative" ptsTypes="AA">
                                      <p:cBhvr>
                                        <p:cTn id="39" dur="2000" fill="hold"/>
                                        <p:tgtEl>
                                          <p:spTgt spid="10"/>
                                        </p:tgtEl>
                                        <p:attrNameLst>
                                          <p:attrName>ppt_x</p:attrName>
                                          <p:attrName>ppt_y</p:attrName>
                                        </p:attrNameLst>
                                      </p:cBhvr>
                                    </p:animMotion>
                                  </p:childTnLst>
                                </p:cTn>
                              </p:par>
                            </p:childTnLst>
                          </p:cTn>
                        </p:par>
                        <p:par>
                          <p:cTn id="40" fill="hold">
                            <p:stCondLst>
                              <p:cond delay="2000"/>
                            </p:stCondLst>
                            <p:childTnLst>
                              <p:par>
                                <p:cTn id="41" presetID="1" presetClass="entr" presetSubtype="0" fill="hold" grpId="2"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xit"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100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7"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3967</TotalTime>
  <Words>9192</Words>
  <Application>Microsoft Office PowerPoint</Application>
  <PresentationFormat>Custom</PresentationFormat>
  <Paragraphs>947</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200</cp:revision>
  <dcterms:created xsi:type="dcterms:W3CDTF">2016-08-19T13:41:00Z</dcterms:created>
  <dcterms:modified xsi:type="dcterms:W3CDTF">2016-10-19T14:54:30Z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