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Proxima Nova"/>
        <a:ea typeface="Proxima Nova"/>
        <a:cs typeface="Proxima Nova"/>
        <a:sym typeface="Proxima Nova"/>
      </a:defRPr>
    </a:lvl1pPr>
    <a:lvl2pPr marL="0" marR="0" indent="457200" algn="ctr" defTabSz="8255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Proxima Nova"/>
        <a:ea typeface="Proxima Nova"/>
        <a:cs typeface="Proxima Nova"/>
        <a:sym typeface="Proxima Nova"/>
      </a:defRPr>
    </a:lvl2pPr>
    <a:lvl3pPr marL="0" marR="0" indent="914400" algn="ctr" defTabSz="8255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Proxima Nova"/>
        <a:ea typeface="Proxima Nova"/>
        <a:cs typeface="Proxima Nova"/>
        <a:sym typeface="Proxima Nova"/>
      </a:defRPr>
    </a:lvl3pPr>
    <a:lvl4pPr marL="0" marR="0" indent="1371600" algn="ctr" defTabSz="8255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Proxima Nova"/>
        <a:ea typeface="Proxima Nova"/>
        <a:cs typeface="Proxima Nova"/>
        <a:sym typeface="Proxima Nova"/>
      </a:defRPr>
    </a:lvl4pPr>
    <a:lvl5pPr marL="0" marR="0" indent="1828800" algn="ctr" defTabSz="8255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Proxima Nova"/>
        <a:ea typeface="Proxima Nova"/>
        <a:cs typeface="Proxima Nova"/>
        <a:sym typeface="Proxima Nova"/>
      </a:defRPr>
    </a:lvl5pPr>
    <a:lvl6pPr marL="0" marR="0" indent="2286000" algn="ctr" defTabSz="8255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Proxima Nova"/>
        <a:ea typeface="Proxima Nova"/>
        <a:cs typeface="Proxima Nova"/>
        <a:sym typeface="Proxima Nova"/>
      </a:defRPr>
    </a:lvl6pPr>
    <a:lvl7pPr marL="0" marR="0" indent="2743200" algn="ctr" defTabSz="8255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Proxima Nova"/>
        <a:ea typeface="Proxima Nova"/>
        <a:cs typeface="Proxima Nova"/>
        <a:sym typeface="Proxima Nova"/>
      </a:defRPr>
    </a:lvl7pPr>
    <a:lvl8pPr marL="0" marR="0" indent="3200400" algn="ctr" defTabSz="8255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Proxima Nova"/>
        <a:ea typeface="Proxima Nova"/>
        <a:cs typeface="Proxima Nova"/>
        <a:sym typeface="Proxima Nova"/>
      </a:defRPr>
    </a:lvl8pPr>
    <a:lvl9pPr marL="0" marR="0" indent="3657600" algn="ctr" defTabSz="8255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Proxima Nova"/>
        <a:ea typeface="Proxima Nova"/>
        <a:cs typeface="Proxima Nova"/>
        <a:sym typeface="Proxima Nov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Proxima Nova"/>
          <a:ea typeface="Proxima Nova"/>
          <a:cs typeface="Proxima Nova"/>
        </a:font>
        <a:srgbClr val="000000"/>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noFill/>
        </a:fill>
      </a:tcStyle>
    </a:wholeTbl>
    <a:band2H>
      <a:tcTxStyle b="def" i="def"/>
      <a:tcStyle>
        <a:tcBdr/>
        <a:fill>
          <a:solidFill>
            <a:srgbClr val="EAEAEA"/>
          </a:solidFill>
        </a:fill>
      </a:tcStyle>
    </a:band2H>
    <a:firstCol>
      <a:tcTxStyle b="on" i="off">
        <a:font>
          <a:latin typeface="Proxima Nova"/>
          <a:ea typeface="Proxima Nova"/>
          <a:cs typeface="Proxima Nova"/>
        </a:font>
        <a:srgbClr val="4CA5D2"/>
      </a:tcTxStyle>
      <a:tcStyle>
        <a:tcBdr>
          <a:left>
            <a:ln w="12700" cap="flat">
              <a:noFill/>
              <a:miter lim="400000"/>
            </a:ln>
          </a:left>
          <a:right>
            <a:ln w="25400" cap="flat">
              <a:solidFill>
                <a:srgbClr val="03A8D6"/>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noFill/>
        </a:fill>
      </a:tcStyle>
    </a:firstCol>
    <a:lastRow>
      <a:tcTxStyle b="off" i="off">
        <a:font>
          <a:latin typeface="Proxima Nova Medium"/>
          <a:ea typeface="Proxima Nova Medium"/>
          <a:cs typeface="Proxima Nova Medium"/>
        </a:font>
        <a:srgbClr val="000000"/>
      </a:tcTxStyle>
      <a:tcStyle>
        <a:tcBdr>
          <a:left>
            <a:ln w="3175" cap="flat">
              <a:solidFill>
                <a:srgbClr val="000000"/>
              </a:solidFill>
              <a:prstDash val="solid"/>
              <a:miter lim="400000"/>
            </a:ln>
          </a:left>
          <a:right>
            <a:ln w="3175" cap="flat">
              <a:solidFill>
                <a:srgbClr val="000000"/>
              </a:solidFill>
              <a:prstDash val="solid"/>
              <a:miter lim="400000"/>
            </a:ln>
          </a:right>
          <a:top>
            <a:ln w="25400" cap="flat">
              <a:solidFill>
                <a:srgbClr val="0BA8D6"/>
              </a:solidFill>
              <a:prstDash val="solid"/>
              <a:miter lim="400000"/>
            </a:ln>
          </a:top>
          <a:bottom>
            <a:ln w="12700" cap="flat">
              <a:noFill/>
              <a:miter lim="400000"/>
            </a:ln>
          </a:bottom>
          <a:insideH>
            <a:ln w="3175" cap="flat">
              <a:solidFill>
                <a:srgbClr val="000000"/>
              </a:solidFill>
              <a:prstDash val="solid"/>
              <a:miter lim="400000"/>
            </a:ln>
          </a:insideH>
          <a:insideV>
            <a:ln w="3175" cap="flat">
              <a:solidFill>
                <a:srgbClr val="000000"/>
              </a:solidFill>
              <a:prstDash val="solid"/>
              <a:miter lim="400000"/>
            </a:ln>
          </a:insideV>
        </a:tcBdr>
        <a:fill>
          <a:noFill/>
        </a:fill>
      </a:tcStyle>
    </a:lastRow>
    <a:firstRow>
      <a:tcTxStyle b="on" i="off">
        <a:font>
          <a:latin typeface="Proxima Nova"/>
          <a:ea typeface="Proxima Nova"/>
          <a:cs typeface="Proxima Nova"/>
        </a:font>
        <a:srgbClr val="4CA5D2"/>
      </a:tcTxStyle>
      <a:tcStyle>
        <a:tcBdr>
          <a:left>
            <a:ln w="3175" cap="flat">
              <a:solidFill>
                <a:srgbClr val="000000"/>
              </a:solidFill>
              <a:prstDash val="solid"/>
              <a:miter lim="400000"/>
            </a:ln>
          </a:left>
          <a:right>
            <a:ln w="3175" cap="flat">
              <a:solidFill>
                <a:srgbClr val="000000"/>
              </a:solidFill>
              <a:prstDash val="solid"/>
              <a:miter lim="400000"/>
            </a:ln>
          </a:right>
          <a:top>
            <a:ln w="12700" cap="flat">
              <a:noFill/>
              <a:miter lim="400000"/>
            </a:ln>
          </a:top>
          <a:bottom>
            <a:ln w="25400" cap="flat">
              <a:solidFill>
                <a:srgbClr val="03A8D6"/>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noFill/>
        </a:fill>
      </a:tcStyle>
    </a:firstRow>
  </a:tblStyle>
  <a:tblStyle styleId="{C7B018BB-80A7-4F77-B60F-C8B233D01FF8}" styleName="">
    <a:tblBg/>
    <a:wholeTbl>
      <a:tcTxStyle b="off" i="off">
        <a:font>
          <a:latin typeface="Proxima Nova"/>
          <a:ea typeface="Proxima Nova"/>
          <a:cs typeface="Proxima Nova"/>
        </a:font>
        <a:srgbClr val="000000"/>
      </a:tcTxStyle>
      <a:tcStyle>
        <a:tcBdr>
          <a:left>
            <a:ln w="3175" cap="flat">
              <a:solidFill>
                <a:srgbClr val="B8B8B8"/>
              </a:solidFill>
              <a:prstDash val="solid"/>
              <a:miter lim="400000"/>
            </a:ln>
          </a:left>
          <a:right>
            <a:ln w="3175" cap="flat">
              <a:solidFill>
                <a:srgbClr val="B8B8B8"/>
              </a:solidFill>
              <a:prstDash val="solid"/>
              <a:miter lim="400000"/>
            </a:ln>
          </a:right>
          <a:top>
            <a:ln w="3175" cap="flat">
              <a:solidFill>
                <a:srgbClr val="B8B8B8"/>
              </a:solidFill>
              <a:prstDash val="solid"/>
              <a:miter lim="400000"/>
            </a:ln>
          </a:top>
          <a:bottom>
            <a:ln w="3175" cap="flat">
              <a:solidFill>
                <a:srgbClr val="B8B8B8"/>
              </a:solidFill>
              <a:prstDash val="solid"/>
              <a:miter lim="400000"/>
            </a:ln>
          </a:bottom>
          <a:insideH>
            <a:ln w="3175" cap="flat">
              <a:solidFill>
                <a:srgbClr val="B8B8B8"/>
              </a:solidFill>
              <a:prstDash val="solid"/>
              <a:miter lim="400000"/>
            </a:ln>
          </a:insideH>
          <a:insideV>
            <a:ln w="3175" cap="flat">
              <a:solidFill>
                <a:srgbClr val="B8B8B8"/>
              </a:solidFill>
              <a:prstDash val="solid"/>
              <a:miter lim="400000"/>
            </a:ln>
          </a:insideV>
        </a:tcBdr>
        <a:fill>
          <a:solidFill>
            <a:srgbClr val="FFFFFF"/>
          </a:solidFill>
        </a:fill>
      </a:tcStyle>
    </a:wholeTbl>
    <a:band2H>
      <a:tcTxStyle b="def" i="def"/>
      <a:tcStyle>
        <a:tcBdr/>
        <a:fill>
          <a:solidFill>
            <a:srgbClr val="EAEAEA"/>
          </a:solidFill>
        </a:fill>
      </a:tcStyle>
    </a:band2H>
    <a:firstCol>
      <a:tcTxStyle b="off" i="off">
        <a:font>
          <a:latin typeface="Proxima Nova Medium"/>
          <a:ea typeface="Proxima Nova Medium"/>
          <a:cs typeface="Proxima Nova Medium"/>
        </a:font>
        <a:srgbClr val="000000"/>
      </a:tcTxStyle>
      <a:tcStyle>
        <a:tcBdr>
          <a:left>
            <a:ln w="12700" cap="flat">
              <a:noFill/>
              <a:miter lim="400000"/>
            </a:ln>
          </a:left>
          <a:right>
            <a:ln w="12700" cap="flat">
              <a:solidFill>
                <a:srgbClr val="008ABA"/>
              </a:solidFill>
              <a:prstDash val="solid"/>
              <a:miter lim="400000"/>
            </a:ln>
          </a:right>
          <a:top>
            <a:ln w="3175" cap="flat">
              <a:solidFill>
                <a:srgbClr val="B8B8B8"/>
              </a:solidFill>
              <a:prstDash val="solid"/>
              <a:miter lim="400000"/>
            </a:ln>
          </a:top>
          <a:bottom>
            <a:ln w="3175" cap="flat">
              <a:solidFill>
                <a:srgbClr val="B8B8B8"/>
              </a:solidFill>
              <a:prstDash val="solid"/>
              <a:miter lim="400000"/>
            </a:ln>
          </a:bottom>
          <a:insideH>
            <a:ln w="3175" cap="flat">
              <a:solidFill>
                <a:srgbClr val="B8B8B8"/>
              </a:solidFill>
              <a:prstDash val="solid"/>
              <a:miter lim="400000"/>
            </a:ln>
          </a:insideH>
          <a:insideV>
            <a:ln w="3175" cap="flat">
              <a:solidFill>
                <a:srgbClr val="B8B8B8"/>
              </a:solidFill>
              <a:prstDash val="solid"/>
              <a:miter lim="400000"/>
            </a:ln>
          </a:insideV>
        </a:tcBdr>
        <a:fill>
          <a:solidFill>
            <a:srgbClr val="FFFFFF"/>
          </a:solidFill>
        </a:fill>
      </a:tcStyle>
    </a:firstCol>
    <a:lastRow>
      <a:tcTxStyle b="off" i="off">
        <a:font>
          <a:latin typeface="Proxima Nova Medium"/>
          <a:ea typeface="Proxima Nova Medium"/>
          <a:cs typeface="Proxima Nova Medium"/>
        </a:font>
        <a:srgbClr val="000000"/>
      </a:tcTxStyle>
      <a:tcStyle>
        <a:tcBdr>
          <a:left>
            <a:ln w="3175" cap="flat">
              <a:solidFill>
                <a:srgbClr val="B8B8B8"/>
              </a:solidFill>
              <a:prstDash val="solid"/>
              <a:miter lim="400000"/>
            </a:ln>
          </a:left>
          <a:right>
            <a:ln w="3175" cap="flat">
              <a:solidFill>
                <a:srgbClr val="B8B8B8"/>
              </a:solidFill>
              <a:prstDash val="solid"/>
              <a:miter lim="400000"/>
            </a:ln>
          </a:right>
          <a:top>
            <a:ln w="12700" cap="flat">
              <a:solidFill>
                <a:srgbClr val="008ABA"/>
              </a:solidFill>
              <a:prstDash val="solid"/>
              <a:miter lim="400000"/>
            </a:ln>
          </a:top>
          <a:bottom>
            <a:ln w="12700" cap="flat">
              <a:noFill/>
              <a:miter lim="400000"/>
            </a:ln>
          </a:bottom>
          <a:insideH>
            <a:ln w="3175" cap="flat">
              <a:solidFill>
                <a:srgbClr val="B8B8B8"/>
              </a:solidFill>
              <a:prstDash val="solid"/>
              <a:miter lim="400000"/>
            </a:ln>
          </a:insideH>
          <a:insideV>
            <a:ln w="3175" cap="flat">
              <a:solidFill>
                <a:srgbClr val="B8B8B8"/>
              </a:solidFill>
              <a:prstDash val="solid"/>
              <a:miter lim="400000"/>
            </a:ln>
          </a:insideV>
        </a:tcBdr>
        <a:fill>
          <a:solidFill>
            <a:srgbClr val="FFFFFF"/>
          </a:solidFill>
        </a:fill>
      </a:tcStyle>
    </a:lastRow>
    <a:firstRow>
      <a:tcTxStyle b="on" i="off">
        <a:font>
          <a:latin typeface="Proxima Nova"/>
          <a:ea typeface="Proxima Nova"/>
          <a:cs typeface="Proxima Nova"/>
        </a:font>
        <a:srgbClr val="000000"/>
      </a:tcTxStyle>
      <a:tcStyle>
        <a:tcBdr>
          <a:left>
            <a:ln w="3175" cap="flat">
              <a:solidFill>
                <a:srgbClr val="FFFFFF"/>
              </a:solidFill>
              <a:prstDash val="solid"/>
              <a:miter lim="400000"/>
            </a:ln>
          </a:left>
          <a:right>
            <a:ln w="3175" cap="flat">
              <a:solidFill>
                <a:srgbClr val="FFFFFF"/>
              </a:solidFill>
              <a:prstDash val="solid"/>
              <a:miter lim="400000"/>
            </a:ln>
          </a:right>
          <a:top>
            <a:ln w="12700" cap="flat">
              <a:noFill/>
              <a:miter lim="400000"/>
            </a:ln>
          </a:top>
          <a:bottom>
            <a:ln w="3175" cap="flat">
              <a:noFill/>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5ADEFF"/>
          </a:solidFill>
        </a:fill>
      </a:tcStyle>
    </a:firstRow>
  </a:tblStyle>
  <a:tblStyle styleId="{EEE7283C-3CF3-47DC-8721-378D4A62B228}" styleName="">
    <a:tblBg/>
    <a:wholeTbl>
      <a:tcTxStyle b="off" i="off">
        <a:font>
          <a:latin typeface="Proxima Nova"/>
          <a:ea typeface="Proxima Nova"/>
          <a:cs typeface="Proxima Nova"/>
        </a:font>
        <a:srgbClr val="000000"/>
      </a:tcTxStyle>
      <a:tcStyle>
        <a:tcBdr>
          <a:left>
            <a:ln w="3175" cap="flat">
              <a:solidFill>
                <a:srgbClr val="606060"/>
              </a:solidFill>
              <a:prstDash val="solid"/>
              <a:miter lim="400000"/>
            </a:ln>
          </a:left>
          <a:right>
            <a:ln w="3175" cap="flat">
              <a:solidFill>
                <a:srgbClr val="606060"/>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606060"/>
              </a:solidFill>
              <a:prstDash val="solid"/>
              <a:miter lim="400000"/>
            </a:ln>
          </a:insideH>
          <a:insideV>
            <a:ln w="3175" cap="flat">
              <a:solidFill>
                <a:srgbClr val="606060"/>
              </a:solidFill>
              <a:prstDash val="solid"/>
              <a:miter lim="400000"/>
            </a:ln>
          </a:insideV>
        </a:tcBdr>
        <a:fill>
          <a:solidFill>
            <a:srgbClr val="FFFFFF"/>
          </a:solidFill>
        </a:fill>
      </a:tcStyle>
    </a:wholeTbl>
    <a:band2H>
      <a:tcTxStyle b="def" i="def"/>
      <a:tcStyle>
        <a:tcBdr/>
        <a:fill>
          <a:solidFill>
            <a:srgbClr val="EAEAEB"/>
          </a:solidFill>
        </a:fill>
      </a:tcStyle>
    </a:band2H>
    <a:firstCol>
      <a:tcTxStyle b="off" i="off">
        <a:font>
          <a:latin typeface="Proxima Nova Medium"/>
          <a:ea typeface="Proxima Nova Medium"/>
          <a:cs typeface="Proxima Nova Medium"/>
        </a:font>
        <a:srgbClr val="FFFFFF"/>
      </a:tcTxStyle>
      <a:tcStyle>
        <a:tcBdr>
          <a:left>
            <a:ln w="3175" cap="flat">
              <a:solidFill>
                <a:srgbClr val="606060"/>
              </a:solidFill>
              <a:prstDash val="solid"/>
              <a:miter lim="400000"/>
            </a:ln>
          </a:left>
          <a:right>
            <a:ln w="3175" cap="flat">
              <a:solidFill>
                <a:srgbClr val="606060"/>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606060"/>
              </a:solidFill>
              <a:prstDash val="solid"/>
              <a:miter lim="400000"/>
            </a:ln>
          </a:insideH>
          <a:insideV>
            <a:ln w="3175" cap="flat">
              <a:solidFill>
                <a:srgbClr val="606060"/>
              </a:solidFill>
              <a:prstDash val="solid"/>
              <a:miter lim="400000"/>
            </a:ln>
          </a:insideV>
        </a:tcBdr>
        <a:fill>
          <a:solidFill>
            <a:schemeClr val="accent2">
              <a:hueOff val="390196"/>
              <a:satOff val="16169"/>
              <a:lumOff val="-19584"/>
            </a:schemeClr>
          </a:solidFill>
        </a:fill>
      </a:tcStyle>
    </a:firstCol>
    <a:lastRow>
      <a:tcTxStyle b="off" i="off">
        <a:font>
          <a:latin typeface="Proxima Nova"/>
          <a:ea typeface="Proxima Nova"/>
          <a:cs typeface="Proxima Nova"/>
        </a:font>
        <a:srgbClr val="000000"/>
      </a:tcTxStyle>
      <a:tcStyle>
        <a:tcBdr>
          <a:left>
            <a:ln w="3175" cap="flat">
              <a:solidFill>
                <a:srgbClr val="606060"/>
              </a:solidFill>
              <a:prstDash val="solid"/>
              <a:miter lim="400000"/>
            </a:ln>
          </a:left>
          <a:right>
            <a:ln w="3175" cap="flat">
              <a:solidFill>
                <a:srgbClr val="606060"/>
              </a:solidFill>
              <a:prstDash val="solid"/>
              <a:miter lim="400000"/>
            </a:ln>
          </a:right>
          <a:top>
            <a:ln w="12700" cap="flat">
              <a:solidFill>
                <a:srgbClr val="606060"/>
              </a:solidFill>
              <a:prstDash val="solid"/>
              <a:miter lim="400000"/>
            </a:ln>
          </a:top>
          <a:bottom>
            <a:ln w="3175" cap="flat">
              <a:solidFill>
                <a:srgbClr val="606060"/>
              </a:solidFill>
              <a:prstDash val="solid"/>
              <a:miter lim="400000"/>
            </a:ln>
          </a:bottom>
          <a:insideH>
            <a:ln w="3175" cap="flat">
              <a:solidFill>
                <a:srgbClr val="606060"/>
              </a:solidFill>
              <a:prstDash val="solid"/>
              <a:miter lim="400000"/>
            </a:ln>
          </a:insideH>
          <a:insideV>
            <a:ln w="3175" cap="flat">
              <a:solidFill>
                <a:srgbClr val="606060"/>
              </a:solidFill>
              <a:prstDash val="solid"/>
              <a:miter lim="400000"/>
            </a:ln>
          </a:insideV>
        </a:tcBdr>
        <a:fill>
          <a:solidFill>
            <a:srgbClr val="FFFFFF"/>
          </a:solidFill>
        </a:fill>
      </a:tcStyle>
    </a:lastRow>
    <a:firstRow>
      <a:tcTxStyle b="off" i="off">
        <a:font>
          <a:latin typeface="Proxima Nova Medium"/>
          <a:ea typeface="Proxima Nova Medium"/>
          <a:cs typeface="Proxima Nova Medium"/>
        </a:font>
        <a:srgbClr val="FFFFFF"/>
      </a:tcTxStyle>
      <a:tcStyle>
        <a:tcBdr>
          <a:left>
            <a:ln w="3175" cap="flat">
              <a:solidFill>
                <a:srgbClr val="929292"/>
              </a:solidFill>
              <a:prstDash val="solid"/>
              <a:miter lim="400000"/>
            </a:ln>
          </a:left>
          <a:right>
            <a:ln w="3175" cap="flat">
              <a:solidFill>
                <a:srgbClr val="929292"/>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929292"/>
              </a:solidFill>
              <a:prstDash val="solid"/>
              <a:miter lim="400000"/>
            </a:ln>
          </a:insideH>
          <a:insideV>
            <a:ln w="3175" cap="flat">
              <a:solidFill>
                <a:srgbClr val="929292"/>
              </a:solidFill>
              <a:prstDash val="solid"/>
              <a:miter lim="400000"/>
            </a:ln>
          </a:insideV>
        </a:tcBdr>
        <a:fill>
          <a:solidFill>
            <a:schemeClr val="accent2">
              <a:hueOff val="312616"/>
              <a:satOff val="21048"/>
              <a:lumOff val="-29411"/>
            </a:schemeClr>
          </a:solidFill>
        </a:fill>
      </a:tcStyle>
    </a:firstRow>
  </a:tblStyle>
  <a:tblStyle styleId="{CF821DB8-F4EB-4A41-A1BA-3FCAFE7338EE}" styleName="">
    <a:tblBg/>
    <a:wholeTbl>
      <a:tcTxStyle b="off" i="off">
        <a:font>
          <a:latin typeface="Proxima Nova"/>
          <a:ea typeface="Proxima Nova"/>
          <a:cs typeface="Proxima Nova"/>
        </a:font>
        <a:srgbClr val="000000"/>
      </a:tcTxStyle>
      <a:tcStyle>
        <a:tcBdr>
          <a:left>
            <a:ln w="3175" cap="flat">
              <a:solidFill>
                <a:srgbClr val="5D5D5D"/>
              </a:solidFill>
              <a:custDash>
                <a:ds d="200000" sp="200000"/>
              </a:custDash>
              <a:miter lim="400000"/>
            </a:ln>
          </a:left>
          <a:right>
            <a:ln w="3175" cap="flat">
              <a:solidFill>
                <a:srgbClr val="5D5D5D"/>
              </a:solidFill>
              <a:custDash>
                <a:ds d="200000" sp="200000"/>
              </a:custDash>
              <a:miter lim="400000"/>
            </a:ln>
          </a:right>
          <a:top>
            <a:ln w="3175" cap="flat">
              <a:solidFill>
                <a:srgbClr val="5D5D5D"/>
              </a:solidFill>
              <a:custDash>
                <a:ds d="200000" sp="200000"/>
              </a:custDash>
              <a:miter lim="400000"/>
            </a:ln>
          </a:top>
          <a:bottom>
            <a:ln w="3175" cap="flat">
              <a:solidFill>
                <a:srgbClr val="5D5D5D"/>
              </a:solidFill>
              <a:custDash>
                <a:ds d="200000" sp="200000"/>
              </a:custDash>
              <a:miter lim="400000"/>
            </a:ln>
          </a:bottom>
          <a:insideH>
            <a:ln w="3175" cap="flat">
              <a:solidFill>
                <a:srgbClr val="5D5D5D"/>
              </a:solidFill>
              <a:custDash>
                <a:ds d="200000" sp="200000"/>
              </a:custDash>
              <a:miter lim="400000"/>
            </a:ln>
          </a:insideH>
          <a:insideV>
            <a:ln w="3175"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
          <a:latin typeface="Proxima Nova Medium"/>
          <a:ea typeface="Proxima Nova Medium"/>
          <a:cs typeface="Proxima Nova Medium"/>
        </a:font>
        <a:srgbClr val="000000"/>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FFD238"/>
          </a:solidFill>
        </a:fill>
      </a:tcStyle>
    </a:firstCol>
    <a:lastRow>
      <a:tcTxStyle b="off" i="off">
        <a:font>
          <a:latin typeface="Proxima Nova Medium"/>
          <a:ea typeface="Proxima Nova Medium"/>
          <a:cs typeface="Proxima Nova Medium"/>
        </a:font>
        <a:srgbClr val="000000"/>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F9F7EA"/>
          </a:solidFill>
        </a:fill>
      </a:tcStyle>
    </a:lastRow>
    <a:firstRow>
      <a:tcTxStyle b="off" i="off">
        <a:font>
          <a:latin typeface="Proxima Nova Medium"/>
          <a:ea typeface="Proxima Nova Medium"/>
          <a:cs typeface="Proxima Nova Medium"/>
        </a:font>
        <a:srgbClr val="000000"/>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FF9A00"/>
          </a:solidFill>
        </a:fill>
      </a:tcStyle>
    </a:firstRow>
  </a:tblStyle>
  <a:tblStyle styleId="{33BA23B1-9221-436E-865A-0063620EA4FD}" styleName="">
    <a:tblBg/>
    <a:wholeTbl>
      <a:tcTxStyle b="off" i="off">
        <a:font>
          <a:latin typeface="Proxima Nova"/>
          <a:ea typeface="Proxima Nova"/>
          <a:cs typeface="Proxima Nova"/>
        </a:font>
        <a:srgbClr val="000000"/>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rgbClr val="FFFFFF"/>
          </a:solidFill>
        </a:fill>
      </a:tcStyle>
    </a:wholeTbl>
    <a:band2H>
      <a:tcTxStyle b="def" i="def"/>
      <a:tcStyle>
        <a:tcBdr/>
        <a:fill>
          <a:solidFill>
            <a:srgbClr val="EBEBEB"/>
          </a:solidFill>
        </a:fill>
      </a:tcStyle>
    </a:band2H>
    <a:firstCol>
      <a:tcTxStyle b="on" i="off">
        <a:font>
          <a:latin typeface="Proxima Nova"/>
          <a:ea typeface="Proxima Nova"/>
          <a:cs typeface="Proxima Nova"/>
        </a:font>
        <a:srgbClr val="FFFFFF"/>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chemeClr val="accent6">
              <a:hueOff val="-219922"/>
              <a:satOff val="-56679"/>
              <a:lumOff val="-26479"/>
            </a:schemeClr>
          </a:solidFill>
        </a:fill>
      </a:tcStyle>
    </a:firstCol>
    <a:lastRow>
      <a:tcTxStyle b="off" i="off">
        <a:font>
          <a:latin typeface="Proxima Nova Medium"/>
          <a:ea typeface="Proxima Nova Medium"/>
          <a:cs typeface="Proxima Nova Medium"/>
        </a:font>
        <a:srgbClr val="000000"/>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rgbClr val="EAEBEB"/>
          </a:solidFill>
        </a:fill>
      </a:tcStyle>
    </a:lastRow>
    <a:firstRow>
      <a:tcTxStyle b="on" i="off">
        <a:font>
          <a:latin typeface="Proxima Nova"/>
          <a:ea typeface="Proxima Nova"/>
          <a:cs typeface="Proxima Nova"/>
        </a:font>
        <a:srgbClr val="FFFFFF"/>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chemeClr val="accent6">
              <a:hueOff val="-228106"/>
              <a:satOff val="-38633"/>
              <a:lumOff val="-17889"/>
            </a:schemeClr>
          </a:solidFill>
        </a:fill>
      </a:tcStyle>
    </a:firstRow>
  </a:tblStyle>
  <a:tblStyle styleId="{2708684C-4D16-4618-839F-0558EEFCDFE6}" styleName="">
    <a:tblBg/>
    <a:wholeTbl>
      <a:tcTxStyle b="off" i="off">
        <a:font>
          <a:latin typeface="Proxima Nova"/>
          <a:ea typeface="Proxima Nova"/>
          <a:cs typeface="Proxima Nova"/>
        </a:font>
        <a:srgbClr val="000000"/>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D5D5D5"/>
          </a:solidFill>
        </a:fill>
      </a:tcStyle>
    </a:wholeTbl>
    <a:band2H>
      <a:tcTxStyle b="def" i="def"/>
      <a:tcStyle>
        <a:tcBdr/>
        <a:fill>
          <a:solidFill>
            <a:srgbClr val="BBBBBB"/>
          </a:solidFill>
        </a:fill>
      </a:tcStyle>
    </a:band2H>
    <a:firstCol>
      <a:tcTxStyle b="on" i="off">
        <a:font>
          <a:latin typeface="Proxima Nova"/>
          <a:ea typeface="Proxima Nova"/>
          <a:cs typeface="Proxima Nova"/>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5E5E5E"/>
          </a:solidFill>
        </a:fill>
      </a:tcStyle>
    </a:firstCol>
    <a:lastRow>
      <a:tcTxStyle b="on" i="off">
        <a:font>
          <a:latin typeface="Proxima Nova"/>
          <a:ea typeface="Proxima Nova"/>
          <a:cs typeface="Proxima Nova"/>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929292"/>
          </a:solidFill>
        </a:fill>
      </a:tcStyle>
    </a:lastRow>
    <a:firstRow>
      <a:tcTxStyle b="on" i="off">
        <a:font>
          <a:latin typeface="Proxima Nova"/>
          <a:ea typeface="Proxima Nova"/>
          <a:cs typeface="Proxima Nova"/>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92929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7" name="Shape 147"/>
          <p:cNvSpPr/>
          <p:nvPr>
            <p:ph type="sldImg"/>
          </p:nvPr>
        </p:nvSpPr>
        <p:spPr>
          <a:xfrm>
            <a:off x="1143000" y="685800"/>
            <a:ext cx="4572000" cy="3429000"/>
          </a:xfrm>
          <a:prstGeom prst="rect">
            <a:avLst/>
          </a:prstGeom>
        </p:spPr>
        <p:txBody>
          <a:bodyPr/>
          <a:lstStyle/>
          <a:p>
            <a:pPr/>
          </a:p>
        </p:txBody>
      </p:sp>
      <p:sp>
        <p:nvSpPr>
          <p:cNvPr id="148" name="Shape 14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re">
    <p:spTree>
      <p:nvGrpSpPr>
        <p:cNvPr id="1" name=""/>
        <p:cNvGrpSpPr/>
        <p:nvPr/>
      </p:nvGrpSpPr>
      <p:grpSpPr>
        <a:xfrm>
          <a:off x="0" y="0"/>
          <a:ext cx="0" cy="0"/>
          <a:chOff x="0" y="0"/>
          <a:chExt cx="0" cy="0"/>
        </a:xfrm>
      </p:grpSpPr>
      <p:sp>
        <p:nvSpPr>
          <p:cNvPr id="11" name="Auteur et date"/>
          <p:cNvSpPr txBox="1"/>
          <p:nvPr>
            <p:ph type="body" sz="quarter" idx="21" hasCustomPrompt="1"/>
          </p:nvPr>
        </p:nvSpPr>
        <p:spPr>
          <a:xfrm>
            <a:off x="3962399" y="3152774"/>
            <a:ext cx="16459203" cy="529972"/>
          </a:xfrm>
          <a:prstGeom prst="rect">
            <a:avLst/>
          </a:prstGeom>
        </p:spPr>
        <p:txBody>
          <a:bodyPr anchor="ctr"/>
          <a:lstStyle>
            <a:lvl1pPr defTabSz="792479">
              <a:lnSpc>
                <a:spcPct val="120000"/>
              </a:lnSpc>
              <a:defRPr cap="all" spc="0" sz="3072">
                <a:solidFill>
                  <a:srgbClr val="FFFFFF"/>
                </a:solidFill>
                <a:latin typeface="Proxima Nova"/>
                <a:ea typeface="Proxima Nova"/>
                <a:cs typeface="Proxima Nova"/>
                <a:sym typeface="Proxima Nova"/>
              </a:defRPr>
            </a:lvl1pPr>
          </a:lstStyle>
          <a:p>
            <a:pPr/>
            <a:r>
              <a:t>Auteur et date</a:t>
            </a:r>
          </a:p>
        </p:txBody>
      </p:sp>
      <p:sp>
        <p:nvSpPr>
          <p:cNvPr id="12" name="Texte niveau 1…"/>
          <p:cNvSpPr txBox="1"/>
          <p:nvPr>
            <p:ph type="body" sz="quarter" idx="1" hasCustomPrompt="1"/>
          </p:nvPr>
        </p:nvSpPr>
        <p:spPr>
          <a:prstGeom prst="rect">
            <a:avLst/>
          </a:prstGeom>
        </p:spPr>
        <p:txBody>
          <a:bodyPr/>
          <a:lstStyle/>
          <a:p>
            <a:pPr/>
            <a:r>
              <a:t>Sous-titre de la présentation</a:t>
            </a:r>
          </a:p>
          <a:p>
            <a:pPr lvl="1"/>
            <a:r>
              <a:t/>
            </a:r>
          </a:p>
          <a:p>
            <a:pPr lvl="2"/>
            <a:r>
              <a:t/>
            </a:r>
          </a:p>
          <a:p>
            <a:pPr lvl="3"/>
            <a:r>
              <a:t/>
            </a:r>
          </a:p>
          <a:p>
            <a:pPr lvl="4"/>
            <a:r>
              <a:t/>
            </a:r>
          </a:p>
        </p:txBody>
      </p:sp>
      <p:sp>
        <p:nvSpPr>
          <p:cNvPr id="13" name="Titre de la présentation"/>
          <p:cNvSpPr txBox="1"/>
          <p:nvPr>
            <p:ph type="title" hasCustomPrompt="1"/>
          </p:nvPr>
        </p:nvSpPr>
        <p:spPr>
          <a:prstGeom prst="rect">
            <a:avLst/>
          </a:prstGeom>
        </p:spPr>
        <p:txBody>
          <a:bodyPr/>
          <a:lstStyle/>
          <a:p>
            <a:pPr/>
            <a:r>
              <a:t>Titre de la présentation</a:t>
            </a:r>
          </a:p>
        </p:txBody>
      </p:sp>
      <p:sp>
        <p:nvSpPr>
          <p:cNvPr id="14" name="01"/>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éclaration">
    <p:bg>
      <p:bgPr>
        <a:solidFill>
          <a:schemeClr val="accent6"/>
        </a:solidFill>
      </p:bgPr>
    </p:bg>
    <p:spTree>
      <p:nvGrpSpPr>
        <p:cNvPr id="1" name=""/>
        <p:cNvGrpSpPr/>
        <p:nvPr/>
      </p:nvGrpSpPr>
      <p:grpSpPr>
        <a:xfrm>
          <a:off x="0" y="0"/>
          <a:ext cx="0" cy="0"/>
          <a:chOff x="0" y="0"/>
          <a:chExt cx="0" cy="0"/>
        </a:xfrm>
      </p:grpSpPr>
      <p:sp>
        <p:nvSpPr>
          <p:cNvPr id="97" name="Texte niveau 1…"/>
          <p:cNvSpPr txBox="1"/>
          <p:nvPr>
            <p:ph type="body" sz="quarter" idx="1" hasCustomPrompt="1"/>
          </p:nvPr>
        </p:nvSpPr>
        <p:spPr>
          <a:xfrm>
            <a:off x="3962399" y="5287256"/>
            <a:ext cx="16459203" cy="3144662"/>
          </a:xfrm>
          <a:prstGeom prst="rect">
            <a:avLst/>
          </a:prstGeom>
        </p:spPr>
        <p:txBody>
          <a:bodyPr anchor="ctr"/>
          <a:lstStyle>
            <a:lvl1pPr algn="ctr">
              <a:lnSpc>
                <a:spcPct val="80000"/>
              </a:lnSpc>
              <a:defRPr cap="all" spc="0" sz="13600">
                <a:solidFill>
                  <a:srgbClr val="FFFFFF"/>
                </a:solidFill>
                <a:latin typeface="+mn-lt"/>
                <a:ea typeface="+mn-ea"/>
                <a:cs typeface="+mn-cs"/>
                <a:sym typeface="Druk Medium"/>
              </a:defRPr>
            </a:lvl1pPr>
            <a:lvl2pPr algn="ctr">
              <a:lnSpc>
                <a:spcPct val="80000"/>
              </a:lnSpc>
              <a:defRPr cap="all" spc="0" sz="13600">
                <a:solidFill>
                  <a:srgbClr val="FFFFFF"/>
                </a:solidFill>
                <a:latin typeface="+mn-lt"/>
                <a:ea typeface="+mn-ea"/>
                <a:cs typeface="+mn-cs"/>
                <a:sym typeface="Druk Medium"/>
              </a:defRPr>
            </a:lvl2pPr>
            <a:lvl3pPr algn="ctr">
              <a:lnSpc>
                <a:spcPct val="80000"/>
              </a:lnSpc>
              <a:defRPr cap="all" spc="0" sz="13600">
                <a:solidFill>
                  <a:srgbClr val="FFFFFF"/>
                </a:solidFill>
                <a:latin typeface="+mn-lt"/>
                <a:ea typeface="+mn-ea"/>
                <a:cs typeface="+mn-cs"/>
                <a:sym typeface="Druk Medium"/>
              </a:defRPr>
            </a:lvl3pPr>
            <a:lvl4pPr algn="ctr">
              <a:lnSpc>
                <a:spcPct val="80000"/>
              </a:lnSpc>
              <a:defRPr cap="all" spc="0" sz="13600">
                <a:solidFill>
                  <a:srgbClr val="FFFFFF"/>
                </a:solidFill>
                <a:latin typeface="+mn-lt"/>
                <a:ea typeface="+mn-ea"/>
                <a:cs typeface="+mn-cs"/>
                <a:sym typeface="Druk Medium"/>
              </a:defRPr>
            </a:lvl4pPr>
            <a:lvl5pPr algn="ctr">
              <a:lnSpc>
                <a:spcPct val="80000"/>
              </a:lnSpc>
              <a:defRPr cap="all" spc="0" sz="13600">
                <a:solidFill>
                  <a:srgbClr val="FFFFFF"/>
                </a:solidFill>
                <a:latin typeface="+mn-lt"/>
                <a:ea typeface="+mn-ea"/>
                <a:cs typeface="+mn-cs"/>
                <a:sym typeface="Druk Medium"/>
              </a:defRPr>
            </a:lvl5pPr>
          </a:lstStyle>
          <a:p>
            <a:pPr/>
            <a:r>
              <a:t>Déclaration</a:t>
            </a:r>
          </a:p>
          <a:p>
            <a:pPr lvl="1"/>
            <a:r>
              <a:t/>
            </a:r>
          </a:p>
          <a:p>
            <a:pPr lvl="2"/>
            <a:r>
              <a:t/>
            </a:r>
          </a:p>
          <a:p>
            <a:pPr lvl="3"/>
            <a:r>
              <a:t/>
            </a:r>
          </a:p>
          <a:p>
            <a:pPr lvl="4"/>
            <a:r>
              <a:t/>
            </a:r>
          </a:p>
        </p:txBody>
      </p:sp>
      <p:sp>
        <p:nvSpPr>
          <p:cNvPr id="98" name="01"/>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ait important">
    <p:bg>
      <p:bgPr>
        <a:solidFill>
          <a:srgbClr val="FFC617"/>
        </a:solidFill>
      </p:bgPr>
    </p:bg>
    <p:spTree>
      <p:nvGrpSpPr>
        <p:cNvPr id="1" name=""/>
        <p:cNvGrpSpPr/>
        <p:nvPr/>
      </p:nvGrpSpPr>
      <p:grpSpPr>
        <a:xfrm>
          <a:off x="0" y="0"/>
          <a:ext cx="0" cy="0"/>
          <a:chOff x="0" y="0"/>
          <a:chExt cx="0" cy="0"/>
        </a:xfrm>
      </p:grpSpPr>
      <p:sp>
        <p:nvSpPr>
          <p:cNvPr id="105" name="Texte niveau 1…"/>
          <p:cNvSpPr txBox="1"/>
          <p:nvPr>
            <p:ph type="body" sz="half" idx="1" hasCustomPrompt="1"/>
          </p:nvPr>
        </p:nvSpPr>
        <p:spPr>
          <a:xfrm>
            <a:off x="3962399" y="3465467"/>
            <a:ext cx="16459203" cy="5709187"/>
          </a:xfrm>
          <a:prstGeom prst="rect">
            <a:avLst/>
          </a:prstGeom>
        </p:spPr>
        <p:txBody>
          <a:bodyPr anchor="b"/>
          <a:lstStyle>
            <a:lvl1pPr algn="ctr">
              <a:lnSpc>
                <a:spcPct val="70000"/>
              </a:lnSpc>
              <a:defRPr cap="all" spc="-496" sz="49600">
                <a:solidFill>
                  <a:srgbClr val="FFFFFF"/>
                </a:solidFill>
                <a:latin typeface="+mn-lt"/>
                <a:ea typeface="+mn-ea"/>
                <a:cs typeface="+mn-cs"/>
                <a:sym typeface="Druk Medium"/>
              </a:defRPr>
            </a:lvl1pPr>
            <a:lvl2pPr algn="ctr">
              <a:lnSpc>
                <a:spcPct val="70000"/>
              </a:lnSpc>
              <a:defRPr cap="all" spc="-496" sz="49600">
                <a:solidFill>
                  <a:srgbClr val="FFFFFF"/>
                </a:solidFill>
                <a:latin typeface="+mn-lt"/>
                <a:ea typeface="+mn-ea"/>
                <a:cs typeface="+mn-cs"/>
                <a:sym typeface="Druk Medium"/>
              </a:defRPr>
            </a:lvl2pPr>
            <a:lvl3pPr algn="ctr">
              <a:lnSpc>
                <a:spcPct val="70000"/>
              </a:lnSpc>
              <a:defRPr cap="all" spc="-496" sz="49600">
                <a:solidFill>
                  <a:srgbClr val="FFFFFF"/>
                </a:solidFill>
                <a:latin typeface="+mn-lt"/>
                <a:ea typeface="+mn-ea"/>
                <a:cs typeface="+mn-cs"/>
                <a:sym typeface="Druk Medium"/>
              </a:defRPr>
            </a:lvl3pPr>
            <a:lvl4pPr algn="ctr">
              <a:lnSpc>
                <a:spcPct val="70000"/>
              </a:lnSpc>
              <a:defRPr cap="all" spc="-496" sz="49600">
                <a:solidFill>
                  <a:srgbClr val="FFFFFF"/>
                </a:solidFill>
                <a:latin typeface="+mn-lt"/>
                <a:ea typeface="+mn-ea"/>
                <a:cs typeface="+mn-cs"/>
                <a:sym typeface="Druk Medium"/>
              </a:defRPr>
            </a:lvl4pPr>
            <a:lvl5pPr algn="ctr">
              <a:lnSpc>
                <a:spcPct val="70000"/>
              </a:lnSpc>
              <a:defRPr cap="all" spc="-496" sz="49600">
                <a:solidFill>
                  <a:srgbClr val="FFFFFF"/>
                </a:solidFill>
                <a:latin typeface="+mn-lt"/>
                <a:ea typeface="+mn-ea"/>
                <a:cs typeface="+mn-cs"/>
                <a:sym typeface="Druk Medium"/>
              </a:defRPr>
            </a:lvl5pPr>
          </a:lstStyle>
          <a:p>
            <a:pPr/>
            <a:r>
              <a:t>100 %</a:t>
            </a:r>
          </a:p>
          <a:p>
            <a:pPr lvl="1"/>
            <a:r>
              <a:t/>
            </a:r>
          </a:p>
          <a:p>
            <a:pPr lvl="2"/>
            <a:r>
              <a:t/>
            </a:r>
          </a:p>
          <a:p>
            <a:pPr lvl="3"/>
            <a:r>
              <a:t/>
            </a:r>
          </a:p>
          <a:p>
            <a:pPr lvl="4"/>
            <a:r>
              <a:t/>
            </a:r>
          </a:p>
        </p:txBody>
      </p:sp>
      <p:sp>
        <p:nvSpPr>
          <p:cNvPr id="106" name="Données clés"/>
          <p:cNvSpPr txBox="1"/>
          <p:nvPr>
            <p:ph type="body" sz="quarter" idx="21" hasCustomPrompt="1"/>
          </p:nvPr>
        </p:nvSpPr>
        <p:spPr>
          <a:xfrm>
            <a:off x="3962399" y="9048750"/>
            <a:ext cx="16459201" cy="472441"/>
          </a:xfrm>
          <a:prstGeom prst="rect">
            <a:avLst/>
          </a:prstGeom>
        </p:spPr>
        <p:txBody>
          <a:bodyPr/>
          <a:lstStyle>
            <a:lvl1pPr algn="ctr" defTabSz="508254">
              <a:lnSpc>
                <a:spcPct val="110000"/>
              </a:lnSpc>
              <a:defRPr cap="all" spc="-26" sz="2610">
                <a:latin typeface="Proxima Nova Extrabold"/>
                <a:ea typeface="Proxima Nova Extrabold"/>
                <a:cs typeface="Proxima Nova Extrabold"/>
                <a:sym typeface="Proxima Nova Extrabold"/>
              </a:defRPr>
            </a:lvl1pPr>
          </a:lstStyle>
          <a:p>
            <a:pPr/>
            <a:r>
              <a:t>Données clés</a:t>
            </a:r>
          </a:p>
        </p:txBody>
      </p:sp>
      <p:sp>
        <p:nvSpPr>
          <p:cNvPr id="107" name="01"/>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itation">
    <p:spTree>
      <p:nvGrpSpPr>
        <p:cNvPr id="1" name=""/>
        <p:cNvGrpSpPr/>
        <p:nvPr/>
      </p:nvGrpSpPr>
      <p:grpSpPr>
        <a:xfrm>
          <a:off x="0" y="0"/>
          <a:ext cx="0" cy="0"/>
          <a:chOff x="0" y="0"/>
          <a:chExt cx="0" cy="0"/>
        </a:xfrm>
      </p:grpSpPr>
      <p:sp>
        <p:nvSpPr>
          <p:cNvPr id="114" name="Texte niveau 1…"/>
          <p:cNvSpPr txBox="1"/>
          <p:nvPr>
            <p:ph type="body" sz="quarter" idx="1" hasCustomPrompt="1"/>
          </p:nvPr>
        </p:nvSpPr>
        <p:spPr>
          <a:xfrm>
            <a:off x="5876924" y="5062535"/>
            <a:ext cx="12630152" cy="3662365"/>
          </a:xfrm>
          <a:prstGeom prst="rect">
            <a:avLst/>
          </a:prstGeom>
        </p:spPr>
        <p:txBody>
          <a:bodyPr anchor="ctr"/>
          <a:lstStyle>
            <a:lvl1pPr marL="431800" indent="-431800" defTabSz="825500">
              <a:lnSpc>
                <a:spcPct val="80000"/>
              </a:lnSpc>
              <a:defRPr cap="all" spc="0" sz="13600">
                <a:solidFill>
                  <a:srgbClr val="FFFFFF"/>
                </a:solidFill>
                <a:latin typeface="+mn-lt"/>
                <a:ea typeface="+mn-ea"/>
                <a:cs typeface="+mn-cs"/>
                <a:sym typeface="Druk Medium"/>
              </a:defRPr>
            </a:lvl1pPr>
            <a:lvl2pPr marL="431800" indent="25400" defTabSz="825500">
              <a:lnSpc>
                <a:spcPct val="80000"/>
              </a:lnSpc>
              <a:defRPr cap="all" spc="0" sz="13600">
                <a:solidFill>
                  <a:srgbClr val="FFFFFF"/>
                </a:solidFill>
                <a:latin typeface="+mn-lt"/>
                <a:ea typeface="+mn-ea"/>
                <a:cs typeface="+mn-cs"/>
                <a:sym typeface="Druk Medium"/>
              </a:defRPr>
            </a:lvl2pPr>
            <a:lvl3pPr marL="431800" indent="482600" defTabSz="825500">
              <a:lnSpc>
                <a:spcPct val="80000"/>
              </a:lnSpc>
              <a:defRPr cap="all" spc="0" sz="13600">
                <a:solidFill>
                  <a:srgbClr val="FFFFFF"/>
                </a:solidFill>
                <a:latin typeface="+mn-lt"/>
                <a:ea typeface="+mn-ea"/>
                <a:cs typeface="+mn-cs"/>
                <a:sym typeface="Druk Medium"/>
              </a:defRPr>
            </a:lvl3pPr>
            <a:lvl4pPr marL="431800" indent="939800" defTabSz="825500">
              <a:lnSpc>
                <a:spcPct val="80000"/>
              </a:lnSpc>
              <a:defRPr cap="all" spc="0" sz="13600">
                <a:solidFill>
                  <a:srgbClr val="FFFFFF"/>
                </a:solidFill>
                <a:latin typeface="+mn-lt"/>
                <a:ea typeface="+mn-ea"/>
                <a:cs typeface="+mn-cs"/>
                <a:sym typeface="Druk Medium"/>
              </a:defRPr>
            </a:lvl4pPr>
            <a:lvl5pPr marL="431800" indent="1397000" defTabSz="825500">
              <a:lnSpc>
                <a:spcPct val="80000"/>
              </a:lnSpc>
              <a:defRPr cap="all" spc="0" sz="13600">
                <a:solidFill>
                  <a:srgbClr val="FFFFFF"/>
                </a:solidFill>
                <a:latin typeface="+mn-lt"/>
                <a:ea typeface="+mn-ea"/>
                <a:cs typeface="+mn-cs"/>
                <a:sym typeface="Druk Medium"/>
              </a:defRPr>
            </a:lvl5pPr>
          </a:lstStyle>
          <a:p>
            <a:pPr/>
            <a:r>
              <a:t>« Citation notable »</a:t>
            </a:r>
          </a:p>
          <a:p>
            <a:pPr lvl="1"/>
            <a:r>
              <a:t/>
            </a:r>
          </a:p>
          <a:p>
            <a:pPr lvl="2"/>
            <a:r>
              <a:t/>
            </a:r>
          </a:p>
          <a:p>
            <a:pPr lvl="3"/>
            <a:r>
              <a:t/>
            </a:r>
          </a:p>
          <a:p>
            <a:pPr lvl="4"/>
            <a:r>
              <a:t/>
            </a:r>
          </a:p>
        </p:txBody>
      </p:sp>
      <p:sp>
        <p:nvSpPr>
          <p:cNvPr id="115" name="Attribution"/>
          <p:cNvSpPr txBox="1"/>
          <p:nvPr>
            <p:ph type="body" sz="quarter" idx="21" hasCustomPrompt="1"/>
          </p:nvPr>
        </p:nvSpPr>
        <p:spPr>
          <a:xfrm>
            <a:off x="6200774" y="8743950"/>
            <a:ext cx="12630152" cy="510541"/>
          </a:xfrm>
          <a:prstGeom prst="rect">
            <a:avLst/>
          </a:prstGeom>
        </p:spPr>
        <p:txBody>
          <a:bodyPr/>
          <a:lstStyle>
            <a:lvl1pPr defTabSz="792479">
              <a:lnSpc>
                <a:spcPts val="3400"/>
              </a:lnSpc>
              <a:defRPr cap="all" spc="-28" sz="2880">
                <a:solidFill>
                  <a:srgbClr val="FFFFFF"/>
                </a:solidFill>
                <a:latin typeface="Proxima Nova Extrabold"/>
                <a:ea typeface="Proxima Nova Extrabold"/>
                <a:cs typeface="Proxima Nova Extrabold"/>
                <a:sym typeface="Proxima Nova Extrabold"/>
              </a:defRPr>
            </a:lvl1pPr>
          </a:lstStyle>
          <a:p>
            <a:pPr/>
            <a:r>
              <a:t>Attribution</a:t>
            </a:r>
          </a:p>
        </p:txBody>
      </p:sp>
      <p:sp>
        <p:nvSpPr>
          <p:cNvPr id="116" name="01"/>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 photos">
    <p:bg>
      <p:bgPr>
        <a:solidFill>
          <a:srgbClr val="FFFFFF"/>
        </a:solidFill>
      </p:bgPr>
    </p:bg>
    <p:spTree>
      <p:nvGrpSpPr>
        <p:cNvPr id="1" name=""/>
        <p:cNvGrpSpPr/>
        <p:nvPr/>
      </p:nvGrpSpPr>
      <p:grpSpPr>
        <a:xfrm>
          <a:off x="0" y="0"/>
          <a:ext cx="0" cy="0"/>
          <a:chOff x="0" y="0"/>
          <a:chExt cx="0" cy="0"/>
        </a:xfrm>
      </p:grpSpPr>
      <p:sp>
        <p:nvSpPr>
          <p:cNvPr id="123" name="La partie inférieure du corps de quelqu’un avec un pantalon bleu et des chaussures vertes sur un sol jaune et rose"/>
          <p:cNvSpPr/>
          <p:nvPr>
            <p:ph type="pic" sz="quarter" idx="21"/>
          </p:nvPr>
        </p:nvSpPr>
        <p:spPr>
          <a:xfrm>
            <a:off x="3524249" y="6838950"/>
            <a:ext cx="9658352" cy="6442446"/>
          </a:xfrm>
          <a:prstGeom prst="rect">
            <a:avLst/>
          </a:prstGeom>
        </p:spPr>
        <p:txBody>
          <a:bodyPr lIns="91439" tIns="45719" rIns="91439" bIns="45719">
            <a:noAutofit/>
          </a:bodyPr>
          <a:lstStyle/>
          <a:p>
            <a:pPr/>
          </a:p>
        </p:txBody>
      </p:sp>
      <p:sp>
        <p:nvSpPr>
          <p:cNvPr id="124" name="Deux adultes portant des tenues avec des couleurs vives et unies : vert, bleu, rose et jaune"/>
          <p:cNvSpPr/>
          <p:nvPr>
            <p:ph type="pic" sz="quarter" idx="22"/>
          </p:nvPr>
        </p:nvSpPr>
        <p:spPr>
          <a:xfrm>
            <a:off x="3114674" y="1581149"/>
            <a:ext cx="10506077" cy="6118245"/>
          </a:xfrm>
          <a:prstGeom prst="rect">
            <a:avLst/>
          </a:prstGeom>
        </p:spPr>
        <p:txBody>
          <a:bodyPr lIns="91439" tIns="45719" rIns="91439" bIns="45719">
            <a:noAutofit/>
          </a:bodyPr>
          <a:lstStyle/>
          <a:p>
            <a:pPr/>
          </a:p>
        </p:txBody>
      </p:sp>
      <p:sp>
        <p:nvSpPr>
          <p:cNvPr id="125" name="Personne faisant des bulles avec son chewing-gum rose sur un arrière-plan uni rose et bleu"/>
          <p:cNvSpPr/>
          <p:nvPr>
            <p:ph type="pic" sz="half" idx="23"/>
          </p:nvPr>
        </p:nvSpPr>
        <p:spPr>
          <a:xfrm>
            <a:off x="12658725" y="1447799"/>
            <a:ext cx="9025464" cy="13525501"/>
          </a:xfrm>
          <a:prstGeom prst="rect">
            <a:avLst/>
          </a:prstGeom>
        </p:spPr>
        <p:txBody>
          <a:bodyPr lIns="91439" tIns="45719" rIns="91439" bIns="45719">
            <a:noAutofit/>
          </a:bodyPr>
          <a:lstStyle/>
          <a:p>
            <a:pPr/>
          </a:p>
        </p:txBody>
      </p:sp>
      <p:sp>
        <p:nvSpPr>
          <p:cNvPr id="126" name="01"/>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bg>
      <p:bgPr>
        <a:solidFill>
          <a:srgbClr val="FFFFFF"/>
        </a:solidFill>
      </p:bgPr>
    </p:bg>
    <p:spTree>
      <p:nvGrpSpPr>
        <p:cNvPr id="1" name=""/>
        <p:cNvGrpSpPr/>
        <p:nvPr/>
      </p:nvGrpSpPr>
      <p:grpSpPr>
        <a:xfrm>
          <a:off x="0" y="0"/>
          <a:ext cx="0" cy="0"/>
          <a:chOff x="0" y="0"/>
          <a:chExt cx="0" cy="0"/>
        </a:xfrm>
      </p:grpSpPr>
      <p:sp>
        <p:nvSpPr>
          <p:cNvPr id="133" name="La partie inférieure du corps de quelqu’un avec un pantalon bleu et des chaussures vertes sur un sol jaune et rose"/>
          <p:cNvSpPr/>
          <p:nvPr>
            <p:ph type="pic" idx="21"/>
          </p:nvPr>
        </p:nvSpPr>
        <p:spPr>
          <a:xfrm>
            <a:off x="3524249" y="828667"/>
            <a:ext cx="17335503" cy="11563366"/>
          </a:xfrm>
          <a:prstGeom prst="rect">
            <a:avLst/>
          </a:prstGeom>
        </p:spPr>
        <p:txBody>
          <a:bodyPr lIns="91439" tIns="45719" rIns="91439" bIns="45719">
            <a:noAutofit/>
          </a:bodyPr>
          <a:lstStyle/>
          <a:p>
            <a:pPr/>
          </a:p>
        </p:txBody>
      </p:sp>
      <p:sp>
        <p:nvSpPr>
          <p:cNvPr id="134" name="01"/>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ierge">
    <p:bg>
      <p:bgPr>
        <a:solidFill>
          <a:srgbClr val="FFFFFF"/>
        </a:solidFill>
      </p:bgPr>
    </p:bg>
    <p:spTree>
      <p:nvGrpSpPr>
        <p:cNvPr id="1" name=""/>
        <p:cNvGrpSpPr/>
        <p:nvPr/>
      </p:nvGrpSpPr>
      <p:grpSpPr>
        <a:xfrm>
          <a:off x="0" y="0"/>
          <a:ext cx="0" cy="0"/>
          <a:chOff x="0" y="0"/>
          <a:chExt cx="0" cy="0"/>
        </a:xfrm>
      </p:grpSpPr>
      <p:sp>
        <p:nvSpPr>
          <p:cNvPr id="141" name="01"/>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re et photo">
    <p:bg>
      <p:bgPr>
        <a:noFill/>
      </p:bgPr>
    </p:bg>
    <p:spTree>
      <p:nvGrpSpPr>
        <p:cNvPr id="1" name=""/>
        <p:cNvGrpSpPr/>
        <p:nvPr/>
      </p:nvGrpSpPr>
      <p:grpSpPr>
        <a:xfrm>
          <a:off x="0" y="0"/>
          <a:ext cx="0" cy="0"/>
          <a:chOff x="0" y="0"/>
          <a:chExt cx="0" cy="0"/>
        </a:xfrm>
      </p:grpSpPr>
      <p:sp>
        <p:nvSpPr>
          <p:cNvPr id="21" name="Deux adultes portant des tenues avec des couleurs vives et unies : vert, bleu, rose et jaune"/>
          <p:cNvSpPr/>
          <p:nvPr>
            <p:ph type="pic" idx="21"/>
          </p:nvPr>
        </p:nvSpPr>
        <p:spPr>
          <a:xfrm>
            <a:off x="3019424" y="1513549"/>
            <a:ext cx="18354678" cy="10688902"/>
          </a:xfrm>
          <a:prstGeom prst="rect">
            <a:avLst/>
          </a:prstGeom>
        </p:spPr>
        <p:txBody>
          <a:bodyPr lIns="91439" tIns="45719" rIns="91439" bIns="45719">
            <a:noAutofit/>
          </a:bodyPr>
          <a:lstStyle/>
          <a:p>
            <a:pPr/>
          </a:p>
        </p:txBody>
      </p:sp>
      <p:sp>
        <p:nvSpPr>
          <p:cNvPr id="22" name="Texte niveau 1…"/>
          <p:cNvSpPr txBox="1"/>
          <p:nvPr>
            <p:ph type="body" sz="quarter" idx="1" hasCustomPrompt="1"/>
          </p:nvPr>
        </p:nvSpPr>
        <p:spPr>
          <a:prstGeom prst="rect">
            <a:avLst/>
          </a:prstGeo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a:r>
              <a:t>Sous-titre de la présentation</a:t>
            </a:r>
          </a:p>
          <a:p>
            <a:pPr lvl="1"/>
            <a:r>
              <a:t/>
            </a:r>
          </a:p>
          <a:p>
            <a:pPr lvl="2"/>
            <a:r>
              <a:t/>
            </a:r>
          </a:p>
          <a:p>
            <a:pPr lvl="3"/>
            <a:r>
              <a:t/>
            </a:r>
          </a:p>
          <a:p>
            <a:pPr lvl="4"/>
            <a:r>
              <a:t/>
            </a:r>
          </a:p>
        </p:txBody>
      </p:sp>
      <p:sp>
        <p:nvSpPr>
          <p:cNvPr id="23" name="Titre de la présentation"/>
          <p:cNvSpPr txBox="1"/>
          <p:nvPr>
            <p:ph type="title" hasCustomPrompt="1"/>
          </p:nvPr>
        </p:nvSpPr>
        <p:spPr>
          <a:xfrm>
            <a:off x="3962399" y="4057650"/>
            <a:ext cx="16459203" cy="4143376"/>
          </a:xfrm>
          <a:prstGeom prst="rect">
            <a:avLst/>
          </a:prstGeom>
        </p:spPr>
        <p:txBody>
          <a:bodyPr/>
          <a:lstStyle/>
          <a:p>
            <a:pPr/>
            <a:r>
              <a:t>Titre de la présentation</a:t>
            </a:r>
          </a:p>
        </p:txBody>
      </p:sp>
      <p:sp>
        <p:nvSpPr>
          <p:cNvPr id="24" name="Auteur et date"/>
          <p:cNvSpPr txBox="1"/>
          <p:nvPr>
            <p:ph type="body" sz="quarter" idx="22" hasCustomPrompt="1"/>
          </p:nvPr>
        </p:nvSpPr>
        <p:spPr>
          <a:xfrm>
            <a:off x="3962399" y="3152774"/>
            <a:ext cx="16459203" cy="533401"/>
          </a:xfrm>
          <a:prstGeom prst="rect">
            <a:avLst/>
          </a:prstGeom>
        </p:spPr>
        <p:txBody>
          <a:bodyPr anchor="ctr"/>
          <a:lstStyle>
            <a:lvl1pPr defTabSz="792479">
              <a:lnSpc>
                <a:spcPct val="120000"/>
              </a:lnSpc>
              <a:defRPr cap="all" spc="0" sz="3072">
                <a:solidFill>
                  <a:srgbClr val="FFFFFF"/>
                </a:solidFill>
                <a:latin typeface="Proxima Nova"/>
                <a:ea typeface="Proxima Nova"/>
                <a:cs typeface="Proxima Nova"/>
                <a:sym typeface="Proxima Nova"/>
              </a:defRPr>
            </a:lvl1pPr>
          </a:lstStyle>
          <a:p>
            <a:pPr/>
            <a:r>
              <a:t>Auteur et date</a:t>
            </a:r>
          </a:p>
        </p:txBody>
      </p:sp>
      <p:sp>
        <p:nvSpPr>
          <p:cNvPr id="25" name="01"/>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utre titre et photo">
    <p:spTree>
      <p:nvGrpSpPr>
        <p:cNvPr id="1" name=""/>
        <p:cNvGrpSpPr/>
        <p:nvPr/>
      </p:nvGrpSpPr>
      <p:grpSpPr>
        <a:xfrm>
          <a:off x="0" y="0"/>
          <a:ext cx="0" cy="0"/>
          <a:chOff x="0" y="0"/>
          <a:chExt cx="0" cy="0"/>
        </a:xfrm>
      </p:grpSpPr>
      <p:sp>
        <p:nvSpPr>
          <p:cNvPr id="32" name="Texte niveau 1…"/>
          <p:cNvSpPr txBox="1"/>
          <p:nvPr>
            <p:ph type="body" sz="quarter" idx="1" hasCustomPrompt="1"/>
          </p:nvPr>
        </p:nvSpPr>
        <p:spPr>
          <a:xfrm>
            <a:off x="17373600" y="7886700"/>
            <a:ext cx="3438525" cy="2342779"/>
          </a:xfrm>
          <a:prstGeom prst="rect">
            <a:avLst/>
          </a:prstGeom>
        </p:spPr>
        <p:txBody>
          <a:bodyPr/>
          <a:lstStyle>
            <a:lvl1pPr>
              <a:lnSpc>
                <a:spcPct val="100000"/>
              </a:lnSpc>
              <a:defRPr spc="-29" sz="3000">
                <a:solidFill>
                  <a:srgbClr val="FFFFFF"/>
                </a:solidFill>
              </a:defRPr>
            </a:lvl1pPr>
            <a:lvl2pPr>
              <a:lnSpc>
                <a:spcPct val="100000"/>
              </a:lnSpc>
              <a:defRPr spc="-29" sz="3000">
                <a:solidFill>
                  <a:srgbClr val="FFFFFF"/>
                </a:solidFill>
              </a:defRPr>
            </a:lvl2pPr>
            <a:lvl3pPr>
              <a:lnSpc>
                <a:spcPct val="100000"/>
              </a:lnSpc>
              <a:defRPr spc="-29" sz="3000">
                <a:solidFill>
                  <a:srgbClr val="FFFFFF"/>
                </a:solidFill>
              </a:defRPr>
            </a:lvl3pPr>
            <a:lvl4pPr>
              <a:lnSpc>
                <a:spcPct val="100000"/>
              </a:lnSpc>
              <a:defRPr spc="-29" sz="3000">
                <a:solidFill>
                  <a:srgbClr val="FFFFFF"/>
                </a:solidFill>
              </a:defRPr>
            </a:lvl4pPr>
            <a:lvl5pPr>
              <a:lnSpc>
                <a:spcPct val="100000"/>
              </a:lnSpc>
              <a:defRPr spc="-29" sz="3000">
                <a:solidFill>
                  <a:srgbClr val="FFFFFF"/>
                </a:solidFill>
              </a:defRPr>
            </a:lvl5pPr>
          </a:lstStyle>
          <a:p>
            <a:pPr/>
            <a:r>
              <a:t>Texte du sous-titre</a:t>
            </a:r>
          </a:p>
          <a:p>
            <a:pPr lvl="1"/>
            <a:r>
              <a:t/>
            </a:r>
          </a:p>
          <a:p>
            <a:pPr lvl="2"/>
            <a:r>
              <a:t/>
            </a:r>
          </a:p>
          <a:p>
            <a:pPr lvl="3"/>
            <a:r>
              <a:t/>
            </a:r>
          </a:p>
          <a:p>
            <a:pPr lvl="4"/>
            <a:r>
              <a:t/>
            </a:r>
          </a:p>
        </p:txBody>
      </p:sp>
      <p:sp>
        <p:nvSpPr>
          <p:cNvPr id="33" name="La partie inférieure du corps de quelqu’un avec un pantalon bleu et des chaussures vertes sur un sol jaune et rose"/>
          <p:cNvSpPr/>
          <p:nvPr>
            <p:ph type="pic" sz="half" idx="21"/>
          </p:nvPr>
        </p:nvSpPr>
        <p:spPr>
          <a:xfrm>
            <a:off x="3444621" y="1714499"/>
            <a:ext cx="13494258" cy="9001127"/>
          </a:xfrm>
          <a:prstGeom prst="rect">
            <a:avLst/>
          </a:prstGeom>
        </p:spPr>
        <p:txBody>
          <a:bodyPr lIns="91439" tIns="45719" rIns="91439" bIns="45719">
            <a:noAutofit/>
          </a:bodyPr>
          <a:lstStyle/>
          <a:p>
            <a:pPr/>
          </a:p>
        </p:txBody>
      </p:sp>
      <p:sp>
        <p:nvSpPr>
          <p:cNvPr id="34" name="Titre de diapositive"/>
          <p:cNvSpPr txBox="1"/>
          <p:nvPr>
            <p:ph type="title" hasCustomPrompt="1"/>
          </p:nvPr>
        </p:nvSpPr>
        <p:spPr>
          <a:xfrm>
            <a:off x="3524249" y="7667930"/>
            <a:ext cx="13335001" cy="4238694"/>
          </a:xfrm>
          <a:prstGeom prst="rect">
            <a:avLst/>
          </a:prstGeom>
        </p:spPr>
        <p:txBody>
          <a:bodyPr anchor="b"/>
          <a:lstStyle>
            <a:lvl1pPr algn="ctr">
              <a:defRPr>
                <a:solidFill>
                  <a:srgbClr val="FFD74C"/>
                </a:solidFill>
              </a:defRPr>
            </a:lvl1pPr>
          </a:lstStyle>
          <a:p>
            <a:pPr/>
            <a:r>
              <a:t>Titre de diapositive</a:t>
            </a:r>
          </a:p>
        </p:txBody>
      </p:sp>
      <p:sp>
        <p:nvSpPr>
          <p:cNvPr id="35" name="Line"/>
          <p:cNvSpPr/>
          <p:nvPr/>
        </p:nvSpPr>
        <p:spPr>
          <a:xfrm>
            <a:off x="17424759" y="10620375"/>
            <a:ext cx="1162051" cy="0"/>
          </a:xfrm>
          <a:prstGeom prst="ellipse">
            <a:avLst/>
          </a:prstGeom>
          <a:ln w="177800">
            <a:solidFill>
              <a:srgbClr val="FFD74C"/>
            </a:solidFill>
            <a:miter lim="400000"/>
          </a:ln>
        </p:spPr>
        <p:txBody>
          <a:bodyPr lIns="0" tIns="0" rIns="0" bIns="0" anchor="ctr"/>
          <a:lstStyle/>
          <a:p>
            <a:pPr>
              <a:lnSpc>
                <a:spcPct val="120000"/>
              </a:lnSpc>
              <a:defRPr cap="all" sz="2800">
                <a:solidFill>
                  <a:srgbClr val="FFFFFF"/>
                </a:solidFill>
                <a:latin typeface="Proxima Nova Extrabold"/>
                <a:ea typeface="Proxima Nova Extrabold"/>
                <a:cs typeface="Proxima Nova Extrabold"/>
                <a:sym typeface="Proxima Nova Extrabold"/>
              </a:defRPr>
            </a:pPr>
          </a:p>
        </p:txBody>
      </p:sp>
      <p:sp>
        <p:nvSpPr>
          <p:cNvPr id="36" name="01"/>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re et puces">
    <p:bg>
      <p:bgPr>
        <a:solidFill>
          <a:srgbClr val="FFFFFF"/>
        </a:solidFill>
      </p:bgPr>
    </p:bg>
    <p:spTree>
      <p:nvGrpSpPr>
        <p:cNvPr id="1" name=""/>
        <p:cNvGrpSpPr/>
        <p:nvPr/>
      </p:nvGrpSpPr>
      <p:grpSpPr>
        <a:xfrm>
          <a:off x="0" y="0"/>
          <a:ext cx="0" cy="0"/>
          <a:chOff x="0" y="0"/>
          <a:chExt cx="0" cy="0"/>
        </a:xfrm>
      </p:grpSpPr>
      <p:sp>
        <p:nvSpPr>
          <p:cNvPr id="43" name="Texte niveau 1…"/>
          <p:cNvSpPr txBox="1"/>
          <p:nvPr>
            <p:ph type="body" sz="half" idx="1" hasCustomPrompt="1"/>
          </p:nvPr>
        </p:nvSpPr>
        <p:spPr>
          <a:xfrm>
            <a:off x="3962399" y="4514850"/>
            <a:ext cx="16459203" cy="6572250"/>
          </a:xfrm>
          <a:prstGeom prst="rect">
            <a:avLst/>
          </a:prstGeom>
        </p:spPr>
        <p:txBody>
          <a:bodyPr/>
          <a:lstStyle>
            <a:lvl1pPr marL="373625" indent="-373625">
              <a:lnSpc>
                <a:spcPct val="80000"/>
              </a:lnSpc>
              <a:spcBef>
                <a:spcPts val="2400"/>
              </a:spcBef>
              <a:buClr>
                <a:schemeClr val="accent1">
                  <a:hueOff val="144147"/>
                  <a:lumOff val="-11437"/>
                </a:schemeClr>
              </a:buClr>
              <a:buSzPct val="250000"/>
              <a:buChar char="-"/>
              <a:defRPr b="1" spc="0" sz="3800">
                <a:solidFill>
                  <a:srgbClr val="53585F"/>
                </a:solidFill>
                <a:latin typeface="Proxima Nova"/>
                <a:ea typeface="Proxima Nova"/>
                <a:cs typeface="Proxima Nova"/>
                <a:sym typeface="Proxima Nova"/>
              </a:defRPr>
            </a:lvl1pPr>
            <a:lvl2pPr marL="1168400" indent="-482600">
              <a:lnSpc>
                <a:spcPct val="80000"/>
              </a:lnSpc>
              <a:spcBef>
                <a:spcPts val="2400"/>
              </a:spcBef>
              <a:buClr>
                <a:schemeClr val="accent1">
                  <a:hueOff val="144147"/>
                  <a:lumOff val="-11437"/>
                </a:schemeClr>
              </a:buClr>
              <a:buSzPct val="250000"/>
              <a:buChar char="-"/>
              <a:defRPr b="1" spc="0" sz="3800">
                <a:solidFill>
                  <a:srgbClr val="53585F"/>
                </a:solidFill>
                <a:latin typeface="Proxima Nova"/>
                <a:ea typeface="Proxima Nova"/>
                <a:cs typeface="Proxima Nova"/>
                <a:sym typeface="Proxima Nova"/>
              </a:defRPr>
            </a:lvl2pPr>
            <a:lvl3pPr marL="1854200" indent="-482600">
              <a:lnSpc>
                <a:spcPct val="80000"/>
              </a:lnSpc>
              <a:spcBef>
                <a:spcPts val="2400"/>
              </a:spcBef>
              <a:buClr>
                <a:schemeClr val="accent1">
                  <a:hueOff val="144147"/>
                  <a:lumOff val="-11437"/>
                </a:schemeClr>
              </a:buClr>
              <a:buSzPct val="250000"/>
              <a:buChar char="-"/>
              <a:defRPr b="1" spc="0" sz="3800">
                <a:solidFill>
                  <a:srgbClr val="53585F"/>
                </a:solidFill>
                <a:latin typeface="Proxima Nova"/>
                <a:ea typeface="Proxima Nova"/>
                <a:cs typeface="Proxima Nova"/>
                <a:sym typeface="Proxima Nova"/>
              </a:defRPr>
            </a:lvl3pPr>
            <a:lvl4pPr marL="2540000" indent="-482600">
              <a:lnSpc>
                <a:spcPct val="80000"/>
              </a:lnSpc>
              <a:spcBef>
                <a:spcPts val="2400"/>
              </a:spcBef>
              <a:buClr>
                <a:schemeClr val="accent1">
                  <a:hueOff val="144147"/>
                  <a:lumOff val="-11437"/>
                </a:schemeClr>
              </a:buClr>
              <a:buSzPct val="250000"/>
              <a:buChar char="-"/>
              <a:defRPr b="1" spc="0" sz="3800">
                <a:solidFill>
                  <a:srgbClr val="53585F"/>
                </a:solidFill>
                <a:latin typeface="Proxima Nova"/>
                <a:ea typeface="Proxima Nova"/>
                <a:cs typeface="Proxima Nova"/>
                <a:sym typeface="Proxima Nova"/>
              </a:defRPr>
            </a:lvl4pPr>
            <a:lvl5pPr marL="3225800" indent="-482600">
              <a:lnSpc>
                <a:spcPct val="80000"/>
              </a:lnSpc>
              <a:spcBef>
                <a:spcPts val="2400"/>
              </a:spcBef>
              <a:buClr>
                <a:schemeClr val="accent1">
                  <a:hueOff val="144147"/>
                  <a:lumOff val="-11437"/>
                </a:schemeClr>
              </a:buClr>
              <a:buSzPct val="250000"/>
              <a:buChar char="-"/>
              <a:defRPr b="1" spc="0" sz="3800">
                <a:solidFill>
                  <a:srgbClr val="53585F"/>
                </a:solidFill>
                <a:latin typeface="Proxima Nova"/>
                <a:ea typeface="Proxima Nova"/>
                <a:cs typeface="Proxima Nova"/>
                <a:sym typeface="Proxima Nova"/>
              </a:defRPr>
            </a:lvl5pPr>
          </a:lstStyle>
          <a:p>
            <a:pPr/>
            <a:r>
              <a:t>Texte de puce de diapositive</a:t>
            </a:r>
          </a:p>
          <a:p>
            <a:pPr lvl="1"/>
            <a:r>
              <a:t/>
            </a:r>
          </a:p>
          <a:p>
            <a:pPr lvl="2"/>
            <a:r>
              <a:t/>
            </a:r>
          </a:p>
          <a:p>
            <a:pPr lvl="3"/>
            <a:r>
              <a:t/>
            </a:r>
          </a:p>
          <a:p>
            <a:pPr lvl="4"/>
            <a:r>
              <a:t/>
            </a:r>
          </a:p>
        </p:txBody>
      </p:sp>
      <p:sp>
        <p:nvSpPr>
          <p:cNvPr id="44" name="Titre de diapositive"/>
          <p:cNvSpPr txBox="1"/>
          <p:nvPr>
            <p:ph type="title" hasCustomPrompt="1"/>
          </p:nvPr>
        </p:nvSpPr>
        <p:spPr>
          <a:xfrm>
            <a:off x="3962399" y="2628899"/>
            <a:ext cx="16459203" cy="1724026"/>
          </a:xfrm>
          <a:prstGeom prst="rect">
            <a:avLst/>
          </a:prstGeom>
        </p:spPr>
        <p:txBody>
          <a:bodyPr/>
          <a:lstStyle>
            <a:lvl1pPr defTabSz="825500">
              <a:defRPr spc="-114" sz="11400">
                <a:solidFill>
                  <a:srgbClr val="00BFF3"/>
                </a:solidFill>
              </a:defRPr>
            </a:lvl1pPr>
          </a:lstStyle>
          <a:p>
            <a:pPr/>
            <a:r>
              <a:t>Titre de diapositive</a:t>
            </a:r>
          </a:p>
        </p:txBody>
      </p:sp>
      <p:sp>
        <p:nvSpPr>
          <p:cNvPr id="45" name="01"/>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uces">
    <p:bg>
      <p:bgPr>
        <a:solidFill>
          <a:srgbClr val="FFFFFF"/>
        </a:solidFill>
      </p:bgPr>
    </p:bg>
    <p:spTree>
      <p:nvGrpSpPr>
        <p:cNvPr id="1" name=""/>
        <p:cNvGrpSpPr/>
        <p:nvPr/>
      </p:nvGrpSpPr>
      <p:grpSpPr>
        <a:xfrm>
          <a:off x="0" y="0"/>
          <a:ext cx="0" cy="0"/>
          <a:chOff x="0" y="0"/>
          <a:chExt cx="0" cy="0"/>
        </a:xfrm>
      </p:grpSpPr>
      <p:sp>
        <p:nvSpPr>
          <p:cNvPr id="52" name="Texte niveau 1…"/>
          <p:cNvSpPr txBox="1"/>
          <p:nvPr>
            <p:ph type="body" sz="half" idx="1" hasCustomPrompt="1"/>
          </p:nvPr>
        </p:nvSpPr>
        <p:spPr>
          <a:xfrm>
            <a:off x="3962399" y="4514850"/>
            <a:ext cx="16459203" cy="6572250"/>
          </a:xfrm>
          <a:prstGeom prst="rect">
            <a:avLst/>
          </a:prstGeom>
        </p:spPr>
        <p:txBody>
          <a:bodyPr numCol="2" spcCol="822960"/>
          <a:lstStyle>
            <a:lvl1pPr marL="373625" indent="-373625">
              <a:lnSpc>
                <a:spcPct val="80000"/>
              </a:lnSpc>
              <a:spcBef>
                <a:spcPts val="2400"/>
              </a:spcBef>
              <a:buClr>
                <a:schemeClr val="accent1">
                  <a:hueOff val="144147"/>
                  <a:lumOff val="-11437"/>
                </a:schemeClr>
              </a:buClr>
              <a:buSzPct val="250000"/>
              <a:buChar char="-"/>
              <a:defRPr b="1" spc="0" sz="3800">
                <a:solidFill>
                  <a:srgbClr val="53585F"/>
                </a:solidFill>
                <a:latin typeface="Proxima Nova"/>
                <a:ea typeface="Proxima Nova"/>
                <a:cs typeface="Proxima Nova"/>
                <a:sym typeface="Proxima Nova"/>
              </a:defRPr>
            </a:lvl1pPr>
            <a:lvl2pPr marL="1168400" indent="-482600">
              <a:lnSpc>
                <a:spcPct val="80000"/>
              </a:lnSpc>
              <a:spcBef>
                <a:spcPts val="2400"/>
              </a:spcBef>
              <a:buClr>
                <a:schemeClr val="accent1">
                  <a:hueOff val="144147"/>
                  <a:lumOff val="-11437"/>
                </a:schemeClr>
              </a:buClr>
              <a:buSzPct val="250000"/>
              <a:buChar char="-"/>
              <a:defRPr b="1" spc="0" sz="3800">
                <a:solidFill>
                  <a:srgbClr val="53585F"/>
                </a:solidFill>
                <a:latin typeface="Proxima Nova"/>
                <a:ea typeface="Proxima Nova"/>
                <a:cs typeface="Proxima Nova"/>
                <a:sym typeface="Proxima Nova"/>
              </a:defRPr>
            </a:lvl2pPr>
            <a:lvl3pPr marL="1854200" indent="-482600">
              <a:lnSpc>
                <a:spcPct val="80000"/>
              </a:lnSpc>
              <a:spcBef>
                <a:spcPts val="2400"/>
              </a:spcBef>
              <a:buClr>
                <a:schemeClr val="accent1">
                  <a:hueOff val="144147"/>
                  <a:lumOff val="-11437"/>
                </a:schemeClr>
              </a:buClr>
              <a:buSzPct val="250000"/>
              <a:buChar char="-"/>
              <a:defRPr b="1" spc="0" sz="3800">
                <a:solidFill>
                  <a:srgbClr val="53585F"/>
                </a:solidFill>
                <a:latin typeface="Proxima Nova"/>
                <a:ea typeface="Proxima Nova"/>
                <a:cs typeface="Proxima Nova"/>
                <a:sym typeface="Proxima Nova"/>
              </a:defRPr>
            </a:lvl3pPr>
            <a:lvl4pPr marL="2540000" indent="-482600">
              <a:lnSpc>
                <a:spcPct val="80000"/>
              </a:lnSpc>
              <a:spcBef>
                <a:spcPts val="2400"/>
              </a:spcBef>
              <a:buClr>
                <a:schemeClr val="accent1">
                  <a:hueOff val="144147"/>
                  <a:lumOff val="-11437"/>
                </a:schemeClr>
              </a:buClr>
              <a:buSzPct val="250000"/>
              <a:buChar char="-"/>
              <a:defRPr b="1" spc="0" sz="3800">
                <a:solidFill>
                  <a:srgbClr val="53585F"/>
                </a:solidFill>
                <a:latin typeface="Proxima Nova"/>
                <a:ea typeface="Proxima Nova"/>
                <a:cs typeface="Proxima Nova"/>
                <a:sym typeface="Proxima Nova"/>
              </a:defRPr>
            </a:lvl4pPr>
            <a:lvl5pPr marL="3225800" indent="-482600">
              <a:lnSpc>
                <a:spcPct val="80000"/>
              </a:lnSpc>
              <a:spcBef>
                <a:spcPts val="2400"/>
              </a:spcBef>
              <a:buClr>
                <a:schemeClr val="accent1">
                  <a:hueOff val="144147"/>
                  <a:lumOff val="-11437"/>
                </a:schemeClr>
              </a:buClr>
              <a:buSzPct val="250000"/>
              <a:buChar char="-"/>
              <a:defRPr b="1" spc="0" sz="3800">
                <a:solidFill>
                  <a:srgbClr val="53585F"/>
                </a:solidFill>
                <a:latin typeface="Proxima Nova"/>
                <a:ea typeface="Proxima Nova"/>
                <a:cs typeface="Proxima Nova"/>
                <a:sym typeface="Proxima Nova"/>
              </a:defRPr>
            </a:lvl5pPr>
          </a:lstStyle>
          <a:p>
            <a:pPr/>
            <a:r>
              <a:t>Texte de puce de diapositive</a:t>
            </a:r>
          </a:p>
          <a:p>
            <a:pPr lvl="1"/>
            <a:r>
              <a:t/>
            </a:r>
          </a:p>
          <a:p>
            <a:pPr lvl="2"/>
            <a:r>
              <a:t/>
            </a:r>
          </a:p>
          <a:p>
            <a:pPr lvl="3"/>
            <a:r>
              <a:t/>
            </a:r>
          </a:p>
          <a:p>
            <a:pPr lvl="4"/>
            <a:r>
              <a:t/>
            </a:r>
          </a:p>
        </p:txBody>
      </p:sp>
      <p:sp>
        <p:nvSpPr>
          <p:cNvPr id="53" name="01"/>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re, puces et photo">
    <p:bg>
      <p:bgPr>
        <a:solidFill>
          <a:srgbClr val="FFFFFF"/>
        </a:solidFill>
      </p:bgPr>
    </p:bg>
    <p:spTree>
      <p:nvGrpSpPr>
        <p:cNvPr id="1" name=""/>
        <p:cNvGrpSpPr/>
        <p:nvPr/>
      </p:nvGrpSpPr>
      <p:grpSpPr>
        <a:xfrm>
          <a:off x="0" y="0"/>
          <a:ext cx="0" cy="0"/>
          <a:chOff x="0" y="0"/>
          <a:chExt cx="0" cy="0"/>
        </a:xfrm>
      </p:grpSpPr>
      <p:sp>
        <p:nvSpPr>
          <p:cNvPr id="60" name="Texte niveau 1…"/>
          <p:cNvSpPr txBox="1"/>
          <p:nvPr>
            <p:ph type="body" sz="quarter" idx="1" hasCustomPrompt="1"/>
          </p:nvPr>
        </p:nvSpPr>
        <p:spPr>
          <a:xfrm>
            <a:off x="3962399" y="6448425"/>
            <a:ext cx="6267451" cy="4638676"/>
          </a:xfrm>
          <a:prstGeom prst="rect">
            <a:avLst/>
          </a:prstGeom>
        </p:spPr>
        <p:txBody>
          <a:bodyPr/>
          <a:lstStyle>
            <a:lvl1pPr marL="373625" indent="-373625">
              <a:lnSpc>
                <a:spcPct val="80000"/>
              </a:lnSpc>
              <a:spcBef>
                <a:spcPts val="2400"/>
              </a:spcBef>
              <a:buClr>
                <a:schemeClr val="accent1">
                  <a:hueOff val="144147"/>
                  <a:lumOff val="-11437"/>
                </a:schemeClr>
              </a:buClr>
              <a:buSzPct val="250000"/>
              <a:buChar char="-"/>
              <a:defRPr b="1" spc="0" sz="3800">
                <a:solidFill>
                  <a:srgbClr val="53585F"/>
                </a:solidFill>
                <a:latin typeface="Proxima Nova"/>
                <a:ea typeface="Proxima Nova"/>
                <a:cs typeface="Proxima Nova"/>
                <a:sym typeface="Proxima Nova"/>
              </a:defRPr>
            </a:lvl1pPr>
            <a:lvl2pPr marL="1168400" indent="-482600">
              <a:lnSpc>
                <a:spcPct val="80000"/>
              </a:lnSpc>
              <a:spcBef>
                <a:spcPts val="2400"/>
              </a:spcBef>
              <a:buClr>
                <a:schemeClr val="accent1">
                  <a:hueOff val="144147"/>
                  <a:lumOff val="-11437"/>
                </a:schemeClr>
              </a:buClr>
              <a:buSzPct val="250000"/>
              <a:buChar char="-"/>
              <a:defRPr b="1" spc="0" sz="3800">
                <a:solidFill>
                  <a:srgbClr val="53585F"/>
                </a:solidFill>
                <a:latin typeface="Proxima Nova"/>
                <a:ea typeface="Proxima Nova"/>
                <a:cs typeface="Proxima Nova"/>
                <a:sym typeface="Proxima Nova"/>
              </a:defRPr>
            </a:lvl2pPr>
            <a:lvl3pPr marL="1854200" indent="-482600">
              <a:lnSpc>
                <a:spcPct val="80000"/>
              </a:lnSpc>
              <a:spcBef>
                <a:spcPts val="2400"/>
              </a:spcBef>
              <a:buClr>
                <a:schemeClr val="accent1">
                  <a:hueOff val="144147"/>
                  <a:lumOff val="-11437"/>
                </a:schemeClr>
              </a:buClr>
              <a:buSzPct val="250000"/>
              <a:buChar char="-"/>
              <a:defRPr b="1" spc="0" sz="3800">
                <a:solidFill>
                  <a:srgbClr val="53585F"/>
                </a:solidFill>
                <a:latin typeface="Proxima Nova"/>
                <a:ea typeface="Proxima Nova"/>
                <a:cs typeface="Proxima Nova"/>
                <a:sym typeface="Proxima Nova"/>
              </a:defRPr>
            </a:lvl3pPr>
            <a:lvl4pPr marL="2540000" indent="-482600">
              <a:lnSpc>
                <a:spcPct val="80000"/>
              </a:lnSpc>
              <a:spcBef>
                <a:spcPts val="2400"/>
              </a:spcBef>
              <a:buClr>
                <a:schemeClr val="accent1">
                  <a:hueOff val="144147"/>
                  <a:lumOff val="-11437"/>
                </a:schemeClr>
              </a:buClr>
              <a:buSzPct val="250000"/>
              <a:buChar char="-"/>
              <a:defRPr b="1" spc="0" sz="3800">
                <a:solidFill>
                  <a:srgbClr val="53585F"/>
                </a:solidFill>
                <a:latin typeface="Proxima Nova"/>
                <a:ea typeface="Proxima Nova"/>
                <a:cs typeface="Proxima Nova"/>
                <a:sym typeface="Proxima Nova"/>
              </a:defRPr>
            </a:lvl4pPr>
            <a:lvl5pPr marL="3225800" indent="-482600">
              <a:lnSpc>
                <a:spcPct val="80000"/>
              </a:lnSpc>
              <a:spcBef>
                <a:spcPts val="2400"/>
              </a:spcBef>
              <a:buClr>
                <a:schemeClr val="accent1">
                  <a:hueOff val="144147"/>
                  <a:lumOff val="-11437"/>
                </a:schemeClr>
              </a:buClr>
              <a:buSzPct val="250000"/>
              <a:buChar char="-"/>
              <a:defRPr b="1" spc="0" sz="3800">
                <a:solidFill>
                  <a:srgbClr val="53585F"/>
                </a:solidFill>
                <a:latin typeface="Proxima Nova"/>
                <a:ea typeface="Proxima Nova"/>
                <a:cs typeface="Proxima Nova"/>
                <a:sym typeface="Proxima Nova"/>
              </a:defRPr>
            </a:lvl5pPr>
          </a:lstStyle>
          <a:p>
            <a:pPr/>
            <a:r>
              <a:t>Texte de puce de diapositive</a:t>
            </a:r>
          </a:p>
          <a:p>
            <a:pPr lvl="1"/>
            <a:r>
              <a:t/>
            </a:r>
          </a:p>
          <a:p>
            <a:pPr lvl="2"/>
            <a:r>
              <a:t/>
            </a:r>
          </a:p>
          <a:p>
            <a:pPr lvl="3"/>
            <a:r>
              <a:t/>
            </a:r>
          </a:p>
          <a:p>
            <a:pPr lvl="4"/>
            <a:r>
              <a:t/>
            </a:r>
          </a:p>
        </p:txBody>
      </p:sp>
      <p:sp>
        <p:nvSpPr>
          <p:cNvPr id="61" name="Titre de diapositive"/>
          <p:cNvSpPr txBox="1"/>
          <p:nvPr>
            <p:ph type="title" hasCustomPrompt="1"/>
          </p:nvPr>
        </p:nvSpPr>
        <p:spPr>
          <a:xfrm>
            <a:off x="3962399" y="3544229"/>
            <a:ext cx="6267451" cy="2301219"/>
          </a:xfrm>
          <a:prstGeom prst="rect">
            <a:avLst/>
          </a:prstGeom>
        </p:spPr>
        <p:txBody>
          <a:bodyPr/>
          <a:lstStyle>
            <a:lvl1pPr defTabSz="825500">
              <a:defRPr spc="-114" sz="11400">
                <a:solidFill>
                  <a:srgbClr val="00BFF3"/>
                </a:solidFill>
              </a:defRPr>
            </a:lvl1pPr>
          </a:lstStyle>
          <a:p>
            <a:pPr/>
            <a:r>
              <a:t>Titre de diapositive</a:t>
            </a:r>
          </a:p>
        </p:txBody>
      </p:sp>
      <p:sp>
        <p:nvSpPr>
          <p:cNvPr id="62" name="Rectangle"/>
          <p:cNvSpPr/>
          <p:nvPr/>
        </p:nvSpPr>
        <p:spPr>
          <a:xfrm>
            <a:off x="11144250" y="1714499"/>
            <a:ext cx="10210801" cy="10287002"/>
          </a:xfrm>
          <a:prstGeom prst="rect">
            <a:avLst/>
          </a:prstGeom>
          <a:solidFill>
            <a:srgbClr val="00BFF3"/>
          </a:solidFill>
          <a:ln w="3175">
            <a:miter lim="400000"/>
          </a:ln>
        </p:spPr>
        <p:txBody>
          <a:bodyPr lIns="38100" tIns="38100" rIns="38100" bIns="38100" anchor="ctr"/>
          <a:lstStyle/>
          <a:p>
            <a:pPr>
              <a:lnSpc>
                <a:spcPct val="120000"/>
              </a:lnSpc>
              <a:defRPr cap="all" sz="2800">
                <a:solidFill>
                  <a:srgbClr val="FFFFFF"/>
                </a:solidFill>
                <a:latin typeface="Proxima Nova Extrabold"/>
                <a:ea typeface="Proxima Nova Extrabold"/>
                <a:cs typeface="Proxima Nova Extrabold"/>
                <a:sym typeface="Proxima Nova Extrabold"/>
              </a:defRPr>
            </a:pPr>
          </a:p>
        </p:txBody>
      </p:sp>
      <p:sp>
        <p:nvSpPr>
          <p:cNvPr id="63" name="Vue partielle de l’extérieur d’un bâtiment peint en jaune avec des volets bleus et une porte munie de rideaux"/>
          <p:cNvSpPr/>
          <p:nvPr>
            <p:ph type="pic" idx="21"/>
          </p:nvPr>
        </p:nvSpPr>
        <p:spPr>
          <a:xfrm>
            <a:off x="9915525" y="1685924"/>
            <a:ext cx="14770100" cy="9829802"/>
          </a:xfrm>
          <a:prstGeom prst="rect">
            <a:avLst/>
          </a:prstGeom>
        </p:spPr>
        <p:txBody>
          <a:bodyPr lIns="91439" tIns="45719" rIns="91439" bIns="45719">
            <a:noAutofit/>
          </a:bodyPr>
          <a:lstStyle/>
          <a:p>
            <a:pPr/>
          </a:p>
        </p:txBody>
      </p:sp>
      <p:sp>
        <p:nvSpPr>
          <p:cNvPr id="64" name="Auteur et date"/>
          <p:cNvSpPr txBox="1"/>
          <p:nvPr>
            <p:ph type="body" sz="quarter" idx="22" hasCustomPrompt="1"/>
          </p:nvPr>
        </p:nvSpPr>
        <p:spPr>
          <a:xfrm>
            <a:off x="3962399" y="2895599"/>
            <a:ext cx="6267451" cy="577597"/>
          </a:xfrm>
          <a:prstGeom prst="rect">
            <a:avLst/>
          </a:prstGeom>
        </p:spPr>
        <p:txBody>
          <a:bodyPr anchor="ctr"/>
          <a:lstStyle>
            <a:lvl1pPr>
              <a:lnSpc>
                <a:spcPct val="120000"/>
              </a:lnSpc>
              <a:defRPr cap="all" spc="0" sz="3200">
                <a:solidFill>
                  <a:srgbClr val="00C7FC"/>
                </a:solidFill>
                <a:latin typeface="Proxima Nova Extrabold"/>
                <a:ea typeface="Proxima Nova Extrabold"/>
                <a:cs typeface="Proxima Nova Extrabold"/>
                <a:sym typeface="Proxima Nova Extrabold"/>
              </a:defRPr>
            </a:lvl1pPr>
          </a:lstStyle>
          <a:p>
            <a:pPr/>
            <a:r>
              <a:t>Auteur et date</a:t>
            </a:r>
          </a:p>
        </p:txBody>
      </p:sp>
      <p:sp>
        <p:nvSpPr>
          <p:cNvPr id="65" name="01"/>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2" name="Titre de section"/>
          <p:cNvSpPr txBox="1"/>
          <p:nvPr>
            <p:ph type="title" hasCustomPrompt="1"/>
          </p:nvPr>
        </p:nvSpPr>
        <p:spPr>
          <a:xfrm>
            <a:off x="3962399" y="4750593"/>
            <a:ext cx="16459203" cy="4448177"/>
          </a:xfrm>
          <a:prstGeom prst="rect">
            <a:avLst/>
          </a:prstGeom>
        </p:spPr>
        <p:txBody>
          <a:bodyPr anchor="ctr"/>
          <a:lstStyle>
            <a:lvl1pPr marL="431800" indent="-431800" defTabSz="825500">
              <a:defRPr spc="0" sz="13600"/>
            </a:lvl1pPr>
          </a:lstStyle>
          <a:p>
            <a:pPr/>
            <a:r>
              <a:t>Titre de section</a:t>
            </a:r>
          </a:p>
        </p:txBody>
      </p:sp>
      <p:sp>
        <p:nvSpPr>
          <p:cNvPr id="73" name="01"/>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re seulement">
    <p:bg>
      <p:bgPr>
        <a:solidFill>
          <a:srgbClr val="FFFFFF"/>
        </a:solidFill>
      </p:bgPr>
    </p:bg>
    <p:spTree>
      <p:nvGrpSpPr>
        <p:cNvPr id="1" name=""/>
        <p:cNvGrpSpPr/>
        <p:nvPr/>
      </p:nvGrpSpPr>
      <p:grpSpPr>
        <a:xfrm>
          <a:off x="0" y="0"/>
          <a:ext cx="0" cy="0"/>
          <a:chOff x="0" y="0"/>
          <a:chExt cx="0" cy="0"/>
        </a:xfrm>
      </p:grpSpPr>
      <p:sp>
        <p:nvSpPr>
          <p:cNvPr id="80" name="Titre de diapositive"/>
          <p:cNvSpPr txBox="1"/>
          <p:nvPr>
            <p:ph type="title" hasCustomPrompt="1"/>
          </p:nvPr>
        </p:nvSpPr>
        <p:spPr>
          <a:xfrm>
            <a:off x="3962399" y="2628899"/>
            <a:ext cx="16459203" cy="1724026"/>
          </a:xfrm>
          <a:prstGeom prst="rect">
            <a:avLst/>
          </a:prstGeom>
        </p:spPr>
        <p:txBody>
          <a:bodyPr/>
          <a:lstStyle>
            <a:lvl1pPr defTabSz="825500">
              <a:defRPr spc="-114" sz="11400">
                <a:solidFill>
                  <a:srgbClr val="00BFF3"/>
                </a:solidFill>
              </a:defRPr>
            </a:lvl1pPr>
          </a:lstStyle>
          <a:p>
            <a:pPr/>
            <a:r>
              <a:t>Titre de diapositive</a:t>
            </a:r>
          </a:p>
        </p:txBody>
      </p:sp>
      <p:sp>
        <p:nvSpPr>
          <p:cNvPr id="81" name="01"/>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rdre du jour">
    <p:bg>
      <p:bgPr>
        <a:solidFill>
          <a:srgbClr val="FFC617"/>
        </a:solidFill>
      </p:bgPr>
    </p:bg>
    <p:spTree>
      <p:nvGrpSpPr>
        <p:cNvPr id="1" name=""/>
        <p:cNvGrpSpPr/>
        <p:nvPr/>
      </p:nvGrpSpPr>
      <p:grpSpPr>
        <a:xfrm>
          <a:off x="0" y="0"/>
          <a:ext cx="0" cy="0"/>
          <a:chOff x="0" y="0"/>
          <a:chExt cx="0" cy="0"/>
        </a:xfrm>
      </p:grpSpPr>
      <p:sp>
        <p:nvSpPr>
          <p:cNvPr id="88" name="Titre de l’ordre du jour"/>
          <p:cNvSpPr txBox="1"/>
          <p:nvPr>
            <p:ph type="title" hasCustomPrompt="1"/>
          </p:nvPr>
        </p:nvSpPr>
        <p:spPr>
          <a:xfrm>
            <a:off x="3962399" y="2628899"/>
            <a:ext cx="16459203" cy="1724026"/>
          </a:xfrm>
          <a:prstGeom prst="rect">
            <a:avLst/>
          </a:prstGeom>
        </p:spPr>
        <p:txBody>
          <a:bodyPr/>
          <a:lstStyle>
            <a:lvl1pPr defTabSz="825500">
              <a:defRPr spc="-136" sz="13600"/>
            </a:lvl1pPr>
          </a:lstStyle>
          <a:p>
            <a:pPr/>
            <a:r>
              <a:t>Titre de l’ordre du jour</a:t>
            </a:r>
          </a:p>
        </p:txBody>
      </p:sp>
      <p:sp>
        <p:nvSpPr>
          <p:cNvPr id="89" name="Texte niveau 1…"/>
          <p:cNvSpPr txBox="1"/>
          <p:nvPr>
            <p:ph type="body" sz="half" idx="1" hasCustomPrompt="1"/>
          </p:nvPr>
        </p:nvSpPr>
        <p:spPr>
          <a:xfrm>
            <a:off x="3962399" y="4410075"/>
            <a:ext cx="16459203" cy="6677025"/>
          </a:xfrm>
          <a:prstGeom prst="rect">
            <a:avLst/>
          </a:prstGeom>
        </p:spPr>
        <p:txBody>
          <a:bodyPr/>
          <a:lstStyle>
            <a:lvl1pPr defTabSz="825500">
              <a:lnSpc>
                <a:spcPct val="140000"/>
              </a:lnSpc>
              <a:defRPr b="1" spc="-52" sz="5200">
                <a:latin typeface="Proxima Nova"/>
                <a:ea typeface="Proxima Nova"/>
                <a:cs typeface="Proxima Nova"/>
                <a:sym typeface="Proxima Nova"/>
              </a:defRPr>
            </a:lvl1pPr>
            <a:lvl2pPr defTabSz="825500">
              <a:lnSpc>
                <a:spcPct val="140000"/>
              </a:lnSpc>
              <a:defRPr b="1" spc="-52" sz="5200">
                <a:latin typeface="Proxima Nova"/>
                <a:ea typeface="Proxima Nova"/>
                <a:cs typeface="Proxima Nova"/>
                <a:sym typeface="Proxima Nova"/>
              </a:defRPr>
            </a:lvl2pPr>
            <a:lvl3pPr defTabSz="825500">
              <a:lnSpc>
                <a:spcPct val="140000"/>
              </a:lnSpc>
              <a:defRPr b="1" spc="-52" sz="5200">
                <a:latin typeface="Proxima Nova"/>
                <a:ea typeface="Proxima Nova"/>
                <a:cs typeface="Proxima Nova"/>
                <a:sym typeface="Proxima Nova"/>
              </a:defRPr>
            </a:lvl3pPr>
            <a:lvl4pPr defTabSz="825500">
              <a:lnSpc>
                <a:spcPct val="140000"/>
              </a:lnSpc>
              <a:defRPr b="1" spc="-52" sz="5200">
                <a:latin typeface="Proxima Nova"/>
                <a:ea typeface="Proxima Nova"/>
                <a:cs typeface="Proxima Nova"/>
                <a:sym typeface="Proxima Nova"/>
              </a:defRPr>
            </a:lvl4pPr>
            <a:lvl5pPr defTabSz="825500">
              <a:lnSpc>
                <a:spcPct val="140000"/>
              </a:lnSpc>
              <a:defRPr b="1" spc="-52" sz="5200">
                <a:latin typeface="Proxima Nova"/>
                <a:ea typeface="Proxima Nova"/>
                <a:cs typeface="Proxima Nova"/>
                <a:sym typeface="Proxima Nova"/>
              </a:defRPr>
            </a:lvl5pPr>
          </a:lstStyle>
          <a:p>
            <a:pPr/>
            <a:r>
              <a:t>Rubriques de l’ordre du jour</a:t>
            </a:r>
          </a:p>
          <a:p>
            <a:pPr lvl="1"/>
            <a:r>
              <a:t/>
            </a:r>
          </a:p>
          <a:p>
            <a:pPr lvl="2"/>
            <a:r>
              <a:t/>
            </a:r>
          </a:p>
          <a:p>
            <a:pPr lvl="3"/>
            <a:r>
              <a:t/>
            </a:r>
          </a:p>
          <a:p>
            <a:pPr lvl="4"/>
            <a:r>
              <a:t/>
            </a:r>
          </a:p>
        </p:txBody>
      </p:sp>
      <p:sp>
        <p:nvSpPr>
          <p:cNvPr id="90" name="01"/>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00BFF3"/>
        </a:solidFill>
      </p:bgPr>
    </p:bg>
    <p:spTree>
      <p:nvGrpSpPr>
        <p:cNvPr id="1" name=""/>
        <p:cNvGrpSpPr/>
        <p:nvPr/>
      </p:nvGrpSpPr>
      <p:grpSpPr>
        <a:xfrm>
          <a:off x="0" y="0"/>
          <a:ext cx="0" cy="0"/>
          <a:chOff x="0" y="0"/>
          <a:chExt cx="0" cy="0"/>
        </a:xfrm>
      </p:grpSpPr>
      <p:sp>
        <p:nvSpPr>
          <p:cNvPr id="2" name="Texte niveau 1…"/>
          <p:cNvSpPr txBox="1"/>
          <p:nvPr>
            <p:ph type="body" idx="1" hasCustomPrompt="1"/>
          </p:nvPr>
        </p:nvSpPr>
        <p:spPr>
          <a:xfrm>
            <a:off x="3962399" y="8201025"/>
            <a:ext cx="16459203" cy="1571626"/>
          </a:xfrm>
          <a:prstGeom prst="rect">
            <a:avLst/>
          </a:prstGeom>
          <a:ln w="3175">
            <a:miter lim="400000"/>
          </a:ln>
          <a:extLst>
            <a:ext uri="{C572A759-6A51-4108-AA02-DFA0A04FC94B}">
              <ma14:wrappingTextBoxFlag xmlns:ma14="http://schemas.microsoft.com/office/mac/drawingml/2011/main" val="1"/>
            </a:ext>
          </a:extLst>
        </p:spPr>
        <p:txBody>
          <a:bodyPr lIns="38100" tIns="38100" rIns="38100" bIns="38100">
            <a:normAutofit fontScale="100000" lnSpcReduction="0"/>
          </a:bodyPr>
          <a:lstStyle/>
          <a:p>
            <a:pPr/>
            <a:r>
              <a:t>Sous-titre de la présentation</a:t>
            </a:r>
          </a:p>
          <a:p>
            <a:pPr lvl="1"/>
            <a:r>
              <a:t/>
            </a:r>
          </a:p>
          <a:p>
            <a:pPr lvl="2"/>
            <a:r>
              <a:t/>
            </a:r>
          </a:p>
          <a:p>
            <a:pPr lvl="3"/>
            <a:r>
              <a:t/>
            </a:r>
          </a:p>
          <a:p>
            <a:pPr lvl="4"/>
            <a:r>
              <a:t/>
            </a:r>
          </a:p>
        </p:txBody>
      </p:sp>
      <p:sp>
        <p:nvSpPr>
          <p:cNvPr id="3" name="Titre de la présentation"/>
          <p:cNvSpPr txBox="1"/>
          <p:nvPr>
            <p:ph type="title" hasCustomPrompt="1"/>
          </p:nvPr>
        </p:nvSpPr>
        <p:spPr>
          <a:xfrm>
            <a:off x="3962399" y="4060031"/>
            <a:ext cx="16459203" cy="4143376"/>
          </a:xfrm>
          <a:prstGeom prst="rect">
            <a:avLst/>
          </a:prstGeom>
          <a:ln w="3175">
            <a:miter lim="400000"/>
          </a:ln>
          <a:extLst>
            <a:ext uri="{C572A759-6A51-4108-AA02-DFA0A04FC94B}">
              <ma14:wrappingTextBoxFlag xmlns:ma14="http://schemas.microsoft.com/office/mac/drawingml/2011/main" val="1"/>
            </a:ext>
          </a:extLst>
        </p:spPr>
        <p:txBody>
          <a:bodyPr lIns="38100" tIns="38100" rIns="38100" bIns="38100">
            <a:normAutofit fontScale="100000" lnSpcReduction="0"/>
          </a:bodyPr>
          <a:lstStyle/>
          <a:p>
            <a:pPr/>
            <a:r>
              <a:t>Titre de la présentation</a:t>
            </a:r>
          </a:p>
        </p:txBody>
      </p:sp>
      <p:sp>
        <p:nvSpPr>
          <p:cNvPr id="4" name="01"/>
          <p:cNvSpPr txBox="1"/>
          <p:nvPr>
            <p:ph type="sldNum" sz="quarter" idx="2"/>
          </p:nvPr>
        </p:nvSpPr>
        <p:spPr>
          <a:xfrm>
            <a:off x="20764500" y="11452542"/>
            <a:ext cx="286614" cy="383033"/>
          </a:xfrm>
          <a:prstGeom prst="rect">
            <a:avLst/>
          </a:prstGeom>
          <a:ln w="3175">
            <a:miter lim="400000"/>
          </a:ln>
        </p:spPr>
        <p:txBody>
          <a:bodyPr wrap="none" lIns="38100" tIns="38100" rIns="38100" bIns="38100" anchor="b">
            <a:spAutoFit/>
          </a:bodyPr>
          <a:lstStyle>
            <a:lvl1pPr algn="l">
              <a:lnSpc>
                <a:spcPts val="2600"/>
              </a:lnSpc>
              <a:defRPr sz="1600">
                <a:latin typeface="Proxima Nova Medium"/>
                <a:ea typeface="Proxima Nova Medium"/>
                <a:cs typeface="Proxima Nova Medium"/>
                <a:sym typeface="Proxima Nova Medium"/>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584200" rtl="0" latinLnBrk="0">
        <a:lnSpc>
          <a:spcPct val="80000"/>
        </a:lnSpc>
        <a:spcBef>
          <a:spcPts val="0"/>
        </a:spcBef>
        <a:spcAft>
          <a:spcPts val="0"/>
        </a:spcAft>
        <a:buClrTx/>
        <a:buSzTx/>
        <a:buFontTx/>
        <a:buNone/>
        <a:tabLst/>
        <a:defRPr b="0" baseline="0" cap="all" i="0" spc="-218" strike="noStrike" sz="21800" u="none">
          <a:solidFill>
            <a:srgbClr val="FFFFFF"/>
          </a:solidFill>
          <a:uFillTx/>
          <a:latin typeface="+mn-lt"/>
          <a:ea typeface="+mn-ea"/>
          <a:cs typeface="+mn-cs"/>
          <a:sym typeface="Druk Medium"/>
        </a:defRPr>
      </a:lvl1pPr>
      <a:lvl2pPr marL="0" marR="0" indent="457200" algn="l" defTabSz="584200" rtl="0" latinLnBrk="0">
        <a:lnSpc>
          <a:spcPct val="80000"/>
        </a:lnSpc>
        <a:spcBef>
          <a:spcPts val="0"/>
        </a:spcBef>
        <a:spcAft>
          <a:spcPts val="0"/>
        </a:spcAft>
        <a:buClrTx/>
        <a:buSzTx/>
        <a:buFontTx/>
        <a:buNone/>
        <a:tabLst/>
        <a:defRPr b="0" baseline="0" cap="all" i="0" spc="-218" strike="noStrike" sz="21800" u="none">
          <a:solidFill>
            <a:srgbClr val="FFFFFF"/>
          </a:solidFill>
          <a:uFillTx/>
          <a:latin typeface="+mn-lt"/>
          <a:ea typeface="+mn-ea"/>
          <a:cs typeface="+mn-cs"/>
          <a:sym typeface="Druk Medium"/>
        </a:defRPr>
      </a:lvl2pPr>
      <a:lvl3pPr marL="0" marR="0" indent="914400" algn="l" defTabSz="584200" rtl="0" latinLnBrk="0">
        <a:lnSpc>
          <a:spcPct val="80000"/>
        </a:lnSpc>
        <a:spcBef>
          <a:spcPts val="0"/>
        </a:spcBef>
        <a:spcAft>
          <a:spcPts val="0"/>
        </a:spcAft>
        <a:buClrTx/>
        <a:buSzTx/>
        <a:buFontTx/>
        <a:buNone/>
        <a:tabLst/>
        <a:defRPr b="0" baseline="0" cap="all" i="0" spc="-218" strike="noStrike" sz="21800" u="none">
          <a:solidFill>
            <a:srgbClr val="FFFFFF"/>
          </a:solidFill>
          <a:uFillTx/>
          <a:latin typeface="+mn-lt"/>
          <a:ea typeface="+mn-ea"/>
          <a:cs typeface="+mn-cs"/>
          <a:sym typeface="Druk Medium"/>
        </a:defRPr>
      </a:lvl3pPr>
      <a:lvl4pPr marL="0" marR="0" indent="1371600" algn="l" defTabSz="584200" rtl="0" latinLnBrk="0">
        <a:lnSpc>
          <a:spcPct val="80000"/>
        </a:lnSpc>
        <a:spcBef>
          <a:spcPts val="0"/>
        </a:spcBef>
        <a:spcAft>
          <a:spcPts val="0"/>
        </a:spcAft>
        <a:buClrTx/>
        <a:buSzTx/>
        <a:buFontTx/>
        <a:buNone/>
        <a:tabLst/>
        <a:defRPr b="0" baseline="0" cap="all" i="0" spc="-218" strike="noStrike" sz="21800" u="none">
          <a:solidFill>
            <a:srgbClr val="FFFFFF"/>
          </a:solidFill>
          <a:uFillTx/>
          <a:latin typeface="+mn-lt"/>
          <a:ea typeface="+mn-ea"/>
          <a:cs typeface="+mn-cs"/>
          <a:sym typeface="Druk Medium"/>
        </a:defRPr>
      </a:lvl4pPr>
      <a:lvl5pPr marL="0" marR="0" indent="1828800" algn="l" defTabSz="584200" rtl="0" latinLnBrk="0">
        <a:lnSpc>
          <a:spcPct val="80000"/>
        </a:lnSpc>
        <a:spcBef>
          <a:spcPts val="0"/>
        </a:spcBef>
        <a:spcAft>
          <a:spcPts val="0"/>
        </a:spcAft>
        <a:buClrTx/>
        <a:buSzTx/>
        <a:buFontTx/>
        <a:buNone/>
        <a:tabLst/>
        <a:defRPr b="0" baseline="0" cap="all" i="0" spc="-218" strike="noStrike" sz="21800" u="none">
          <a:solidFill>
            <a:srgbClr val="FFFFFF"/>
          </a:solidFill>
          <a:uFillTx/>
          <a:latin typeface="+mn-lt"/>
          <a:ea typeface="+mn-ea"/>
          <a:cs typeface="+mn-cs"/>
          <a:sym typeface="Druk Medium"/>
        </a:defRPr>
      </a:lvl5pPr>
      <a:lvl6pPr marL="0" marR="0" indent="2286000" algn="l" defTabSz="584200" rtl="0" latinLnBrk="0">
        <a:lnSpc>
          <a:spcPct val="80000"/>
        </a:lnSpc>
        <a:spcBef>
          <a:spcPts val="0"/>
        </a:spcBef>
        <a:spcAft>
          <a:spcPts val="0"/>
        </a:spcAft>
        <a:buClrTx/>
        <a:buSzTx/>
        <a:buFontTx/>
        <a:buNone/>
        <a:tabLst/>
        <a:defRPr b="0" baseline="0" cap="all" i="0" spc="-218" strike="noStrike" sz="21800" u="none">
          <a:solidFill>
            <a:srgbClr val="FFFFFF"/>
          </a:solidFill>
          <a:uFillTx/>
          <a:latin typeface="+mn-lt"/>
          <a:ea typeface="+mn-ea"/>
          <a:cs typeface="+mn-cs"/>
          <a:sym typeface="Druk Medium"/>
        </a:defRPr>
      </a:lvl6pPr>
      <a:lvl7pPr marL="0" marR="0" indent="2743200" algn="l" defTabSz="584200" rtl="0" latinLnBrk="0">
        <a:lnSpc>
          <a:spcPct val="80000"/>
        </a:lnSpc>
        <a:spcBef>
          <a:spcPts val="0"/>
        </a:spcBef>
        <a:spcAft>
          <a:spcPts val="0"/>
        </a:spcAft>
        <a:buClrTx/>
        <a:buSzTx/>
        <a:buFontTx/>
        <a:buNone/>
        <a:tabLst/>
        <a:defRPr b="0" baseline="0" cap="all" i="0" spc="-218" strike="noStrike" sz="21800" u="none">
          <a:solidFill>
            <a:srgbClr val="FFFFFF"/>
          </a:solidFill>
          <a:uFillTx/>
          <a:latin typeface="+mn-lt"/>
          <a:ea typeface="+mn-ea"/>
          <a:cs typeface="+mn-cs"/>
          <a:sym typeface="Druk Medium"/>
        </a:defRPr>
      </a:lvl7pPr>
      <a:lvl8pPr marL="0" marR="0" indent="3200400" algn="l" defTabSz="584200" rtl="0" latinLnBrk="0">
        <a:lnSpc>
          <a:spcPct val="80000"/>
        </a:lnSpc>
        <a:spcBef>
          <a:spcPts val="0"/>
        </a:spcBef>
        <a:spcAft>
          <a:spcPts val="0"/>
        </a:spcAft>
        <a:buClrTx/>
        <a:buSzTx/>
        <a:buFontTx/>
        <a:buNone/>
        <a:tabLst/>
        <a:defRPr b="0" baseline="0" cap="all" i="0" spc="-218" strike="noStrike" sz="21800" u="none">
          <a:solidFill>
            <a:srgbClr val="FFFFFF"/>
          </a:solidFill>
          <a:uFillTx/>
          <a:latin typeface="+mn-lt"/>
          <a:ea typeface="+mn-ea"/>
          <a:cs typeface="+mn-cs"/>
          <a:sym typeface="Druk Medium"/>
        </a:defRPr>
      </a:lvl8pPr>
      <a:lvl9pPr marL="0" marR="0" indent="3657600" algn="l" defTabSz="584200" rtl="0" latinLnBrk="0">
        <a:lnSpc>
          <a:spcPct val="80000"/>
        </a:lnSpc>
        <a:spcBef>
          <a:spcPts val="0"/>
        </a:spcBef>
        <a:spcAft>
          <a:spcPts val="0"/>
        </a:spcAft>
        <a:buClrTx/>
        <a:buSzTx/>
        <a:buFontTx/>
        <a:buNone/>
        <a:tabLst/>
        <a:defRPr b="0" baseline="0" cap="all" i="0" spc="-218" strike="noStrike" sz="21800" u="none">
          <a:solidFill>
            <a:srgbClr val="FFFFFF"/>
          </a:solidFill>
          <a:uFillTx/>
          <a:latin typeface="+mn-lt"/>
          <a:ea typeface="+mn-ea"/>
          <a:cs typeface="+mn-cs"/>
          <a:sym typeface="Druk Medium"/>
        </a:defRPr>
      </a:lvl9pPr>
    </p:titleStyle>
    <p:bodyStyle>
      <a:lvl1pPr marL="0" marR="0" indent="0" algn="l" defTabSz="584200" rtl="0" latinLnBrk="0">
        <a:lnSpc>
          <a:spcPct val="90000"/>
        </a:lnSpc>
        <a:spcBef>
          <a:spcPts val="0"/>
        </a:spcBef>
        <a:spcAft>
          <a:spcPts val="0"/>
        </a:spcAft>
        <a:buClrTx/>
        <a:buSzTx/>
        <a:buFontTx/>
        <a:buNone/>
        <a:tabLst/>
        <a:defRPr b="0" baseline="0" cap="none" i="0" spc="-50" strike="noStrike" sz="5000" u="none">
          <a:solidFill>
            <a:srgbClr val="000000"/>
          </a:solidFill>
          <a:uFillTx/>
          <a:latin typeface="Proxima Nova Semibold"/>
          <a:ea typeface="Proxima Nova Semibold"/>
          <a:cs typeface="Proxima Nova Semibold"/>
          <a:sym typeface="Proxima Nova Semibold"/>
        </a:defRPr>
      </a:lvl1pPr>
      <a:lvl2pPr marL="0" marR="0" indent="457200" algn="l" defTabSz="584200" rtl="0" latinLnBrk="0">
        <a:lnSpc>
          <a:spcPct val="90000"/>
        </a:lnSpc>
        <a:spcBef>
          <a:spcPts val="0"/>
        </a:spcBef>
        <a:spcAft>
          <a:spcPts val="0"/>
        </a:spcAft>
        <a:buClrTx/>
        <a:buSzTx/>
        <a:buFontTx/>
        <a:buNone/>
        <a:tabLst/>
        <a:defRPr b="0" baseline="0" cap="none" i="0" spc="-50" strike="noStrike" sz="5000" u="none">
          <a:solidFill>
            <a:srgbClr val="000000"/>
          </a:solidFill>
          <a:uFillTx/>
          <a:latin typeface="Proxima Nova Semibold"/>
          <a:ea typeface="Proxima Nova Semibold"/>
          <a:cs typeface="Proxima Nova Semibold"/>
          <a:sym typeface="Proxima Nova Semibold"/>
        </a:defRPr>
      </a:lvl2pPr>
      <a:lvl3pPr marL="0" marR="0" indent="914400" algn="l" defTabSz="584200" rtl="0" latinLnBrk="0">
        <a:lnSpc>
          <a:spcPct val="90000"/>
        </a:lnSpc>
        <a:spcBef>
          <a:spcPts val="0"/>
        </a:spcBef>
        <a:spcAft>
          <a:spcPts val="0"/>
        </a:spcAft>
        <a:buClrTx/>
        <a:buSzTx/>
        <a:buFontTx/>
        <a:buNone/>
        <a:tabLst/>
        <a:defRPr b="0" baseline="0" cap="none" i="0" spc="-50" strike="noStrike" sz="5000" u="none">
          <a:solidFill>
            <a:srgbClr val="000000"/>
          </a:solidFill>
          <a:uFillTx/>
          <a:latin typeface="Proxima Nova Semibold"/>
          <a:ea typeface="Proxima Nova Semibold"/>
          <a:cs typeface="Proxima Nova Semibold"/>
          <a:sym typeface="Proxima Nova Semibold"/>
        </a:defRPr>
      </a:lvl3pPr>
      <a:lvl4pPr marL="0" marR="0" indent="1371600" algn="l" defTabSz="584200" rtl="0" latinLnBrk="0">
        <a:lnSpc>
          <a:spcPct val="90000"/>
        </a:lnSpc>
        <a:spcBef>
          <a:spcPts val="0"/>
        </a:spcBef>
        <a:spcAft>
          <a:spcPts val="0"/>
        </a:spcAft>
        <a:buClrTx/>
        <a:buSzTx/>
        <a:buFontTx/>
        <a:buNone/>
        <a:tabLst/>
        <a:defRPr b="0" baseline="0" cap="none" i="0" spc="-50" strike="noStrike" sz="5000" u="none">
          <a:solidFill>
            <a:srgbClr val="000000"/>
          </a:solidFill>
          <a:uFillTx/>
          <a:latin typeface="Proxima Nova Semibold"/>
          <a:ea typeface="Proxima Nova Semibold"/>
          <a:cs typeface="Proxima Nova Semibold"/>
          <a:sym typeface="Proxima Nova Semibold"/>
        </a:defRPr>
      </a:lvl4pPr>
      <a:lvl5pPr marL="0" marR="0" indent="1828800" algn="l" defTabSz="584200" rtl="0" latinLnBrk="0">
        <a:lnSpc>
          <a:spcPct val="90000"/>
        </a:lnSpc>
        <a:spcBef>
          <a:spcPts val="0"/>
        </a:spcBef>
        <a:spcAft>
          <a:spcPts val="0"/>
        </a:spcAft>
        <a:buClrTx/>
        <a:buSzTx/>
        <a:buFontTx/>
        <a:buNone/>
        <a:tabLst/>
        <a:defRPr b="0" baseline="0" cap="none" i="0" spc="-50" strike="noStrike" sz="5000" u="none">
          <a:solidFill>
            <a:srgbClr val="000000"/>
          </a:solidFill>
          <a:uFillTx/>
          <a:latin typeface="Proxima Nova Semibold"/>
          <a:ea typeface="Proxima Nova Semibold"/>
          <a:cs typeface="Proxima Nova Semibold"/>
          <a:sym typeface="Proxima Nova Semibold"/>
        </a:defRPr>
      </a:lvl5pPr>
      <a:lvl6pPr marL="0" marR="0" indent="2286000" algn="l" defTabSz="584200" rtl="0" latinLnBrk="0">
        <a:lnSpc>
          <a:spcPct val="90000"/>
        </a:lnSpc>
        <a:spcBef>
          <a:spcPts val="0"/>
        </a:spcBef>
        <a:spcAft>
          <a:spcPts val="0"/>
        </a:spcAft>
        <a:buClrTx/>
        <a:buSzTx/>
        <a:buFontTx/>
        <a:buNone/>
        <a:tabLst/>
        <a:defRPr b="0" baseline="0" cap="none" i="0" spc="-50" strike="noStrike" sz="5000" u="none">
          <a:solidFill>
            <a:srgbClr val="000000"/>
          </a:solidFill>
          <a:uFillTx/>
          <a:latin typeface="Proxima Nova Semibold"/>
          <a:ea typeface="Proxima Nova Semibold"/>
          <a:cs typeface="Proxima Nova Semibold"/>
          <a:sym typeface="Proxima Nova Semibold"/>
        </a:defRPr>
      </a:lvl6pPr>
      <a:lvl7pPr marL="0" marR="0" indent="2743200" algn="l" defTabSz="584200" rtl="0" latinLnBrk="0">
        <a:lnSpc>
          <a:spcPct val="90000"/>
        </a:lnSpc>
        <a:spcBef>
          <a:spcPts val="0"/>
        </a:spcBef>
        <a:spcAft>
          <a:spcPts val="0"/>
        </a:spcAft>
        <a:buClrTx/>
        <a:buSzTx/>
        <a:buFontTx/>
        <a:buNone/>
        <a:tabLst/>
        <a:defRPr b="0" baseline="0" cap="none" i="0" spc="-50" strike="noStrike" sz="5000" u="none">
          <a:solidFill>
            <a:srgbClr val="000000"/>
          </a:solidFill>
          <a:uFillTx/>
          <a:latin typeface="Proxima Nova Semibold"/>
          <a:ea typeface="Proxima Nova Semibold"/>
          <a:cs typeface="Proxima Nova Semibold"/>
          <a:sym typeface="Proxima Nova Semibold"/>
        </a:defRPr>
      </a:lvl7pPr>
      <a:lvl8pPr marL="0" marR="0" indent="3200400" algn="l" defTabSz="584200" rtl="0" latinLnBrk="0">
        <a:lnSpc>
          <a:spcPct val="90000"/>
        </a:lnSpc>
        <a:spcBef>
          <a:spcPts val="0"/>
        </a:spcBef>
        <a:spcAft>
          <a:spcPts val="0"/>
        </a:spcAft>
        <a:buClrTx/>
        <a:buSzTx/>
        <a:buFontTx/>
        <a:buNone/>
        <a:tabLst/>
        <a:defRPr b="0" baseline="0" cap="none" i="0" spc="-50" strike="noStrike" sz="5000" u="none">
          <a:solidFill>
            <a:srgbClr val="000000"/>
          </a:solidFill>
          <a:uFillTx/>
          <a:latin typeface="Proxima Nova Semibold"/>
          <a:ea typeface="Proxima Nova Semibold"/>
          <a:cs typeface="Proxima Nova Semibold"/>
          <a:sym typeface="Proxima Nova Semibold"/>
        </a:defRPr>
      </a:lvl8pPr>
      <a:lvl9pPr marL="0" marR="0" indent="3657600" algn="l" defTabSz="584200" rtl="0" latinLnBrk="0">
        <a:lnSpc>
          <a:spcPct val="90000"/>
        </a:lnSpc>
        <a:spcBef>
          <a:spcPts val="0"/>
        </a:spcBef>
        <a:spcAft>
          <a:spcPts val="0"/>
        </a:spcAft>
        <a:buClrTx/>
        <a:buSzTx/>
        <a:buFontTx/>
        <a:buNone/>
        <a:tabLst/>
        <a:defRPr b="0" baseline="0" cap="none" i="0" spc="-50" strike="noStrike" sz="5000" u="none">
          <a:solidFill>
            <a:srgbClr val="000000"/>
          </a:solidFill>
          <a:uFillTx/>
          <a:latin typeface="Proxima Nova Semibold"/>
          <a:ea typeface="Proxima Nova Semibold"/>
          <a:cs typeface="Proxima Nova Semibold"/>
          <a:sym typeface="Proxima Nova Semibold"/>
        </a:defRPr>
      </a:lvl9pPr>
    </p:bodyStyle>
    <p:otherStyle>
      <a:lvl1pPr marL="0" marR="0" indent="0" algn="l" defTabSz="825500" rtl="0" latinLnBrk="0">
        <a:lnSpc>
          <a:spcPts val="26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Proxima Nova Medium"/>
        </a:defRPr>
      </a:lvl1pPr>
      <a:lvl2pPr marL="0" marR="0" indent="457200" algn="l" defTabSz="825500" rtl="0" latinLnBrk="0">
        <a:lnSpc>
          <a:spcPts val="26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Proxima Nova Medium"/>
        </a:defRPr>
      </a:lvl2pPr>
      <a:lvl3pPr marL="0" marR="0" indent="914400" algn="l" defTabSz="825500" rtl="0" latinLnBrk="0">
        <a:lnSpc>
          <a:spcPts val="26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Proxima Nova Medium"/>
        </a:defRPr>
      </a:lvl3pPr>
      <a:lvl4pPr marL="0" marR="0" indent="1371600" algn="l" defTabSz="825500" rtl="0" latinLnBrk="0">
        <a:lnSpc>
          <a:spcPts val="26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Proxima Nova Medium"/>
        </a:defRPr>
      </a:lvl4pPr>
      <a:lvl5pPr marL="0" marR="0" indent="1828800" algn="l" defTabSz="825500" rtl="0" latinLnBrk="0">
        <a:lnSpc>
          <a:spcPts val="26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Proxima Nova Medium"/>
        </a:defRPr>
      </a:lvl5pPr>
      <a:lvl6pPr marL="0" marR="0" indent="2286000" algn="l" defTabSz="825500" rtl="0" latinLnBrk="0">
        <a:lnSpc>
          <a:spcPts val="26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Proxima Nova Medium"/>
        </a:defRPr>
      </a:lvl6pPr>
      <a:lvl7pPr marL="0" marR="0" indent="2743200" algn="l" defTabSz="825500" rtl="0" latinLnBrk="0">
        <a:lnSpc>
          <a:spcPts val="26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Proxima Nova Medium"/>
        </a:defRPr>
      </a:lvl7pPr>
      <a:lvl8pPr marL="0" marR="0" indent="3200400" algn="l" defTabSz="825500" rtl="0" latinLnBrk="0">
        <a:lnSpc>
          <a:spcPts val="26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Proxima Nova Medium"/>
        </a:defRPr>
      </a:lvl8pPr>
      <a:lvl9pPr marL="0" marR="0" indent="3657600" algn="l" defTabSz="825500" rtl="0" latinLnBrk="0">
        <a:lnSpc>
          <a:spcPts val="26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Proxima Nova Medium"/>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png"/><Relationship Id="rId3" Type="http://schemas.openxmlformats.org/officeDocument/2006/relationships/hyperlink" Target="http://www.ousmanethiare.com/images/cours/letempsdanslessystemesdistribues.pdf" TargetMode="External"/><Relationship Id="rId4" Type="http://schemas.openxmlformats.org/officeDocument/2006/relationships/hyperlink" Target="https://members.femto-st.fr/sites/femto-st.fr.Laurent-Philippe/files/content/lessons/temps.pdf" TargetMode="External"/><Relationship Id="rId5" Type="http://schemas.openxmlformats.org/officeDocument/2006/relationships/hyperlink" Target="https://fr.wikipedia.org/wiki/Horloge_vectorielle" TargetMode="External"/><Relationship Id="rId6" Type="http://schemas.openxmlformats.org/officeDocument/2006/relationships/hyperlink" Target="https://fr-academic.com/dic.nsf/frwiki/1967083" TargetMode="External"/></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png"/></Relationships>

</file>

<file path=ppt/slides/_rels/slide20.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 Id="rId3" Type="http://schemas.openxmlformats.org/officeDocument/2006/relationships/image" Target="../media/image8.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chemeClr val="accent1">
            <a:hueOff val="144147"/>
            <a:lumOff val="-11437"/>
          </a:schemeClr>
        </a:solidFill>
      </p:bgPr>
    </p:bg>
    <p:spTree>
      <p:nvGrpSpPr>
        <p:cNvPr id="1" name=""/>
        <p:cNvGrpSpPr/>
        <p:nvPr/>
      </p:nvGrpSpPr>
      <p:grpSpPr>
        <a:xfrm>
          <a:off x="0" y="0"/>
          <a:ext cx="0" cy="0"/>
          <a:chOff x="0" y="0"/>
          <a:chExt cx="0" cy="0"/>
        </a:xfrm>
      </p:grpSpPr>
      <p:sp>
        <p:nvSpPr>
          <p:cNvPr id="150" name="Présente par :…"/>
          <p:cNvSpPr txBox="1"/>
          <p:nvPr>
            <p:ph type="body" idx="21"/>
          </p:nvPr>
        </p:nvSpPr>
        <p:spPr>
          <a:xfrm>
            <a:off x="3962399" y="9725939"/>
            <a:ext cx="16459203" cy="1591479"/>
          </a:xfrm>
          <a:prstGeom prst="rect">
            <a:avLst/>
          </a:prstGeom>
          <a:extLst>
            <a:ext uri="{C572A759-6A51-4108-AA02-DFA0A04FC94B}">
              <ma14:wrappingTextBoxFlag xmlns:ma14="http://schemas.microsoft.com/office/mac/drawingml/2011/main" val="1"/>
            </a:ext>
          </a:extLst>
        </p:spPr>
        <p:txBody>
          <a:bodyPr/>
          <a:lstStyle/>
          <a:p>
            <a:pPr defTabSz="569594">
              <a:defRPr sz="2208"/>
            </a:pPr>
            <a:r>
              <a:t>Présente par :</a:t>
            </a:r>
          </a:p>
          <a:p>
            <a:pPr marL="436801" indent="-436801" defTabSz="403098">
              <a:lnSpc>
                <a:spcPct val="80000"/>
              </a:lnSpc>
              <a:spcBef>
                <a:spcPts val="1600"/>
              </a:spcBef>
              <a:buSzPct val="70000"/>
              <a:buBlip>
                <a:blip r:embed="rId2"/>
              </a:buBlip>
              <a:defRPr cap="none" sz="2484"/>
            </a:pPr>
            <a:r>
              <a:t>Lebatt Ahmed eleyouta</a:t>
            </a:r>
          </a:p>
          <a:p>
            <a:pPr marL="436801" indent="-436801" defTabSz="403098">
              <a:lnSpc>
                <a:spcPct val="80000"/>
              </a:lnSpc>
              <a:spcBef>
                <a:spcPts val="1600"/>
              </a:spcBef>
              <a:buSzPct val="70000"/>
              <a:buBlip>
                <a:blip r:embed="rId2"/>
              </a:buBlip>
              <a:defRPr cap="none" sz="2484"/>
            </a:pPr>
            <a:r>
              <a:t>Sid’Aabeid Cheikh El Moctar</a:t>
            </a:r>
          </a:p>
        </p:txBody>
      </p:sp>
      <p:sp>
        <p:nvSpPr>
          <p:cNvPr id="151" name="Horloge logique &amp; vectorielle"/>
          <p:cNvSpPr txBox="1"/>
          <p:nvPr>
            <p:ph type="subTitle" sz="quarter" idx="1"/>
          </p:nvPr>
        </p:nvSpPr>
        <p:spPr>
          <a:xfrm>
            <a:off x="3962399" y="8444853"/>
            <a:ext cx="16459203" cy="794901"/>
          </a:xfrm>
          <a:prstGeom prst="rect">
            <a:avLst/>
          </a:prstGeom>
        </p:spPr>
        <p:txBody>
          <a:bodyPr anchor="ctr"/>
          <a:lstStyle>
            <a:lvl1pPr algn="ctr" defTabSz="490728">
              <a:defRPr spc="-42" sz="4200">
                <a:solidFill>
                  <a:srgbClr val="FFFFFF"/>
                </a:solidFill>
              </a:defRPr>
            </a:lvl1pPr>
          </a:lstStyle>
          <a:p>
            <a:pPr/>
            <a:r>
              <a:t>Horloge logique &amp; vectorielle</a:t>
            </a:r>
            <a:endParaRPr spc="-9" sz="924"/>
          </a:p>
        </p:txBody>
      </p:sp>
      <p:sp>
        <p:nvSpPr>
          <p:cNvPr id="152" name="Le temps dans les systèmes distribués"/>
          <p:cNvSpPr txBox="1"/>
          <p:nvPr>
            <p:ph type="ctrTitle"/>
          </p:nvPr>
        </p:nvSpPr>
        <p:spPr>
          <a:xfrm>
            <a:off x="3962399" y="5167581"/>
            <a:ext cx="16459203" cy="3600513"/>
          </a:xfrm>
          <a:prstGeom prst="rect">
            <a:avLst/>
          </a:prstGeom>
        </p:spPr>
        <p:txBody>
          <a:bodyPr anchor="ctr"/>
          <a:lstStyle/>
          <a:p>
            <a:pPr algn="ctr" defTabSz="443992">
              <a:defRPr spc="-165" sz="16568"/>
            </a:pPr>
            <a:r>
              <a:rPr spc="-136" sz="13680"/>
              <a:t>Le temps dans les systèmes distribués</a:t>
            </a:r>
            <a:r>
              <a:rPr spc="-8" sz="835"/>
              <a:t> </a:t>
            </a:r>
          </a:p>
        </p:txBody>
      </p:sp>
      <p:pic>
        <p:nvPicPr>
          <p:cNvPr id="153" name="pasted-image.png" descr="pasted-image.png"/>
          <p:cNvPicPr>
            <a:picLocks noChangeAspect="1"/>
          </p:cNvPicPr>
          <p:nvPr/>
        </p:nvPicPr>
        <p:blipFill>
          <a:blip r:embed="rId3">
            <a:extLst/>
          </a:blip>
          <a:stretch>
            <a:fillRect/>
          </a:stretch>
        </p:blipFill>
        <p:spPr>
          <a:xfrm>
            <a:off x="3808458" y="2316243"/>
            <a:ext cx="2453688" cy="2202947"/>
          </a:xfrm>
          <a:prstGeom prst="rect">
            <a:avLst/>
          </a:prstGeom>
          <a:ln w="3175">
            <a:miter lim="400000"/>
          </a:ln>
          <a:effectLst>
            <a:outerShdw sx="100000" sy="100000" kx="0" ky="0" algn="b" rotWithShape="0" blurRad="139700" dist="0" dir="5400000">
              <a:srgbClr val="000000"/>
            </a:outerShdw>
          </a:effectLst>
        </p:spPr>
      </p:pic>
      <p:pic>
        <p:nvPicPr>
          <p:cNvPr id="154" name="pasted-image.png" descr="pasted-image.png"/>
          <p:cNvPicPr>
            <a:picLocks noChangeAspect="1"/>
          </p:cNvPicPr>
          <p:nvPr/>
        </p:nvPicPr>
        <p:blipFill>
          <a:blip r:embed="rId4">
            <a:extLst/>
          </a:blip>
          <a:stretch>
            <a:fillRect/>
          </a:stretch>
        </p:blipFill>
        <p:spPr>
          <a:xfrm>
            <a:off x="18121853" y="2366834"/>
            <a:ext cx="2453689" cy="2101765"/>
          </a:xfrm>
          <a:prstGeom prst="rect">
            <a:avLst/>
          </a:prstGeom>
          <a:ln w="3175">
            <a:miter lim="400000"/>
          </a:ln>
          <a:effectLst>
            <a:outerShdw sx="100000" sy="100000" kx="0" ky="0" algn="b" rotWithShape="0" blurRad="139700" dist="0" dir="5400000">
              <a:srgbClr val="000000"/>
            </a:outerShdw>
          </a:effectLst>
        </p:spPr>
      </p:pic>
      <p:sp>
        <p:nvSpPr>
          <p:cNvPr id="155" name="UNIVERSITE GASTON BERGER DE SAINT LOUIS…"/>
          <p:cNvSpPr txBox="1"/>
          <p:nvPr/>
        </p:nvSpPr>
        <p:spPr>
          <a:xfrm>
            <a:off x="6810017" y="2285999"/>
            <a:ext cx="10763966" cy="2171701"/>
          </a:xfrm>
          <a:prstGeom prst="rect">
            <a:avLst/>
          </a:prstGeom>
          <a:ln w="3175">
            <a:miter lim="400000"/>
          </a:ln>
          <a:extLst>
            <a:ext uri="{C572A759-6A51-4108-AA02-DFA0A04FC94B}">
              <ma14:wrappingTextBoxFlag xmlns:ma14="http://schemas.microsoft.com/office/mac/drawingml/2011/main" val="1"/>
            </a:ext>
          </a:extLst>
        </p:spPr>
        <p:txBody>
          <a:bodyPr lIns="38100" tIns="38100" rIns="38100" bIns="38100" anchor="ctr">
            <a:spAutoFit/>
          </a:bodyPr>
          <a:lstStyle/>
          <a:p>
            <a:pPr defTabSz="457200">
              <a:lnSpc>
                <a:spcPts val="5600"/>
              </a:lnSpc>
              <a:defRPr b="1" sz="3200">
                <a:solidFill>
                  <a:srgbClr val="FFFFFF"/>
                </a:solidFill>
              </a:defRPr>
            </a:pPr>
            <a:r>
              <a:t>UNIVERSITE GASTON BERGER DE SAINT LOUIS</a:t>
            </a:r>
          </a:p>
          <a:p>
            <a:pPr defTabSz="457200">
              <a:lnSpc>
                <a:spcPts val="5600"/>
              </a:lnSpc>
              <a:defRPr b="1" sz="3200">
                <a:solidFill>
                  <a:srgbClr val="FFFFFF"/>
                </a:solidFill>
              </a:defRPr>
            </a:pPr>
            <a:r>
              <a:t>UFR DES SCIENCES APPLIQUEES ET DE TECHNOLOGIE</a:t>
            </a:r>
          </a:p>
          <a:p>
            <a:pPr defTabSz="457200">
              <a:lnSpc>
                <a:spcPts val="5600"/>
              </a:lnSpc>
              <a:defRPr b="1" sz="3200">
                <a:solidFill>
                  <a:srgbClr val="FFFFFF"/>
                </a:solidFill>
              </a:defRPr>
            </a:pPr>
            <a:r>
              <a:t>CENTRE DE FORMATION PROFESSIONNELLE PLURIDISCIPLINAIRE</a:t>
            </a:r>
            <a:endParaRPr sz="1100"/>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L’observation doit respecté la causalité:…"/>
          <p:cNvSpPr txBox="1"/>
          <p:nvPr>
            <p:ph type="body" sz="half" idx="1"/>
          </p:nvPr>
        </p:nvSpPr>
        <p:spPr>
          <a:prstGeom prst="rect">
            <a:avLst/>
          </a:prstGeom>
        </p:spPr>
        <p:txBody>
          <a:bodyPr/>
          <a:lstStyle/>
          <a:p>
            <a:pPr/>
            <a:r>
              <a:t> L’observation doit respecté la causalité:</a:t>
            </a:r>
            <a:endParaRPr sz="1100"/>
          </a:p>
          <a:p>
            <a:pPr lvl="4" marL="0" indent="1828800">
              <a:buClrTx/>
              <a:buSzTx/>
              <a:buNone/>
            </a:pPr>
            <a:r>
              <a:rPr>
                <a:solidFill>
                  <a:srgbClr val="000000"/>
                </a:solidFill>
              </a:rPr>
              <a:t>  </a:t>
            </a:r>
            <a:r>
              <a:rPr>
                <a:solidFill>
                  <a:srgbClr val="941751"/>
                </a:solidFill>
              </a:rPr>
              <a:t>e ———&gt; é =====&gt; Obs(e) ———&gt; Obs(é)</a:t>
            </a:r>
            <a:endParaRPr sz="1100">
              <a:solidFill>
                <a:srgbClr val="000000"/>
              </a:solidFill>
            </a:endParaRPr>
          </a:p>
          <a:p>
            <a:pPr lvl="1" marL="0" indent="457200">
              <a:buClrTx/>
              <a:buSzTx/>
              <a:buNone/>
            </a:pPr>
            <a:r>
              <a:rPr>
                <a:solidFill>
                  <a:srgbClr val="70AD47"/>
                </a:solidFill>
              </a:rPr>
              <a:t>  </a:t>
            </a:r>
            <a:r>
              <a:t>ce qui n’est pas evident comme l’exemple suivant:</a:t>
            </a:r>
            <a:endParaRPr sz="1100"/>
          </a:p>
          <a:p>
            <a:pPr marL="108154" indent="-108154" defTabSz="457200">
              <a:lnSpc>
                <a:spcPts val="2400"/>
              </a:lnSpc>
              <a:spcBef>
                <a:spcPts val="0"/>
              </a:spcBef>
              <a:defRPr b="0" sz="1100">
                <a:solidFill>
                  <a:srgbClr val="000000"/>
                </a:solidFill>
                <a:latin typeface="Times Roman"/>
                <a:ea typeface="Times Roman"/>
                <a:cs typeface="Times Roman"/>
                <a:sym typeface="Times Roman"/>
              </a:defRPr>
            </a:pPr>
          </a:p>
          <a:p>
            <a:pPr marL="108154" indent="-108154" defTabSz="457200">
              <a:lnSpc>
                <a:spcPts val="2400"/>
              </a:lnSpc>
              <a:spcBef>
                <a:spcPts val="0"/>
              </a:spcBef>
              <a:defRPr b="0" sz="1100">
                <a:solidFill>
                  <a:srgbClr val="000000"/>
                </a:solidFill>
                <a:latin typeface="Times Roman"/>
                <a:ea typeface="Times Roman"/>
                <a:cs typeface="Times Roman"/>
                <a:sym typeface="Times Roman"/>
              </a:defRPr>
            </a:pPr>
          </a:p>
        </p:txBody>
      </p:sp>
      <p:sp>
        <p:nvSpPr>
          <p:cNvPr id="192" name="Solution centralisée"/>
          <p:cNvSpPr txBox="1"/>
          <p:nvPr>
            <p:ph type="title"/>
          </p:nvPr>
        </p:nvSpPr>
        <p:spPr>
          <a:prstGeom prst="rect">
            <a:avLst/>
          </a:prstGeom>
        </p:spPr>
        <p:txBody>
          <a:bodyPr/>
          <a:lstStyle>
            <a:lvl1pPr>
              <a:defRPr>
                <a:solidFill>
                  <a:schemeClr val="accent1">
                    <a:hueOff val="144147"/>
                    <a:lumOff val="-11437"/>
                  </a:schemeClr>
                </a:solidFill>
              </a:defRPr>
            </a:lvl1pPr>
          </a:lstStyle>
          <a:p>
            <a:pPr/>
            <a:r>
              <a:t>Solution centralisée </a:t>
            </a:r>
          </a:p>
        </p:txBody>
      </p:sp>
      <p:pic>
        <p:nvPicPr>
          <p:cNvPr id="193" name="Diagramme sans nom.drawio-8.png" descr="Diagramme sans nom.drawio-8.png"/>
          <p:cNvPicPr>
            <a:picLocks noChangeAspect="1"/>
          </p:cNvPicPr>
          <p:nvPr/>
        </p:nvPicPr>
        <p:blipFill>
          <a:blip r:embed="rId2">
            <a:extLst/>
          </a:blip>
          <a:stretch>
            <a:fillRect/>
          </a:stretch>
        </p:blipFill>
        <p:spPr>
          <a:xfrm>
            <a:off x="7824916" y="6663486"/>
            <a:ext cx="9953633" cy="3965269"/>
          </a:xfrm>
          <a:prstGeom prst="rect">
            <a:avLst/>
          </a:prstGeom>
          <a:ln w="3175">
            <a:miter lim="400000"/>
          </a:ln>
        </p:spPr>
      </p:pic>
      <p:sp>
        <p:nvSpPr>
          <p:cNvPr id="194" name="01"/>
          <p:cNvSpPr txBox="1"/>
          <p:nvPr>
            <p:ph type="sldNum" sz="quarter" idx="4294967295"/>
          </p:nvPr>
        </p:nvSpPr>
        <p:spPr>
          <a:xfrm>
            <a:off x="20764500" y="11415204"/>
            <a:ext cx="459613" cy="420371"/>
          </a:xfrm>
          <a:prstGeom prst="rect">
            <a:avLst/>
          </a:prstGeom>
          <a:extLst>
            <a:ext uri="{C572A759-6A51-4108-AA02-DFA0A04FC94B}">
              <ma14:wrappingTextBoxFlag xmlns:ma14="http://schemas.microsoft.com/office/mac/drawingml/2011/main" val="1"/>
            </a:ext>
          </a:extLst>
        </p:spPr>
        <p:txBody>
          <a:bodyPr/>
          <a:lstStyle>
            <a:lvl1pPr>
              <a:defRPr sz="3000"/>
            </a:lvl1pPr>
          </a:lstStyle>
          <a:p>
            <a:pPr/>
            <a:fld id="{86CB4B4D-7CA3-9044-876B-883B54F8677D}" type="slidenum"/>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Pour que l’observation soit toujours valide on suppose :…"/>
          <p:cNvSpPr txBox="1"/>
          <p:nvPr>
            <p:ph type="body" sz="half" idx="1"/>
          </p:nvPr>
        </p:nvSpPr>
        <p:spPr>
          <a:xfrm>
            <a:off x="3962399" y="4160184"/>
            <a:ext cx="16459203" cy="6718149"/>
          </a:xfrm>
          <a:prstGeom prst="rect">
            <a:avLst/>
          </a:prstGeom>
        </p:spPr>
        <p:txBody>
          <a:bodyPr/>
          <a:lstStyle/>
          <a:p>
            <a:pPr marL="302636" indent="-302636" defTabSz="473202">
              <a:spcBef>
                <a:spcPts val="1900"/>
              </a:spcBef>
              <a:defRPr sz="3078"/>
            </a:pPr>
            <a:r>
              <a:t>  Pour que l’observation soit toujours valide on suppose :</a:t>
            </a:r>
            <a:endParaRPr sz="891"/>
          </a:p>
          <a:p>
            <a:pPr lvl="2" marL="1681067" indent="-570071" defTabSz="473202">
              <a:spcBef>
                <a:spcPts val="1900"/>
              </a:spcBef>
              <a:buSzPct val="100000"/>
              <a:buAutoNum type="arabicPeriod" startAt="1"/>
              <a:defRPr sz="3078"/>
            </a:pPr>
            <a:r>
              <a:t>Temps de transmission Borné (a)</a:t>
            </a:r>
            <a:endParaRPr sz="891"/>
          </a:p>
          <a:p>
            <a:pPr lvl="2" marL="1681067" indent="-570071" defTabSz="473202">
              <a:spcBef>
                <a:spcPts val="1900"/>
              </a:spcBef>
              <a:buSzPct val="100000"/>
              <a:buAutoNum type="arabicPeriod" startAt="1"/>
              <a:defRPr sz="3078"/>
            </a:pPr>
            <a:r>
              <a:t>Existence d’une horloge (H)</a:t>
            </a:r>
            <a:endParaRPr sz="891"/>
          </a:p>
          <a:p>
            <a:pPr lvl="2" marL="1681067" indent="-570071" defTabSz="473202">
              <a:spcBef>
                <a:spcPts val="1900"/>
              </a:spcBef>
              <a:buSzPct val="100000"/>
              <a:buAutoNum type="arabicPeriod" startAt="1"/>
              <a:defRPr sz="3078"/>
            </a:pPr>
            <a:r>
              <a:t>Message estampillé : message + une estampille (marque, signature)</a:t>
            </a:r>
            <a:r>
              <a:rPr>
                <a:solidFill>
                  <a:srgbClr val="000000"/>
                </a:solidFill>
              </a:rPr>
              <a:t> </a:t>
            </a:r>
            <a:endParaRPr>
              <a:solidFill>
                <a:srgbClr val="000000"/>
              </a:solidFill>
            </a:endParaRPr>
          </a:p>
          <a:p>
            <a:pPr lvl="2" marL="0" indent="740663" defTabSz="473202">
              <a:spcBef>
                <a:spcPts val="1900"/>
              </a:spcBef>
              <a:buClrTx/>
              <a:buSzTx/>
              <a:buNone/>
              <a:defRPr sz="3078"/>
            </a:pPr>
            <a:r>
              <a:rPr>
                <a:solidFill>
                  <a:srgbClr val="000000"/>
                </a:solidFill>
              </a:rPr>
              <a:t>               </a:t>
            </a:r>
            <a:r>
              <a:rPr>
                <a:solidFill>
                  <a:srgbClr val="970E53"/>
                </a:solidFill>
              </a:rPr>
              <a:t>m : message</a:t>
            </a:r>
            <a:endParaRPr sz="891">
              <a:solidFill>
                <a:srgbClr val="000000"/>
              </a:solidFill>
            </a:endParaRPr>
          </a:p>
          <a:p>
            <a:pPr lvl="5" indent="1851660" defTabSz="473202">
              <a:lnSpc>
                <a:spcPct val="80000"/>
              </a:lnSpc>
              <a:spcBef>
                <a:spcPts val="1900"/>
              </a:spcBef>
              <a:defRPr b="1" spc="0" sz="3078">
                <a:solidFill>
                  <a:srgbClr val="53585F"/>
                </a:solidFill>
                <a:latin typeface="Proxima Nova"/>
                <a:ea typeface="Proxima Nova"/>
                <a:cs typeface="Proxima Nova"/>
                <a:sym typeface="Proxima Nova"/>
              </a:defRPr>
            </a:pPr>
            <a:r>
              <a:t>    </a:t>
            </a:r>
            <a:r>
              <a:rPr>
                <a:solidFill>
                  <a:srgbClr val="970E53"/>
                </a:solidFill>
              </a:rPr>
              <a:t>H(m): date de transmission de m (estampille)</a:t>
            </a:r>
            <a:endParaRPr sz="891">
              <a:solidFill>
                <a:srgbClr val="000000"/>
              </a:solidFill>
            </a:endParaRPr>
          </a:p>
          <a:p>
            <a:pPr lvl="6" indent="2221992" defTabSz="473202">
              <a:lnSpc>
                <a:spcPct val="80000"/>
              </a:lnSpc>
              <a:spcBef>
                <a:spcPts val="1900"/>
              </a:spcBef>
              <a:defRPr b="1" spc="0" sz="3078">
                <a:solidFill>
                  <a:srgbClr val="53585F"/>
                </a:solidFill>
                <a:latin typeface="Proxima Nova"/>
                <a:ea typeface="Proxima Nova"/>
                <a:cs typeface="Proxima Nova"/>
                <a:sym typeface="Proxima Nova"/>
              </a:defRPr>
            </a:pPr>
            <a:r>
              <a:rPr>
                <a:solidFill>
                  <a:srgbClr val="970E53"/>
                </a:solidFill>
              </a:rPr>
              <a:t>(m, H(m))</a:t>
            </a:r>
            <a:endParaRPr sz="891">
              <a:solidFill>
                <a:srgbClr val="000000"/>
              </a:solidFill>
            </a:endParaRPr>
          </a:p>
          <a:p>
            <a:pPr marL="302636" indent="-302636" defTabSz="473202">
              <a:spcBef>
                <a:spcPts val="1900"/>
              </a:spcBef>
              <a:defRPr sz="3078"/>
            </a:pPr>
            <a:r>
              <a:t> Instant t : délivrer tous les message tel que:</a:t>
            </a:r>
            <a:endParaRPr sz="891"/>
          </a:p>
          <a:p>
            <a:pPr lvl="5" indent="1851660" defTabSz="473202">
              <a:lnSpc>
                <a:spcPct val="80000"/>
              </a:lnSpc>
              <a:spcBef>
                <a:spcPts val="1900"/>
              </a:spcBef>
              <a:defRPr b="1" spc="0" sz="3078">
                <a:solidFill>
                  <a:srgbClr val="53585F"/>
                </a:solidFill>
                <a:latin typeface="Proxima Nova"/>
                <a:ea typeface="Proxima Nova"/>
                <a:cs typeface="Proxima Nova"/>
                <a:sym typeface="Proxima Nova"/>
              </a:defRPr>
            </a:pPr>
            <a:r>
              <a:rPr>
                <a:solidFill>
                  <a:srgbClr val="000000"/>
                </a:solidFill>
              </a:rPr>
              <a:t>    </a:t>
            </a:r>
            <a:r>
              <a:rPr>
                <a:solidFill>
                  <a:srgbClr val="970E53"/>
                </a:solidFill>
              </a:rPr>
              <a:t>Estampille(m)+a &lt; t</a:t>
            </a:r>
            <a:endParaRPr sz="891">
              <a:solidFill>
                <a:srgbClr val="000000"/>
              </a:solidFill>
            </a:endParaRPr>
          </a:p>
          <a:p>
            <a:pPr marL="302636" indent="-302636" defTabSz="473202">
              <a:spcBef>
                <a:spcPts val="1900"/>
              </a:spcBef>
              <a:defRPr sz="3078"/>
            </a:pPr>
            <a:r>
              <a:rPr>
                <a:solidFill>
                  <a:srgbClr val="000000"/>
                </a:solidFill>
              </a:rPr>
              <a:t> </a:t>
            </a:r>
            <a:r>
              <a:t>Condition de validation faible :</a:t>
            </a:r>
            <a:endParaRPr sz="891"/>
          </a:p>
          <a:p>
            <a:pPr lvl="5" indent="1851660" defTabSz="473202">
              <a:lnSpc>
                <a:spcPct val="80000"/>
              </a:lnSpc>
              <a:spcBef>
                <a:spcPts val="1900"/>
              </a:spcBef>
              <a:defRPr b="1" spc="0" sz="3078">
                <a:solidFill>
                  <a:srgbClr val="53585F"/>
                </a:solidFill>
                <a:latin typeface="Proxima Nova"/>
                <a:ea typeface="Proxima Nova"/>
                <a:cs typeface="Proxima Nova"/>
                <a:sym typeface="Proxima Nova"/>
              </a:defRPr>
            </a:pPr>
            <a:r>
              <a:rPr>
                <a:solidFill>
                  <a:srgbClr val="000000"/>
                </a:solidFill>
              </a:rPr>
              <a:t>    </a:t>
            </a:r>
            <a:r>
              <a:rPr>
                <a:solidFill>
                  <a:srgbClr val="970E53"/>
                </a:solidFill>
              </a:rPr>
              <a:t>e --------&gt; é ======&gt; H(e) &lt; H(é)</a:t>
            </a:r>
          </a:p>
        </p:txBody>
      </p:sp>
      <p:sp>
        <p:nvSpPr>
          <p:cNvPr id="197" name="Solution centralisée"/>
          <p:cNvSpPr txBox="1"/>
          <p:nvPr>
            <p:ph type="title"/>
          </p:nvPr>
        </p:nvSpPr>
        <p:spPr>
          <a:prstGeom prst="rect">
            <a:avLst/>
          </a:prstGeom>
        </p:spPr>
        <p:txBody>
          <a:bodyPr/>
          <a:lstStyle>
            <a:lvl1pPr>
              <a:defRPr>
                <a:solidFill>
                  <a:schemeClr val="accent1">
                    <a:hueOff val="144147"/>
                    <a:lumOff val="-11437"/>
                  </a:schemeClr>
                </a:solidFill>
              </a:defRPr>
            </a:lvl1pPr>
          </a:lstStyle>
          <a:p>
            <a:pPr/>
            <a:r>
              <a:t>Solution centralisée </a:t>
            </a:r>
          </a:p>
        </p:txBody>
      </p:sp>
      <p:sp>
        <p:nvSpPr>
          <p:cNvPr id="198" name="01"/>
          <p:cNvSpPr txBox="1"/>
          <p:nvPr>
            <p:ph type="sldNum" sz="quarter" idx="4294967295"/>
          </p:nvPr>
        </p:nvSpPr>
        <p:spPr>
          <a:xfrm>
            <a:off x="20764500" y="11415204"/>
            <a:ext cx="362458" cy="420371"/>
          </a:xfrm>
          <a:prstGeom prst="rect">
            <a:avLst/>
          </a:prstGeom>
          <a:extLst>
            <a:ext uri="{C572A759-6A51-4108-AA02-DFA0A04FC94B}">
              <ma14:wrappingTextBoxFlag xmlns:ma14="http://schemas.microsoft.com/office/mac/drawingml/2011/main" val="1"/>
            </a:ext>
          </a:extLst>
        </p:spPr>
        <p:txBody>
          <a:bodyPr/>
          <a:lstStyle>
            <a:lvl1pPr>
              <a:defRPr sz="3000"/>
            </a:lvl1pPr>
          </a:lstStyle>
          <a:p>
            <a:pPr/>
            <a:fld id="{86CB4B4D-7CA3-9044-876B-883B54F8677D}" type="slidenum"/>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Les Horloges définies par Lamport (78)…"/>
          <p:cNvSpPr txBox="1"/>
          <p:nvPr>
            <p:ph type="body" sz="half" idx="1"/>
          </p:nvPr>
        </p:nvSpPr>
        <p:spPr>
          <a:prstGeom prst="rect">
            <a:avLst/>
          </a:prstGeom>
        </p:spPr>
        <p:txBody>
          <a:bodyPr/>
          <a:lstStyle/>
          <a:p>
            <a:pPr/>
            <a:r>
              <a:t>  Les Horloges définies par Lamport (78)</a:t>
            </a:r>
          </a:p>
          <a:p>
            <a:pPr/>
            <a:r>
              <a:t> But :</a:t>
            </a:r>
            <a:endParaRPr sz="1100"/>
          </a:p>
          <a:p>
            <a:pPr lvl="1" marL="1306285" indent="-620485">
              <a:buClrTx/>
              <a:buSzPct val="70000"/>
              <a:buBlip>
                <a:blip r:embed="rId2"/>
              </a:buBlip>
            </a:pPr>
            <a:r>
              <a:t>  Dates les événements.</a:t>
            </a:r>
            <a:endParaRPr sz="1100"/>
          </a:p>
          <a:p>
            <a:pPr lvl="1" marL="1306285" indent="-620485">
              <a:buClrTx/>
              <a:buSzPct val="70000"/>
              <a:buBlip>
                <a:blip r:embed="rId2"/>
              </a:buBlip>
            </a:pPr>
            <a:r>
              <a:t>  Assurer la condition de validité faible.</a:t>
            </a:r>
            <a:endParaRPr sz="1100"/>
          </a:p>
          <a:p>
            <a:pPr/>
            <a:r>
              <a:t> principe définir : </a:t>
            </a:r>
            <a:endParaRPr sz="1100"/>
          </a:p>
          <a:p>
            <a:pPr lvl="1" marL="1306285" indent="-620485">
              <a:buClrTx/>
              <a:buSzPct val="70000"/>
              <a:buBlip>
                <a:blip r:embed="rId2"/>
              </a:buBlip>
            </a:pPr>
            <a:r>
              <a:t>  Horloge logique sur un site i.</a:t>
            </a:r>
            <a:endParaRPr sz="1100"/>
          </a:p>
          <a:p>
            <a:pPr lvl="1" marL="1306285" indent="-620485">
              <a:buClrTx/>
              <a:buSzPct val="70000"/>
              <a:buBlip>
                <a:blip r:embed="rId2"/>
              </a:buBlip>
            </a:pPr>
            <a:r>
              <a:t>  Compteur : Hi</a:t>
            </a:r>
            <a:r>
              <a:rPr sz="1100"/>
              <a:t>      </a:t>
            </a:r>
            <a:r>
              <a:t>pour</a:t>
            </a:r>
            <a:r>
              <a:rPr sz="1100"/>
              <a:t> </a:t>
            </a:r>
            <a:r>
              <a:t> daté les événements e sur un site i par H(e) = Hi</a:t>
            </a:r>
            <a:endParaRPr sz="1100"/>
          </a:p>
          <a:p>
            <a:pPr lvl="8">
              <a:lnSpc>
                <a:spcPct val="80000"/>
              </a:lnSpc>
              <a:spcBef>
                <a:spcPts val="2400"/>
              </a:spcBef>
              <a:defRPr b="1" spc="0" sz="3800">
                <a:solidFill>
                  <a:srgbClr val="53585F"/>
                </a:solidFill>
                <a:latin typeface="Proxima Nova"/>
                <a:ea typeface="Proxima Nova"/>
                <a:cs typeface="Proxima Nova"/>
                <a:sym typeface="Proxima Nova"/>
              </a:defRPr>
            </a:pPr>
            <a:r>
              <a:t>tous en respectent l’algorithme de Lamport.</a:t>
            </a:r>
            <a:endParaRPr sz="1100"/>
          </a:p>
        </p:txBody>
      </p:sp>
      <p:sp>
        <p:nvSpPr>
          <p:cNvPr id="201" name="Horloge logique"/>
          <p:cNvSpPr txBox="1"/>
          <p:nvPr>
            <p:ph type="title"/>
          </p:nvPr>
        </p:nvSpPr>
        <p:spPr>
          <a:prstGeom prst="rect">
            <a:avLst/>
          </a:prstGeom>
        </p:spPr>
        <p:txBody>
          <a:bodyPr/>
          <a:lstStyle>
            <a:lvl1pPr>
              <a:defRPr>
                <a:solidFill>
                  <a:schemeClr val="accent1">
                    <a:hueOff val="144147"/>
                    <a:lumOff val="-11437"/>
                  </a:schemeClr>
                </a:solidFill>
              </a:defRPr>
            </a:lvl1pPr>
          </a:lstStyle>
          <a:p>
            <a:pPr/>
            <a:r>
              <a:t>Horloge logique</a:t>
            </a:r>
          </a:p>
        </p:txBody>
      </p:sp>
      <p:sp>
        <p:nvSpPr>
          <p:cNvPr id="202" name="01"/>
          <p:cNvSpPr txBox="1"/>
          <p:nvPr>
            <p:ph type="sldNum" sz="quarter" idx="4294967295"/>
          </p:nvPr>
        </p:nvSpPr>
        <p:spPr>
          <a:xfrm>
            <a:off x="20764500" y="11415204"/>
            <a:ext cx="450850" cy="420371"/>
          </a:xfrm>
          <a:prstGeom prst="rect">
            <a:avLst/>
          </a:prstGeom>
          <a:extLst>
            <a:ext uri="{C572A759-6A51-4108-AA02-DFA0A04FC94B}">
              <ma14:wrappingTextBoxFlag xmlns:ma14="http://schemas.microsoft.com/office/mac/drawingml/2011/main" val="1"/>
            </a:ext>
          </a:extLst>
        </p:spPr>
        <p:txBody>
          <a:bodyPr/>
          <a:lstStyle>
            <a:lvl1pPr>
              <a:defRPr sz="3000"/>
            </a:lvl1pPr>
          </a:lstStyle>
          <a:p>
            <a:pPr/>
            <a:fld id="{86CB4B4D-7CA3-9044-876B-883B54F8677D}" type="slidenum"/>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4" name="Algorithme de Lamport :…"/>
          <p:cNvSpPr txBox="1"/>
          <p:nvPr>
            <p:ph type="body" sz="half" idx="1"/>
          </p:nvPr>
        </p:nvSpPr>
        <p:spPr>
          <a:prstGeom prst="rect">
            <a:avLst/>
          </a:prstGeom>
        </p:spPr>
        <p:txBody>
          <a:bodyPr/>
          <a:lstStyle/>
          <a:p>
            <a:pPr lvl="1" marL="927462" indent="-440544" defTabSz="414781">
              <a:spcBef>
                <a:spcPts val="1700"/>
              </a:spcBef>
              <a:buClrTx/>
              <a:buSzPct val="70000"/>
              <a:buBlip>
                <a:blip r:embed="rId2"/>
              </a:buBlip>
              <a:defRPr sz="2698"/>
            </a:pPr>
            <a:r>
              <a:t>  </a:t>
            </a:r>
            <a:r>
              <a:rPr sz="4260"/>
              <a:t>Algorithme de Lamport :</a:t>
            </a:r>
            <a:r>
              <a:t> </a:t>
            </a:r>
          </a:p>
          <a:p>
            <a:pPr lvl="1" marL="0" indent="324611" defTabSz="414781">
              <a:spcBef>
                <a:spcPts val="1700"/>
              </a:spcBef>
              <a:buClrTx/>
              <a:buSzTx/>
              <a:buNone/>
              <a:defRPr sz="2698"/>
            </a:pPr>
          </a:p>
          <a:p>
            <a:pPr marL="265274" indent="-265274" defTabSz="414781">
              <a:spcBef>
                <a:spcPts val="1700"/>
              </a:spcBef>
              <a:defRPr sz="2698"/>
            </a:pPr>
            <a:r>
              <a:t> </a:t>
            </a:r>
            <a:r>
              <a:rPr>
                <a:solidFill>
                  <a:srgbClr val="5E5E5E"/>
                </a:solidFill>
              </a:rPr>
              <a:t>Initialisé</a:t>
            </a:r>
            <a:r>
              <a:rPr>
                <a:solidFill>
                  <a:srgbClr val="000000"/>
                </a:solidFill>
              </a:rPr>
              <a:t> </a:t>
            </a:r>
            <a:r>
              <a:t>Hi = 0 pour tous i</a:t>
            </a:r>
          </a:p>
          <a:p>
            <a:pPr marL="265274" indent="-265274" defTabSz="414781">
              <a:spcBef>
                <a:spcPts val="1700"/>
              </a:spcBef>
              <a:defRPr sz="2698"/>
            </a:pPr>
            <a:r>
              <a:t> Dans le cas d’un événement </a:t>
            </a:r>
            <a:r>
              <a:rPr>
                <a:solidFill>
                  <a:srgbClr val="970E53"/>
                </a:solidFill>
              </a:rPr>
              <a:t>e</a:t>
            </a:r>
            <a:r>
              <a:t> local  :</a:t>
            </a:r>
            <a:endParaRPr sz="781">
              <a:solidFill>
                <a:srgbClr val="000000"/>
              </a:solidFill>
            </a:endParaRPr>
          </a:p>
          <a:p>
            <a:pPr lvl="1" marL="0" indent="324611" defTabSz="414781">
              <a:spcBef>
                <a:spcPts val="1700"/>
              </a:spcBef>
              <a:buClrTx/>
              <a:buSzTx/>
              <a:buNone/>
              <a:defRPr sz="2698"/>
            </a:pPr>
            <a:r>
              <a:rPr>
                <a:solidFill>
                  <a:srgbClr val="970E53"/>
                </a:solidFill>
              </a:rPr>
              <a:t>Hi = Hi + 1</a:t>
            </a:r>
            <a:r>
              <a:t> </a:t>
            </a:r>
            <a:endParaRPr sz="781">
              <a:solidFill>
                <a:srgbClr val="000000"/>
              </a:solidFill>
            </a:endParaRPr>
          </a:p>
          <a:p>
            <a:pPr marL="265274" indent="-265274" defTabSz="414781">
              <a:spcBef>
                <a:spcPts val="1700"/>
              </a:spcBef>
              <a:defRPr sz="2698"/>
            </a:pPr>
            <a:r>
              <a:rPr>
                <a:solidFill>
                  <a:srgbClr val="000000"/>
                </a:solidFill>
              </a:rPr>
              <a:t> </a:t>
            </a:r>
            <a:r>
              <a:t>Dater </a:t>
            </a:r>
            <a:r>
              <a:rPr>
                <a:solidFill>
                  <a:srgbClr val="970E53"/>
                </a:solidFill>
              </a:rPr>
              <a:t>e</a:t>
            </a:r>
            <a:r>
              <a:t> avec </a:t>
            </a:r>
            <a:r>
              <a:rPr>
                <a:solidFill>
                  <a:srgbClr val="970E53"/>
                </a:solidFill>
              </a:rPr>
              <a:t>Hi</a:t>
            </a:r>
            <a:endParaRPr>
              <a:solidFill>
                <a:srgbClr val="970E53"/>
              </a:solidFill>
            </a:endParaRPr>
          </a:p>
          <a:p>
            <a:pPr marL="265274" indent="-265274" defTabSz="414781">
              <a:spcBef>
                <a:spcPts val="1700"/>
              </a:spcBef>
              <a:defRPr sz="2698"/>
            </a:pPr>
            <a:r>
              <a:rPr>
                <a:solidFill>
                  <a:srgbClr val="970E53"/>
                </a:solidFill>
              </a:rPr>
              <a:t> </a:t>
            </a:r>
            <a:r>
              <a:t>Emission de message </a:t>
            </a:r>
            <a:r>
              <a:rPr>
                <a:solidFill>
                  <a:srgbClr val="970E53"/>
                </a:solidFill>
              </a:rPr>
              <a:t>m</a:t>
            </a:r>
            <a:endParaRPr sz="781"/>
          </a:p>
          <a:p>
            <a:pPr lvl="1" marL="0" indent="324611" defTabSz="414781">
              <a:spcBef>
                <a:spcPts val="1700"/>
              </a:spcBef>
              <a:buClrTx/>
              <a:buSzTx/>
              <a:buNone/>
              <a:defRPr sz="2698">
                <a:solidFill>
                  <a:srgbClr val="970E53"/>
                </a:solidFill>
              </a:defRPr>
            </a:pPr>
            <a:r>
              <a:t>Estampiller m (m, Hi(m))</a:t>
            </a:r>
            <a:endParaRPr sz="781">
              <a:solidFill>
                <a:srgbClr val="000000"/>
              </a:solidFill>
            </a:endParaRPr>
          </a:p>
          <a:p>
            <a:pPr marL="265274" indent="-265274" defTabSz="414781">
              <a:spcBef>
                <a:spcPts val="1700"/>
              </a:spcBef>
              <a:defRPr sz="2698"/>
            </a:pPr>
            <a:r>
              <a:rPr>
                <a:solidFill>
                  <a:srgbClr val="000000"/>
                </a:solidFill>
              </a:rPr>
              <a:t> </a:t>
            </a:r>
            <a:r>
              <a:t>par </a:t>
            </a:r>
            <a:r>
              <a:rPr>
                <a:solidFill>
                  <a:srgbClr val="970E53"/>
                </a:solidFill>
              </a:rPr>
              <a:t>Pj</a:t>
            </a:r>
            <a:r>
              <a:t> d’un message émis par </a:t>
            </a:r>
            <a:r>
              <a:rPr>
                <a:solidFill>
                  <a:srgbClr val="970E53"/>
                </a:solidFill>
              </a:rPr>
              <a:t>Pi</a:t>
            </a:r>
            <a:endParaRPr sz="781"/>
          </a:p>
          <a:p>
            <a:pPr lvl="1" marL="0" indent="324611" defTabSz="414781">
              <a:spcBef>
                <a:spcPts val="1700"/>
              </a:spcBef>
              <a:buClrTx/>
              <a:buSzTx/>
              <a:buNone/>
              <a:defRPr sz="2698">
                <a:solidFill>
                  <a:srgbClr val="970E53"/>
                </a:solidFill>
              </a:defRPr>
            </a:pPr>
            <a:r>
              <a:t>Hj = max (Hj , Hi) + 1</a:t>
            </a:r>
            <a:endParaRPr sz="781">
              <a:solidFill>
                <a:srgbClr val="000000"/>
              </a:solidFill>
            </a:endParaRPr>
          </a:p>
          <a:p>
            <a:pPr marL="265274" indent="-265274" defTabSz="414781">
              <a:spcBef>
                <a:spcPts val="1700"/>
              </a:spcBef>
              <a:defRPr sz="2698"/>
            </a:pPr>
            <a:r>
              <a:rPr>
                <a:solidFill>
                  <a:srgbClr val="000000"/>
                </a:solidFill>
              </a:rPr>
              <a:t> </a:t>
            </a:r>
            <a:r>
              <a:t>Dater la réception avec la nouvelle valeur de </a:t>
            </a:r>
            <a:r>
              <a:rPr>
                <a:solidFill>
                  <a:srgbClr val="970E53"/>
                </a:solidFill>
              </a:rPr>
              <a:t>Hj</a:t>
            </a:r>
            <a:endParaRPr sz="781"/>
          </a:p>
        </p:txBody>
      </p:sp>
      <p:sp>
        <p:nvSpPr>
          <p:cNvPr id="205" name="Horloge logique"/>
          <p:cNvSpPr txBox="1"/>
          <p:nvPr>
            <p:ph type="title"/>
          </p:nvPr>
        </p:nvSpPr>
        <p:spPr>
          <a:prstGeom prst="rect">
            <a:avLst/>
          </a:prstGeom>
        </p:spPr>
        <p:txBody>
          <a:bodyPr/>
          <a:lstStyle>
            <a:lvl1pPr>
              <a:defRPr>
                <a:solidFill>
                  <a:schemeClr val="accent1">
                    <a:hueOff val="144147"/>
                    <a:lumOff val="-11437"/>
                  </a:schemeClr>
                </a:solidFill>
              </a:defRPr>
            </a:lvl1pPr>
          </a:lstStyle>
          <a:p>
            <a:pPr/>
            <a:r>
              <a:t>Horloge logique</a:t>
            </a:r>
          </a:p>
        </p:txBody>
      </p:sp>
      <p:sp>
        <p:nvSpPr>
          <p:cNvPr id="206" name="01"/>
          <p:cNvSpPr txBox="1"/>
          <p:nvPr>
            <p:ph type="sldNum" sz="quarter" idx="4294967295"/>
          </p:nvPr>
        </p:nvSpPr>
        <p:spPr>
          <a:xfrm>
            <a:off x="20764500" y="11415204"/>
            <a:ext cx="440945" cy="420371"/>
          </a:xfrm>
          <a:prstGeom prst="rect">
            <a:avLst/>
          </a:prstGeom>
          <a:extLst>
            <a:ext uri="{C572A759-6A51-4108-AA02-DFA0A04FC94B}">
              <ma14:wrappingTextBoxFlag xmlns:ma14="http://schemas.microsoft.com/office/mac/drawingml/2011/main" val="1"/>
            </a:ext>
          </a:extLst>
        </p:spPr>
        <p:txBody>
          <a:bodyPr/>
          <a:lstStyle>
            <a:lvl1pPr>
              <a:defRPr sz="3000"/>
            </a:lvl1pPr>
          </a:lstStyle>
          <a:p>
            <a:pPr/>
            <a:fld id="{86CB4B4D-7CA3-9044-876B-883B54F8677D}" type="slidenum"/>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Exemple :"/>
          <p:cNvSpPr txBox="1"/>
          <p:nvPr>
            <p:ph type="body" sz="half" idx="1"/>
          </p:nvPr>
        </p:nvSpPr>
        <p:spPr>
          <a:prstGeom prst="rect">
            <a:avLst/>
          </a:prstGeom>
        </p:spPr>
        <p:txBody>
          <a:bodyPr/>
          <a:lstStyle/>
          <a:p>
            <a:pPr/>
            <a:r>
              <a:t> Exemple :</a:t>
            </a:r>
          </a:p>
        </p:txBody>
      </p:sp>
      <p:sp>
        <p:nvSpPr>
          <p:cNvPr id="209" name="Horloge logique"/>
          <p:cNvSpPr txBox="1"/>
          <p:nvPr>
            <p:ph type="title"/>
          </p:nvPr>
        </p:nvSpPr>
        <p:spPr>
          <a:prstGeom prst="rect">
            <a:avLst/>
          </a:prstGeom>
        </p:spPr>
        <p:txBody>
          <a:bodyPr/>
          <a:lstStyle>
            <a:lvl1pPr>
              <a:defRPr>
                <a:solidFill>
                  <a:schemeClr val="accent1">
                    <a:hueOff val="144147"/>
                    <a:lumOff val="-11437"/>
                  </a:schemeClr>
                </a:solidFill>
              </a:defRPr>
            </a:lvl1pPr>
          </a:lstStyle>
          <a:p>
            <a:pPr/>
            <a:r>
              <a:t>Horloge logique</a:t>
            </a:r>
          </a:p>
        </p:txBody>
      </p:sp>
      <p:pic>
        <p:nvPicPr>
          <p:cNvPr id="210" name="Diagramme sans nom.drawio-9.png" descr="Diagramme sans nom.drawio-9.png"/>
          <p:cNvPicPr>
            <a:picLocks noChangeAspect="1"/>
          </p:cNvPicPr>
          <p:nvPr/>
        </p:nvPicPr>
        <p:blipFill>
          <a:blip r:embed="rId2">
            <a:extLst/>
          </a:blip>
          <a:stretch>
            <a:fillRect/>
          </a:stretch>
        </p:blipFill>
        <p:spPr>
          <a:xfrm>
            <a:off x="4831750" y="4743305"/>
            <a:ext cx="9426580" cy="5920679"/>
          </a:xfrm>
          <a:prstGeom prst="rect">
            <a:avLst/>
          </a:prstGeom>
          <a:ln w="3175">
            <a:miter lim="400000"/>
          </a:ln>
        </p:spPr>
      </p:pic>
      <p:sp>
        <p:nvSpPr>
          <p:cNvPr id="211" name="L’ordre Total :…"/>
          <p:cNvSpPr txBox="1"/>
          <p:nvPr/>
        </p:nvSpPr>
        <p:spPr>
          <a:xfrm>
            <a:off x="15157246" y="5476074"/>
            <a:ext cx="7473139" cy="3214498"/>
          </a:xfrm>
          <a:prstGeom prst="rect">
            <a:avLst/>
          </a:prstGeom>
          <a:ln w="3175">
            <a:miter lim="400000"/>
          </a:ln>
          <a:extLst>
            <a:ext uri="{C572A759-6A51-4108-AA02-DFA0A04FC94B}">
              <ma14:wrappingTextBoxFlag xmlns:ma14="http://schemas.microsoft.com/office/mac/drawingml/2011/main" val="1"/>
            </a:ext>
          </a:extLst>
        </p:spPr>
        <p:txBody>
          <a:bodyPr wrap="none" lIns="38100" tIns="38100" rIns="38100" bIns="38100" anchor="ctr">
            <a:spAutoFit/>
          </a:bodyPr>
          <a:lstStyle/>
          <a:p>
            <a:pPr algn="l">
              <a:lnSpc>
                <a:spcPts val="3600"/>
              </a:lnSpc>
              <a:defRPr cap="all" spc="-29" sz="3000" u="sng">
                <a:solidFill>
                  <a:srgbClr val="FFFFFF"/>
                </a:solidFill>
                <a:latin typeface="Proxima Nova Extrabold"/>
                <a:ea typeface="Proxima Nova Extrabold"/>
                <a:cs typeface="Proxima Nova Extrabold"/>
                <a:sym typeface="Proxima Nova Extrabold"/>
              </a:defRPr>
            </a:pPr>
            <a:r>
              <a:t>L’ordre Total :</a:t>
            </a:r>
            <a:endParaRPr spc="-11" sz="1100" u="none">
              <a:latin typeface="Proxima Nova"/>
              <a:ea typeface="Proxima Nova"/>
              <a:cs typeface="Proxima Nova"/>
              <a:sym typeface="Proxima Nova"/>
            </a:endParaRPr>
          </a:p>
          <a:p>
            <a:pPr marL="373625" indent="-373625" algn="l">
              <a:lnSpc>
                <a:spcPts val="3600"/>
              </a:lnSpc>
              <a:buClr>
                <a:schemeClr val="accent1">
                  <a:hueOff val="144147"/>
                  <a:lumOff val="-11437"/>
                </a:schemeClr>
              </a:buClr>
              <a:buSzPct val="250000"/>
              <a:buChar char="-"/>
              <a:defRPr cap="all" spc="-29" sz="3000">
                <a:solidFill>
                  <a:srgbClr val="FFFFFF"/>
                </a:solidFill>
                <a:latin typeface="Proxima Nova Extrabold"/>
                <a:ea typeface="Proxima Nova Extrabold"/>
                <a:cs typeface="Proxima Nova Extrabold"/>
                <a:sym typeface="Proxima Nova Extrabold"/>
              </a:defRPr>
            </a:pPr>
            <a:r>
              <a:rPr spc="-38" sz="3800">
                <a:latin typeface="Proxima Nova"/>
                <a:ea typeface="Proxima Nova"/>
                <a:cs typeface="Proxima Nova"/>
                <a:sym typeface="Proxima Nova"/>
              </a:rPr>
              <a:t> </a:t>
            </a:r>
            <a:r>
              <a:rPr spc="-38" sz="3800">
                <a:solidFill>
                  <a:srgbClr val="5E5E5E"/>
                </a:solidFill>
              </a:rPr>
              <a:t>L’order totale :</a:t>
            </a:r>
            <a:r>
              <a:t>2 événements </a:t>
            </a:r>
          </a:p>
          <a:p>
            <a:pPr marL="294967" indent="-294967" algn="l">
              <a:lnSpc>
                <a:spcPts val="3600"/>
              </a:lnSpc>
              <a:buClr>
                <a:schemeClr val="accent1">
                  <a:hueOff val="144147"/>
                  <a:lumOff val="-11437"/>
                </a:schemeClr>
              </a:buClr>
              <a:buSzPct val="250000"/>
              <a:buChar char="-"/>
              <a:defRPr cap="all" spc="-29" sz="3000">
                <a:solidFill>
                  <a:srgbClr val="FFFFFF"/>
                </a:solidFill>
                <a:latin typeface="Proxima Nova Extrabold"/>
                <a:ea typeface="Proxima Nova Extrabold"/>
                <a:cs typeface="Proxima Nova Extrabold"/>
                <a:sym typeface="Proxima Nova Extrabold"/>
              </a:defRPr>
            </a:pPr>
            <a:endParaRPr spc="-11" sz="1100"/>
          </a:p>
          <a:p>
            <a:pPr lvl="1" algn="l">
              <a:lnSpc>
                <a:spcPts val="3600"/>
              </a:lnSpc>
              <a:defRPr cap="all" spc="-29" sz="3000">
                <a:solidFill>
                  <a:srgbClr val="970E53"/>
                </a:solidFill>
                <a:latin typeface="Proxima Nova Extrabold"/>
                <a:ea typeface="Proxima Nova Extrabold"/>
                <a:cs typeface="Proxima Nova Extrabold"/>
                <a:sym typeface="Proxima Nova Extrabold"/>
              </a:defRPr>
            </a:pPr>
            <a:r>
              <a:t>a sur Pi et b sur Pj   a -----&gt; b</a:t>
            </a:r>
            <a:endParaRPr spc="-11" sz="1100">
              <a:solidFill>
                <a:srgbClr val="000000"/>
              </a:solidFill>
            </a:endParaRPr>
          </a:p>
          <a:p>
            <a:pPr lvl="6" algn="l">
              <a:lnSpc>
                <a:spcPts val="3600"/>
              </a:lnSpc>
              <a:defRPr cap="all" spc="-29" sz="3000">
                <a:solidFill>
                  <a:srgbClr val="FFFFFF"/>
                </a:solidFill>
                <a:latin typeface="Proxima Nova Extrabold"/>
                <a:ea typeface="Proxima Nova Extrabold"/>
                <a:cs typeface="Proxima Nova Extrabold"/>
                <a:sym typeface="Proxima Nova Extrabold"/>
              </a:defRPr>
            </a:pPr>
            <a:r>
              <a:t>  </a:t>
            </a:r>
            <a:r>
              <a:rPr>
                <a:latin typeface="Wingdings"/>
                <a:ea typeface="Wingdings"/>
                <a:cs typeface="Wingdings"/>
                <a:sym typeface="Wingdings"/>
              </a:rPr>
              <a:t>ó</a:t>
            </a:r>
            <a:endParaRPr spc="-11" sz="1100">
              <a:solidFill>
                <a:srgbClr val="000000"/>
              </a:solidFill>
            </a:endParaRPr>
          </a:p>
          <a:p>
            <a:pPr algn="l">
              <a:lnSpc>
                <a:spcPts val="3600"/>
              </a:lnSpc>
              <a:defRPr cap="all" spc="-29" sz="3000">
                <a:solidFill>
                  <a:srgbClr val="FFFFFF"/>
                </a:solidFill>
                <a:latin typeface="Proxima Nova Extrabold"/>
                <a:ea typeface="Proxima Nova Extrabold"/>
                <a:cs typeface="Proxima Nova Extrabold"/>
                <a:sym typeface="Proxima Nova Extrabold"/>
              </a:defRPr>
            </a:pPr>
            <a:r>
              <a:rPr spc="-11" sz="1100">
                <a:solidFill>
                  <a:srgbClr val="000000"/>
                </a:solidFill>
              </a:rPr>
              <a:t>            </a:t>
            </a:r>
            <a:r>
              <a:rPr>
                <a:solidFill>
                  <a:srgbClr val="970E53"/>
                </a:solidFill>
              </a:rPr>
              <a:t>( H(a) &lt; H(b) ou H(a) = H(b) et i&lt;j )</a:t>
            </a:r>
            <a:r>
              <a:t> </a:t>
            </a:r>
            <a:endParaRPr spc="-11" sz="1100">
              <a:solidFill>
                <a:srgbClr val="000000"/>
              </a:solidFill>
            </a:endParaRPr>
          </a:p>
        </p:txBody>
      </p:sp>
      <p:sp>
        <p:nvSpPr>
          <p:cNvPr id="212" name="01"/>
          <p:cNvSpPr txBox="1"/>
          <p:nvPr>
            <p:ph type="sldNum" sz="quarter" idx="4294967295"/>
          </p:nvPr>
        </p:nvSpPr>
        <p:spPr>
          <a:xfrm>
            <a:off x="20764500" y="11415204"/>
            <a:ext cx="442468" cy="420371"/>
          </a:xfrm>
          <a:prstGeom prst="rect">
            <a:avLst/>
          </a:prstGeom>
          <a:extLst>
            <a:ext uri="{C572A759-6A51-4108-AA02-DFA0A04FC94B}">
              <ma14:wrappingTextBoxFlag xmlns:ma14="http://schemas.microsoft.com/office/mac/drawingml/2011/main" val="1"/>
            </a:ext>
          </a:extLst>
        </p:spPr>
        <p:txBody>
          <a:bodyPr/>
          <a:lstStyle>
            <a:lvl1pPr>
              <a:defRPr sz="3000"/>
            </a:lvl1pPr>
          </a:lstStyle>
          <a:p>
            <a:pPr/>
            <a:fld id="{86CB4B4D-7CA3-9044-876B-883B54F8677D}" type="slidenum"/>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Principe :…"/>
          <p:cNvSpPr txBox="1"/>
          <p:nvPr>
            <p:ph type="body" sz="half" idx="1"/>
          </p:nvPr>
        </p:nvSpPr>
        <p:spPr>
          <a:prstGeom prst="rect">
            <a:avLst/>
          </a:prstGeom>
        </p:spPr>
        <p:txBody>
          <a:bodyPr/>
          <a:lstStyle/>
          <a:p>
            <a:pPr/>
          </a:p>
          <a:p>
            <a:pPr/>
            <a:r>
              <a:t> Principe :</a:t>
            </a:r>
            <a:endParaRPr sz="1100"/>
          </a:p>
          <a:p>
            <a:pPr lvl="1" marL="1306285" indent="-620485">
              <a:buClrTx/>
              <a:buSzPct val="70000"/>
              <a:buBlip>
                <a:blip r:embed="rId2"/>
              </a:buBlip>
            </a:pPr>
            <a:r>
              <a:t>  Horloge vectorielle/site</a:t>
            </a:r>
            <a:endParaRPr sz="1100"/>
          </a:p>
          <a:p>
            <a:pPr lvl="1" marL="1306285" indent="-620485">
              <a:buClrTx/>
              <a:buSzPct val="70000"/>
              <a:buBlip>
                <a:blip r:embed="rId2"/>
              </a:buBlip>
            </a:pPr>
            <a:r>
              <a:t>  Taille du vecteur d’horloge ( nombre de site )</a:t>
            </a:r>
            <a:endParaRPr sz="1100"/>
          </a:p>
          <a:p>
            <a:pPr/>
            <a:r>
              <a:t> But :</a:t>
            </a:r>
            <a:endParaRPr sz="1100"/>
          </a:p>
          <a:p>
            <a:pPr lvl="1" marL="1306285" indent="-620485">
              <a:buClrTx/>
              <a:buSzPct val="70000"/>
              <a:buBlip>
                <a:blip r:embed="rId2"/>
              </a:buBlip>
            </a:pPr>
            <a:r>
              <a:t>  Datation des événements</a:t>
            </a:r>
            <a:endParaRPr sz="1100"/>
          </a:p>
          <a:p>
            <a:pPr lvl="1" marL="1306285" indent="-620485">
              <a:buClrTx/>
              <a:buSzPct val="70000"/>
              <a:buBlip>
                <a:blip r:embed="rId2"/>
              </a:buBlip>
            </a:pPr>
            <a:r>
              <a:t>  Plus riches en informations</a:t>
            </a:r>
          </a:p>
        </p:txBody>
      </p:sp>
      <p:sp>
        <p:nvSpPr>
          <p:cNvPr id="215" name="Horloge vectorielle"/>
          <p:cNvSpPr txBox="1"/>
          <p:nvPr>
            <p:ph type="title"/>
          </p:nvPr>
        </p:nvSpPr>
        <p:spPr>
          <a:prstGeom prst="rect">
            <a:avLst/>
          </a:prstGeom>
        </p:spPr>
        <p:txBody>
          <a:bodyPr/>
          <a:lstStyle>
            <a:lvl1pPr>
              <a:defRPr>
                <a:solidFill>
                  <a:schemeClr val="accent1">
                    <a:hueOff val="144147"/>
                    <a:lumOff val="-11437"/>
                  </a:schemeClr>
                </a:solidFill>
              </a:defRPr>
            </a:lvl1pPr>
          </a:lstStyle>
          <a:p>
            <a:pPr/>
            <a:r>
              <a:t>Horloge vectorielle</a:t>
            </a:r>
          </a:p>
        </p:txBody>
      </p:sp>
      <p:sp>
        <p:nvSpPr>
          <p:cNvPr id="216" name="01"/>
          <p:cNvSpPr txBox="1"/>
          <p:nvPr>
            <p:ph type="sldNum" sz="quarter" idx="4294967295"/>
          </p:nvPr>
        </p:nvSpPr>
        <p:spPr>
          <a:xfrm>
            <a:off x="20764500" y="11415204"/>
            <a:ext cx="452374" cy="420371"/>
          </a:xfrm>
          <a:prstGeom prst="rect">
            <a:avLst/>
          </a:prstGeom>
          <a:extLst>
            <a:ext uri="{C572A759-6A51-4108-AA02-DFA0A04FC94B}">
              <ma14:wrappingTextBoxFlag xmlns:ma14="http://schemas.microsoft.com/office/mac/drawingml/2011/main" val="1"/>
            </a:ext>
          </a:extLst>
        </p:spPr>
        <p:txBody>
          <a:bodyPr/>
          <a:lstStyle>
            <a:lvl1pPr>
              <a:defRPr sz="3000"/>
            </a:lvl1pPr>
          </a:lstStyle>
          <a:p>
            <a:pPr/>
            <a:fld id="{86CB4B4D-7CA3-9044-876B-883B54F8677D}" type="slidenum"/>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8" name="Fonctionnement :…"/>
          <p:cNvSpPr txBox="1"/>
          <p:nvPr>
            <p:ph type="body" sz="half" idx="1"/>
          </p:nvPr>
        </p:nvSpPr>
        <p:spPr>
          <a:xfrm>
            <a:off x="3962399" y="4015139"/>
            <a:ext cx="16459203" cy="7071962"/>
          </a:xfrm>
          <a:prstGeom prst="rect">
            <a:avLst/>
          </a:prstGeom>
        </p:spPr>
        <p:txBody>
          <a:bodyPr/>
          <a:lstStyle/>
          <a:p>
            <a:pPr lvl="1" marL="1135815" indent="-628323" defTabSz="432308">
              <a:spcBef>
                <a:spcPts val="1700"/>
              </a:spcBef>
              <a:buClrTx/>
              <a:buSzPct val="70000"/>
              <a:buBlip>
                <a:blip r:embed="rId2"/>
              </a:buBlip>
              <a:defRPr sz="3848"/>
            </a:pPr>
            <a:r>
              <a:t>Fonctionnement :</a:t>
            </a:r>
          </a:p>
          <a:p>
            <a:pPr lvl="1" marL="0" indent="338327" defTabSz="432308">
              <a:spcBef>
                <a:spcPts val="1700"/>
              </a:spcBef>
              <a:buClrTx/>
              <a:buSzTx/>
              <a:buNone/>
              <a:defRPr sz="3848"/>
            </a:pPr>
          </a:p>
          <a:p>
            <a:pPr marL="276483" indent="-276483" defTabSz="432308">
              <a:spcBef>
                <a:spcPts val="1700"/>
              </a:spcBef>
              <a:defRPr sz="2812"/>
            </a:pPr>
            <a:r>
              <a:t> Associer à chaque site Pi un vecteur Vi</a:t>
            </a:r>
            <a:endParaRPr sz="814"/>
          </a:p>
          <a:p>
            <a:pPr marL="276483" indent="-276483" defTabSz="432308">
              <a:spcBef>
                <a:spcPts val="1700"/>
              </a:spcBef>
              <a:defRPr sz="2812"/>
            </a:pPr>
            <a:r>
              <a:t> Initialiser </a:t>
            </a:r>
            <a:r>
              <a:rPr>
                <a:solidFill>
                  <a:srgbClr val="970E53"/>
                </a:solidFill>
              </a:rPr>
              <a:t>Vi = (0,…,0)</a:t>
            </a:r>
            <a:endParaRPr sz="814"/>
          </a:p>
          <a:p>
            <a:pPr marL="276483" indent="-276483" defTabSz="432308">
              <a:spcBef>
                <a:spcPts val="1700"/>
              </a:spcBef>
              <a:defRPr sz="2812"/>
            </a:pPr>
            <a:r>
              <a:t> Dans le cas d’un événement  local à Pi :</a:t>
            </a:r>
            <a:endParaRPr sz="814"/>
          </a:p>
          <a:p>
            <a:pPr lvl="1" marL="0" indent="338327" defTabSz="432308">
              <a:spcBef>
                <a:spcPts val="1700"/>
              </a:spcBef>
              <a:buClrTx/>
              <a:buSzTx/>
              <a:buNone/>
              <a:defRPr sz="2812">
                <a:solidFill>
                  <a:srgbClr val="970E53"/>
                </a:solidFill>
              </a:defRPr>
            </a:pPr>
            <a:r>
              <a:t>Vi[i] = Vi[i] + 1</a:t>
            </a:r>
            <a:endParaRPr sz="814">
              <a:solidFill>
                <a:srgbClr val="000000"/>
              </a:solidFill>
            </a:endParaRPr>
          </a:p>
          <a:p>
            <a:pPr marL="276483" indent="-276483" defTabSz="432308">
              <a:spcBef>
                <a:spcPts val="1700"/>
              </a:spcBef>
              <a:defRPr sz="2812"/>
            </a:pPr>
            <a:r>
              <a:rPr>
                <a:solidFill>
                  <a:srgbClr val="000000"/>
                </a:solidFill>
              </a:rPr>
              <a:t> </a:t>
            </a:r>
            <a:r>
              <a:t>Dater l’événement avec </a:t>
            </a:r>
            <a:r>
              <a:rPr>
                <a:solidFill>
                  <a:srgbClr val="970E53"/>
                </a:solidFill>
              </a:rPr>
              <a:t>Vi</a:t>
            </a:r>
          </a:p>
          <a:p>
            <a:pPr marL="276483" indent="-276483" defTabSz="432308">
              <a:spcBef>
                <a:spcPts val="1700"/>
              </a:spcBef>
              <a:defRPr sz="2812"/>
            </a:pPr>
            <a:r>
              <a:t> Emission de message </a:t>
            </a:r>
            <a:r>
              <a:rPr>
                <a:solidFill>
                  <a:srgbClr val="970E53"/>
                </a:solidFill>
              </a:rPr>
              <a:t>m</a:t>
            </a:r>
            <a:r>
              <a:t> estampillé par </a:t>
            </a:r>
            <a:r>
              <a:rPr>
                <a:solidFill>
                  <a:srgbClr val="970E53"/>
                </a:solidFill>
              </a:rPr>
              <a:t>V</a:t>
            </a:r>
            <a:endParaRPr sz="814"/>
          </a:p>
          <a:p>
            <a:pPr lvl="1" marL="0" indent="338327" defTabSz="432308">
              <a:spcBef>
                <a:spcPts val="1700"/>
              </a:spcBef>
              <a:buClrTx/>
              <a:buSzTx/>
              <a:buNone/>
              <a:defRPr sz="2812">
                <a:solidFill>
                  <a:srgbClr val="970E53"/>
                </a:solidFill>
              </a:defRPr>
            </a:pPr>
            <a:r>
              <a:t>Vm = Vi de l’émetteur</a:t>
            </a:r>
            <a:endParaRPr sz="814">
              <a:solidFill>
                <a:srgbClr val="000000"/>
              </a:solidFill>
            </a:endParaRPr>
          </a:p>
          <a:p>
            <a:pPr marL="276483" indent="-276483" defTabSz="432308">
              <a:spcBef>
                <a:spcPts val="1700"/>
              </a:spcBef>
              <a:defRPr sz="2812"/>
            </a:pPr>
            <a:r>
              <a:rPr>
                <a:solidFill>
                  <a:srgbClr val="000000"/>
                </a:solidFill>
              </a:rPr>
              <a:t> </a:t>
            </a:r>
            <a:r>
              <a:t>Réception d’un message (m, V) émis par </a:t>
            </a:r>
            <a:r>
              <a:rPr>
                <a:solidFill>
                  <a:srgbClr val="970E53"/>
                </a:solidFill>
              </a:rPr>
              <a:t>Pj</a:t>
            </a:r>
            <a:r>
              <a:t> et reçu par </a:t>
            </a:r>
            <a:r>
              <a:rPr>
                <a:solidFill>
                  <a:srgbClr val="970E53"/>
                </a:solidFill>
              </a:rPr>
              <a:t>Pi</a:t>
            </a:r>
            <a:r>
              <a:t>.</a:t>
            </a:r>
            <a:endParaRPr sz="814"/>
          </a:p>
          <a:p>
            <a:pPr lvl="1" marL="0" indent="338327" defTabSz="432308">
              <a:spcBef>
                <a:spcPts val="1700"/>
              </a:spcBef>
              <a:buClrTx/>
              <a:buSzTx/>
              <a:buNone/>
              <a:defRPr sz="2812">
                <a:solidFill>
                  <a:srgbClr val="970E53"/>
                </a:solidFill>
              </a:defRPr>
            </a:pPr>
            <a:r>
              <a:t>Vi[i] = Vi[i] + 1</a:t>
            </a:r>
            <a:r>
              <a:rPr sz="814">
                <a:solidFill>
                  <a:srgbClr val="000000"/>
                </a:solidFill>
              </a:rPr>
              <a:t> </a:t>
            </a:r>
            <a:endParaRPr sz="814">
              <a:solidFill>
                <a:srgbClr val="000000"/>
              </a:solidFill>
            </a:endParaRPr>
          </a:p>
          <a:p>
            <a:pPr lvl="1" marL="0" indent="338327" defTabSz="432308">
              <a:spcBef>
                <a:spcPts val="1700"/>
              </a:spcBef>
              <a:buClrTx/>
              <a:buSzTx/>
              <a:buNone/>
              <a:defRPr sz="2812">
                <a:solidFill>
                  <a:srgbClr val="970E53"/>
                </a:solidFill>
              </a:defRPr>
            </a:pPr>
            <a:r>
              <a:t>Vi[j] = max ( Vi[j], Vm[j] ) , pour j = 1 à n. sauf pour j = i</a:t>
            </a:r>
            <a:endParaRPr sz="814">
              <a:solidFill>
                <a:srgbClr val="000000"/>
              </a:solidFill>
            </a:endParaRPr>
          </a:p>
        </p:txBody>
      </p:sp>
      <p:sp>
        <p:nvSpPr>
          <p:cNvPr id="219" name="Horloge vectorielle"/>
          <p:cNvSpPr txBox="1"/>
          <p:nvPr>
            <p:ph type="title"/>
          </p:nvPr>
        </p:nvSpPr>
        <p:spPr>
          <a:prstGeom prst="rect">
            <a:avLst/>
          </a:prstGeom>
        </p:spPr>
        <p:txBody>
          <a:bodyPr/>
          <a:lstStyle>
            <a:lvl1pPr>
              <a:defRPr>
                <a:solidFill>
                  <a:schemeClr val="accent1">
                    <a:hueOff val="144147"/>
                    <a:lumOff val="-11437"/>
                  </a:schemeClr>
                </a:solidFill>
              </a:defRPr>
            </a:lvl1pPr>
          </a:lstStyle>
          <a:p>
            <a:pPr/>
            <a:r>
              <a:t>Horloge vectorielle</a:t>
            </a:r>
          </a:p>
        </p:txBody>
      </p:sp>
      <p:sp>
        <p:nvSpPr>
          <p:cNvPr id="220" name="01"/>
          <p:cNvSpPr txBox="1"/>
          <p:nvPr>
            <p:ph type="sldNum" sz="quarter" idx="4294967295"/>
          </p:nvPr>
        </p:nvSpPr>
        <p:spPr>
          <a:xfrm>
            <a:off x="20764500" y="11415204"/>
            <a:ext cx="452755" cy="420371"/>
          </a:xfrm>
          <a:prstGeom prst="rect">
            <a:avLst/>
          </a:prstGeom>
          <a:extLst>
            <a:ext uri="{C572A759-6A51-4108-AA02-DFA0A04FC94B}">
              <ma14:wrappingTextBoxFlag xmlns:ma14="http://schemas.microsoft.com/office/mac/drawingml/2011/main" val="1"/>
            </a:ext>
          </a:extLst>
        </p:spPr>
        <p:txBody>
          <a:bodyPr/>
          <a:lstStyle>
            <a:lvl1pPr>
              <a:defRPr sz="3000"/>
            </a:lvl1pPr>
          </a:lstStyle>
          <a:p>
            <a:pPr/>
            <a:fld id="{86CB4B4D-7CA3-9044-876B-883B54F8677D}" type="slidenum"/>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2" name="Exemple :"/>
          <p:cNvSpPr txBox="1"/>
          <p:nvPr>
            <p:ph type="body" sz="half" idx="1"/>
          </p:nvPr>
        </p:nvSpPr>
        <p:spPr>
          <a:prstGeom prst="rect">
            <a:avLst/>
          </a:prstGeom>
        </p:spPr>
        <p:txBody>
          <a:bodyPr/>
          <a:lstStyle/>
          <a:p>
            <a:pPr/>
            <a:r>
              <a:t> Exemple : </a:t>
            </a:r>
          </a:p>
        </p:txBody>
      </p:sp>
      <p:sp>
        <p:nvSpPr>
          <p:cNvPr id="223" name="Horloge vectorielle"/>
          <p:cNvSpPr txBox="1"/>
          <p:nvPr>
            <p:ph type="title"/>
          </p:nvPr>
        </p:nvSpPr>
        <p:spPr>
          <a:prstGeom prst="rect">
            <a:avLst/>
          </a:prstGeom>
        </p:spPr>
        <p:txBody>
          <a:bodyPr/>
          <a:lstStyle>
            <a:lvl1pPr>
              <a:defRPr>
                <a:solidFill>
                  <a:schemeClr val="accent1">
                    <a:hueOff val="144147"/>
                    <a:lumOff val="-11437"/>
                  </a:schemeClr>
                </a:solidFill>
              </a:defRPr>
            </a:lvl1pPr>
          </a:lstStyle>
          <a:p>
            <a:pPr/>
            <a:r>
              <a:t>Horloge vectorielle</a:t>
            </a:r>
          </a:p>
        </p:txBody>
      </p:sp>
      <p:pic>
        <p:nvPicPr>
          <p:cNvPr id="224" name="Diagramme sans nom.drawio-10.png" descr="Diagramme sans nom.drawio-10.png"/>
          <p:cNvPicPr>
            <a:picLocks noChangeAspect="1"/>
          </p:cNvPicPr>
          <p:nvPr/>
        </p:nvPicPr>
        <p:blipFill>
          <a:blip r:embed="rId2">
            <a:extLst/>
          </a:blip>
          <a:stretch>
            <a:fillRect/>
          </a:stretch>
        </p:blipFill>
        <p:spPr>
          <a:xfrm>
            <a:off x="6836073" y="4173020"/>
            <a:ext cx="10789994" cy="6777018"/>
          </a:xfrm>
          <a:prstGeom prst="rect">
            <a:avLst/>
          </a:prstGeom>
          <a:ln w="3175">
            <a:miter lim="400000"/>
          </a:ln>
        </p:spPr>
      </p:pic>
      <p:sp>
        <p:nvSpPr>
          <p:cNvPr id="225" name="01"/>
          <p:cNvSpPr txBox="1"/>
          <p:nvPr>
            <p:ph type="sldNum" sz="quarter" idx="4294967295"/>
          </p:nvPr>
        </p:nvSpPr>
        <p:spPr>
          <a:xfrm>
            <a:off x="20764500" y="11415204"/>
            <a:ext cx="424942" cy="420371"/>
          </a:xfrm>
          <a:prstGeom prst="rect">
            <a:avLst/>
          </a:prstGeom>
          <a:extLst>
            <a:ext uri="{C572A759-6A51-4108-AA02-DFA0A04FC94B}">
              <ma14:wrappingTextBoxFlag xmlns:ma14="http://schemas.microsoft.com/office/mac/drawingml/2011/main" val="1"/>
            </a:ext>
          </a:extLst>
        </p:spPr>
        <p:txBody>
          <a:bodyPr/>
          <a:lstStyle>
            <a:lvl1pPr>
              <a:defRPr sz="3000"/>
            </a:lvl1pPr>
          </a:lstStyle>
          <a:p>
            <a:pPr/>
            <a:fld id="{86CB4B4D-7CA3-9044-876B-883B54F8677D}" type="slidenum"/>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7" name="L'horloge logique est basée sur des valeurs d'horodatage et établit un ordre partiel des événements.…"/>
          <p:cNvSpPr txBox="1"/>
          <p:nvPr>
            <p:ph type="body" sz="half" idx="1"/>
          </p:nvPr>
        </p:nvSpPr>
        <p:spPr>
          <a:prstGeom prst="rect">
            <a:avLst/>
          </a:prstGeom>
        </p:spPr>
        <p:txBody>
          <a:bodyPr/>
          <a:lstStyle/>
          <a:p>
            <a:pPr/>
          </a:p>
          <a:p>
            <a:pPr/>
            <a:r>
              <a:t> L'horloge logique est basée sur des valeurs d'horodatage et établit un ordre partiel des événements.</a:t>
            </a:r>
          </a:p>
          <a:p>
            <a:pPr/>
            <a:r>
              <a:t> L'horloge vectorielle utilise des vecteurs d'horloges pour capturer les relations de causalité entre les événements et établir un ordre partiel plus précis.</a:t>
            </a:r>
          </a:p>
          <a:p>
            <a:pPr/>
            <a:r>
              <a:t> Les horloges logiques sont plus simples à implémenter, tandis que les horloges vectorielles offrent une granularité supplémentaire en termes de relations causales entre les événements.</a:t>
            </a:r>
          </a:p>
        </p:txBody>
      </p:sp>
      <p:sp>
        <p:nvSpPr>
          <p:cNvPr id="228" name="Conclusion"/>
          <p:cNvSpPr txBox="1"/>
          <p:nvPr>
            <p:ph type="title"/>
          </p:nvPr>
        </p:nvSpPr>
        <p:spPr>
          <a:prstGeom prst="rect">
            <a:avLst/>
          </a:prstGeom>
        </p:spPr>
        <p:txBody>
          <a:bodyPr/>
          <a:lstStyle>
            <a:lvl1pPr>
              <a:defRPr>
                <a:solidFill>
                  <a:schemeClr val="accent1">
                    <a:hueOff val="144147"/>
                    <a:lumOff val="-11437"/>
                  </a:schemeClr>
                </a:solidFill>
              </a:defRPr>
            </a:lvl1pPr>
          </a:lstStyle>
          <a:p>
            <a:pPr/>
            <a:r>
              <a:t>Conclusion</a:t>
            </a:r>
          </a:p>
        </p:txBody>
      </p:sp>
      <p:sp>
        <p:nvSpPr>
          <p:cNvPr id="229" name="01"/>
          <p:cNvSpPr txBox="1"/>
          <p:nvPr>
            <p:ph type="sldNum" sz="quarter" idx="4294967295"/>
          </p:nvPr>
        </p:nvSpPr>
        <p:spPr>
          <a:xfrm>
            <a:off x="20764500" y="11415204"/>
            <a:ext cx="449707" cy="420371"/>
          </a:xfrm>
          <a:prstGeom prst="rect">
            <a:avLst/>
          </a:prstGeom>
          <a:extLst>
            <a:ext uri="{C572A759-6A51-4108-AA02-DFA0A04FC94B}">
              <ma14:wrappingTextBoxFlag xmlns:ma14="http://schemas.microsoft.com/office/mac/drawingml/2011/main" val="1"/>
            </a:ext>
          </a:extLst>
        </p:spPr>
        <p:txBody>
          <a:bodyPr/>
          <a:lstStyle>
            <a:lvl1pPr>
              <a:defRPr sz="3000"/>
            </a:lvl1pPr>
          </a:lstStyle>
          <a:p>
            <a:pPr/>
            <a:fld id="{86CB4B4D-7CA3-9044-876B-883B54F8677D}" type="slidenum"/>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1" name="http://www.ousmanethiare.com/images/cours/letempsdanslessystemesdistribues.pdf…"/>
          <p:cNvSpPr txBox="1"/>
          <p:nvPr>
            <p:ph type="body" sz="half" idx="1"/>
          </p:nvPr>
        </p:nvSpPr>
        <p:spPr>
          <a:xfrm>
            <a:off x="3962399" y="4129810"/>
            <a:ext cx="16459203" cy="5309976"/>
          </a:xfrm>
          <a:prstGeom prst="rect">
            <a:avLst/>
          </a:prstGeom>
        </p:spPr>
        <p:txBody>
          <a:bodyPr/>
          <a:lstStyle/>
          <a:p>
            <a:pPr marL="428135" indent="-428135" defTabSz="403098">
              <a:spcBef>
                <a:spcPts val="1600"/>
              </a:spcBef>
              <a:buClrTx/>
              <a:buSzPct val="70000"/>
              <a:buBlip>
                <a:blip r:embed="rId2"/>
              </a:buBlip>
              <a:defRPr sz="2622" u="sng"/>
            </a:pPr>
          </a:p>
          <a:p>
            <a:pPr marL="428135" indent="-428135" defTabSz="403098">
              <a:spcBef>
                <a:spcPts val="1600"/>
              </a:spcBef>
              <a:buClrTx/>
              <a:buSzPct val="70000"/>
              <a:buBlip>
                <a:blip r:embed="rId2"/>
              </a:buBlip>
              <a:defRPr sz="2622" u="sng"/>
            </a:pPr>
            <a:r>
              <a:rPr>
                <a:hlinkClick r:id="rId3" invalidUrl="" action="" tgtFrame="" tooltip="" history="1" highlightClick="0" endSnd="0"/>
              </a:rPr>
              <a:t>http://www.ousmanethiare.com/images/cours/letempsdanslessystemesdistribues.pdf</a:t>
            </a:r>
          </a:p>
          <a:p>
            <a:pPr marL="0" indent="0" defTabSz="403098">
              <a:spcBef>
                <a:spcPts val="1600"/>
              </a:spcBef>
              <a:buClrTx/>
              <a:buSzTx/>
              <a:buNone/>
              <a:defRPr sz="2622" u="sng"/>
            </a:pPr>
          </a:p>
          <a:p>
            <a:pPr marL="428135" indent="-428135" defTabSz="403098">
              <a:spcBef>
                <a:spcPts val="1600"/>
              </a:spcBef>
              <a:buClrTx/>
              <a:buSzPct val="70000"/>
              <a:buBlip>
                <a:blip r:embed="rId2"/>
              </a:buBlip>
              <a:defRPr sz="2622" u="sng"/>
            </a:pPr>
            <a:r>
              <a:rPr>
                <a:hlinkClick r:id="rId4" invalidUrl="" action="" tgtFrame="" tooltip="" history="1" highlightClick="0" endSnd="0"/>
              </a:rPr>
              <a:t>https://members.femto-st.fr/sites/femto-st.fr.Laurent-Philippe/files/content/lessons/temps.pdf</a:t>
            </a:r>
          </a:p>
          <a:p>
            <a:pPr marL="428135" indent="-428135" defTabSz="403098">
              <a:spcBef>
                <a:spcPts val="1600"/>
              </a:spcBef>
              <a:buClrTx/>
              <a:buSzPct val="70000"/>
              <a:buBlip>
                <a:blip r:embed="rId2"/>
              </a:buBlip>
              <a:defRPr sz="2622" u="sng"/>
            </a:pPr>
          </a:p>
          <a:p>
            <a:pPr marL="428135" indent="-428135" defTabSz="403098">
              <a:spcBef>
                <a:spcPts val="1600"/>
              </a:spcBef>
              <a:buClrTx/>
              <a:buSzPct val="70000"/>
              <a:buBlip>
                <a:blip r:embed="rId2"/>
              </a:buBlip>
              <a:defRPr sz="2622" u="sng"/>
            </a:pPr>
            <a:r>
              <a:rPr>
                <a:hlinkClick r:id="rId5" invalidUrl="" action="" tgtFrame="" tooltip="" history="1" highlightClick="0" endSnd="0"/>
              </a:rPr>
              <a:t>https://fr.wikipedia.org/wiki/Horloge_vectorielle</a:t>
            </a:r>
          </a:p>
          <a:p>
            <a:pPr marL="0" indent="0" defTabSz="403098">
              <a:spcBef>
                <a:spcPts val="1600"/>
              </a:spcBef>
              <a:buClrTx/>
              <a:buSzTx/>
              <a:buNone/>
              <a:defRPr sz="2622" u="sng"/>
            </a:pPr>
          </a:p>
          <a:p>
            <a:pPr marL="428135" indent="-428135" defTabSz="403098">
              <a:spcBef>
                <a:spcPts val="1600"/>
              </a:spcBef>
              <a:buClrTx/>
              <a:buSzPct val="70000"/>
              <a:buBlip>
                <a:blip r:embed="rId2"/>
              </a:buBlip>
              <a:defRPr sz="2622" u="sng"/>
            </a:pPr>
            <a:r>
              <a:rPr>
                <a:hlinkClick r:id="rId6" invalidUrl="" action="" tgtFrame="" tooltip="" history="1" highlightClick="0" endSnd="0"/>
              </a:rPr>
              <a:t>https://fr-academic.com/dic.nsf/frwiki/1967083</a:t>
            </a:r>
          </a:p>
          <a:p>
            <a:pPr marL="0" indent="0" defTabSz="403098">
              <a:spcBef>
                <a:spcPts val="1600"/>
              </a:spcBef>
              <a:buClrTx/>
              <a:buSzTx/>
              <a:buNone/>
              <a:defRPr sz="2622" u="sng"/>
            </a:pPr>
          </a:p>
          <a:p>
            <a:pPr marL="428135" indent="-428135" defTabSz="403098">
              <a:spcBef>
                <a:spcPts val="1600"/>
              </a:spcBef>
              <a:buClrTx/>
              <a:buSzPct val="70000"/>
              <a:buBlip>
                <a:blip r:embed="rId2"/>
              </a:buBlip>
              <a:defRPr sz="2622" u="sng"/>
            </a:pPr>
            <a:r>
              <a:t>https://github.com/LebattAhmed/Demo-horloge-logique-vectorielle</a:t>
            </a:r>
          </a:p>
        </p:txBody>
      </p:sp>
      <p:sp>
        <p:nvSpPr>
          <p:cNvPr id="232" name="Référence  :"/>
          <p:cNvSpPr txBox="1"/>
          <p:nvPr>
            <p:ph type="title"/>
          </p:nvPr>
        </p:nvSpPr>
        <p:spPr>
          <a:prstGeom prst="rect">
            <a:avLst/>
          </a:prstGeom>
        </p:spPr>
        <p:txBody>
          <a:bodyPr/>
          <a:lstStyle>
            <a:lvl1pPr>
              <a:defRPr>
                <a:solidFill>
                  <a:schemeClr val="accent1">
                    <a:hueOff val="144147"/>
                    <a:lumOff val="-11437"/>
                  </a:schemeClr>
                </a:solidFill>
              </a:defRPr>
            </a:lvl1pPr>
          </a:lstStyle>
          <a:p>
            <a:pPr/>
            <a:r>
              <a:t>Référence  : </a:t>
            </a:r>
          </a:p>
        </p:txBody>
      </p:sp>
      <p:sp>
        <p:nvSpPr>
          <p:cNvPr id="233" name="L'horloge logique est basée sur des valeurs d'horodatage et établit un ordre partiel des événements.…"/>
          <p:cNvSpPr txBox="1"/>
          <p:nvPr/>
        </p:nvSpPr>
        <p:spPr>
          <a:xfrm>
            <a:off x="4157897" y="-540679"/>
            <a:ext cx="16459203" cy="96975"/>
          </a:xfrm>
          <a:prstGeom prst="rect">
            <a:avLst/>
          </a:prstGeom>
          <a:ln w="3175">
            <a:miter lim="400000"/>
          </a:ln>
          <a:extLst>
            <a:ext uri="{C572A759-6A51-4108-AA02-DFA0A04FC94B}">
              <ma14:wrappingTextBoxFlag xmlns:ma14="http://schemas.microsoft.com/office/mac/drawingml/2011/main" val="1"/>
            </a:ext>
          </a:extLst>
        </p:spPr>
        <p:txBody>
          <a:bodyPr lIns="38100" tIns="38100" rIns="38100" bIns="38100">
            <a:normAutofit fontScale="100000" lnSpcReduction="0"/>
          </a:bodyPr>
          <a:lstStyle/>
          <a:p>
            <a:pPr marL="149450" indent="-149450" algn="l" defTabSz="233680">
              <a:lnSpc>
                <a:spcPct val="80000"/>
              </a:lnSpc>
              <a:spcBef>
                <a:spcPts val="900"/>
              </a:spcBef>
              <a:buClr>
                <a:schemeClr val="accent1">
                  <a:hueOff val="144147"/>
                  <a:lumOff val="-11437"/>
                </a:schemeClr>
              </a:buClr>
              <a:buSzPct val="250000"/>
              <a:buChar char="-"/>
              <a:defRPr b="1" sz="1520">
                <a:solidFill>
                  <a:srgbClr val="53585F"/>
                </a:solidFill>
              </a:defRPr>
            </a:pPr>
          </a:p>
          <a:p>
            <a:pPr marL="149450" indent="-149450" algn="l" defTabSz="233680">
              <a:lnSpc>
                <a:spcPct val="80000"/>
              </a:lnSpc>
              <a:spcBef>
                <a:spcPts val="900"/>
              </a:spcBef>
              <a:buClr>
                <a:schemeClr val="accent1">
                  <a:hueOff val="144147"/>
                  <a:lumOff val="-11437"/>
                </a:schemeClr>
              </a:buClr>
              <a:buSzPct val="250000"/>
              <a:buChar char="-"/>
              <a:defRPr b="1" sz="1520">
                <a:solidFill>
                  <a:srgbClr val="53585F"/>
                </a:solidFill>
              </a:defRPr>
            </a:pPr>
            <a:r>
              <a:t> L'horloge logique est basée sur des valeurs d'horodatage et établit un ordre partiel des événements.</a:t>
            </a:r>
          </a:p>
          <a:p>
            <a:pPr marL="149450" indent="-149450" algn="l" defTabSz="233680">
              <a:lnSpc>
                <a:spcPct val="80000"/>
              </a:lnSpc>
              <a:spcBef>
                <a:spcPts val="900"/>
              </a:spcBef>
              <a:buClr>
                <a:schemeClr val="accent1">
                  <a:hueOff val="144147"/>
                  <a:lumOff val="-11437"/>
                </a:schemeClr>
              </a:buClr>
              <a:buSzPct val="250000"/>
              <a:buChar char="-"/>
              <a:defRPr b="1" sz="1520">
                <a:solidFill>
                  <a:srgbClr val="53585F"/>
                </a:solidFill>
              </a:defRPr>
            </a:pPr>
            <a:r>
              <a:t> L'horloge vectorielle utilise des vecteurs d'horloges pour capturer les relations de causalité entre les événements et établir un ordre partiel plus précis.</a:t>
            </a:r>
          </a:p>
          <a:p>
            <a:pPr marL="149450" indent="-149450" algn="l" defTabSz="233680">
              <a:lnSpc>
                <a:spcPct val="80000"/>
              </a:lnSpc>
              <a:spcBef>
                <a:spcPts val="900"/>
              </a:spcBef>
              <a:buClr>
                <a:schemeClr val="accent1">
                  <a:hueOff val="144147"/>
                  <a:lumOff val="-11437"/>
                </a:schemeClr>
              </a:buClr>
              <a:buSzPct val="250000"/>
              <a:buChar char="-"/>
              <a:defRPr b="1" sz="1520">
                <a:solidFill>
                  <a:srgbClr val="53585F"/>
                </a:solidFill>
              </a:defRPr>
            </a:pPr>
            <a:r>
              <a:t> Les horloges logiques sont plus simples à implémenter, tandis que les horloges vectorielles offrent une granularité supplémentaire en termes de relations causales entre les événements.</a:t>
            </a:r>
          </a:p>
        </p:txBody>
      </p:sp>
      <p:sp>
        <p:nvSpPr>
          <p:cNvPr id="234" name="Conclusion"/>
          <p:cNvSpPr txBox="1"/>
          <p:nvPr/>
        </p:nvSpPr>
        <p:spPr>
          <a:xfrm>
            <a:off x="4157898" y="-2329655"/>
            <a:ext cx="16459202" cy="1724026"/>
          </a:xfrm>
          <a:prstGeom prst="rect">
            <a:avLst/>
          </a:prstGeom>
          <a:ln w="3175">
            <a:miter lim="400000"/>
          </a:ln>
          <a:extLst>
            <a:ext uri="{C572A759-6A51-4108-AA02-DFA0A04FC94B}">
              <ma14:wrappingTextBoxFlag xmlns:ma14="http://schemas.microsoft.com/office/mac/drawingml/2011/main" val="1"/>
            </a:ext>
          </a:extLst>
        </p:spPr>
        <p:txBody>
          <a:bodyPr lIns="38100" tIns="38100" rIns="38100" bIns="38100">
            <a:normAutofit fontScale="100000" lnSpcReduction="0"/>
          </a:bodyPr>
          <a:lstStyle>
            <a:lvl1pPr algn="l">
              <a:lnSpc>
                <a:spcPct val="80000"/>
              </a:lnSpc>
              <a:defRPr cap="all" spc="-114" sz="11400">
                <a:solidFill>
                  <a:schemeClr val="accent1">
                    <a:hueOff val="144147"/>
                    <a:lumOff val="-11437"/>
                  </a:schemeClr>
                </a:solidFill>
                <a:latin typeface="+mn-lt"/>
                <a:ea typeface="+mn-ea"/>
                <a:cs typeface="+mn-cs"/>
                <a:sym typeface="Druk Medium"/>
              </a:defRPr>
            </a:lvl1pPr>
          </a:lstStyle>
          <a:p>
            <a:pPr/>
            <a:r>
              <a:t>Conclusion</a:t>
            </a:r>
          </a:p>
        </p:txBody>
      </p:sp>
      <p:sp>
        <p:nvSpPr>
          <p:cNvPr id="235" name="01"/>
          <p:cNvSpPr txBox="1"/>
          <p:nvPr>
            <p:ph type="sldNum" sz="quarter" idx="4294967295"/>
          </p:nvPr>
        </p:nvSpPr>
        <p:spPr>
          <a:xfrm>
            <a:off x="20764500" y="11415204"/>
            <a:ext cx="452755" cy="420371"/>
          </a:xfrm>
          <a:prstGeom prst="rect">
            <a:avLst/>
          </a:prstGeom>
          <a:extLst>
            <a:ext uri="{C572A759-6A51-4108-AA02-DFA0A04FC94B}">
              <ma14:wrappingTextBoxFlag xmlns:ma14="http://schemas.microsoft.com/office/mac/drawingml/2011/main" val="1"/>
            </a:ext>
          </a:extLst>
        </p:spPr>
        <p:txBody>
          <a:bodyPr/>
          <a:lstStyle>
            <a:lvl1pPr>
              <a:defRPr sz="3000"/>
            </a:lvl1pPr>
          </a:lstStyle>
          <a:p>
            <a:pPr/>
            <a:fld id="{86CB4B4D-7CA3-9044-876B-883B54F8677D}" type="slidenum"/>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Introduction sur le temps dans les systèmes distribués…"/>
          <p:cNvSpPr txBox="1"/>
          <p:nvPr>
            <p:ph type="body" sz="half" idx="1"/>
          </p:nvPr>
        </p:nvSpPr>
        <p:spPr>
          <a:prstGeom prst="rect">
            <a:avLst/>
          </a:prstGeom>
        </p:spPr>
        <p:txBody>
          <a:bodyPr/>
          <a:lstStyle/>
          <a:p>
            <a:pPr marL="620485" indent="-620485">
              <a:buClrTx/>
              <a:buSzPct val="70000"/>
              <a:buBlip>
                <a:blip r:embed="rId2"/>
              </a:buBlip>
            </a:pPr>
            <a:r>
              <a:t> Introduction sur le temps dans les systèmes distribués</a:t>
            </a:r>
          </a:p>
          <a:p>
            <a:pPr marL="620485" indent="-620485">
              <a:buClrTx/>
              <a:buSzPct val="70000"/>
              <a:buBlip>
                <a:blip r:embed="rId2"/>
              </a:buBlip>
            </a:pPr>
            <a:r>
              <a:t> Gestion du temps dans un système distribué </a:t>
            </a:r>
          </a:p>
          <a:p>
            <a:pPr marL="620485" indent="-620485">
              <a:buClrTx/>
              <a:buSzPct val="70000"/>
              <a:buBlip>
                <a:blip r:embed="rId2"/>
              </a:buBlip>
            </a:pPr>
            <a:r>
              <a:t> Temps logique</a:t>
            </a:r>
          </a:p>
          <a:p>
            <a:pPr marL="620485" indent="-620485">
              <a:buClrTx/>
              <a:buSzPct val="70000"/>
              <a:buBlip>
                <a:blip r:embed="rId2"/>
              </a:buBlip>
            </a:pPr>
            <a:r>
              <a:t> Problème de datation</a:t>
            </a:r>
          </a:p>
          <a:p>
            <a:pPr marL="620485" indent="-620485">
              <a:buClrTx/>
              <a:buSzPct val="70000"/>
              <a:buBlip>
                <a:blip r:embed="rId2"/>
              </a:buBlip>
            </a:pPr>
            <a:r>
              <a:t> Solution centralisée </a:t>
            </a:r>
          </a:p>
          <a:p>
            <a:pPr marL="620485" indent="-620485">
              <a:buClrTx/>
              <a:buSzPct val="70000"/>
              <a:buBlip>
                <a:blip r:embed="rId2"/>
              </a:buBlip>
            </a:pPr>
            <a:r>
              <a:t> Horloge logique</a:t>
            </a:r>
          </a:p>
          <a:p>
            <a:pPr marL="620485" indent="-620485">
              <a:buClrTx/>
              <a:buSzPct val="70000"/>
              <a:buBlip>
                <a:blip r:embed="rId2"/>
              </a:buBlip>
            </a:pPr>
            <a:r>
              <a:t> Horloge vectorielle</a:t>
            </a:r>
          </a:p>
          <a:p>
            <a:pPr marL="620485" indent="-620485">
              <a:buClrTx/>
              <a:buSzPct val="70000"/>
              <a:buBlip>
                <a:blip r:embed="rId2"/>
              </a:buBlip>
            </a:pPr>
            <a:r>
              <a:t>Conclusion</a:t>
            </a:r>
          </a:p>
        </p:txBody>
      </p:sp>
      <p:sp>
        <p:nvSpPr>
          <p:cNvPr id="158" name="Plan :"/>
          <p:cNvSpPr txBox="1"/>
          <p:nvPr>
            <p:ph type="title"/>
          </p:nvPr>
        </p:nvSpPr>
        <p:spPr>
          <a:prstGeom prst="rect">
            <a:avLst/>
          </a:prstGeom>
        </p:spPr>
        <p:txBody>
          <a:bodyPr/>
          <a:lstStyle/>
          <a:p>
            <a:pPr/>
            <a:r>
              <a:rPr>
                <a:solidFill>
                  <a:schemeClr val="accent1">
                    <a:hueOff val="144147"/>
                    <a:lumOff val="-11437"/>
                  </a:schemeClr>
                </a:solidFill>
              </a:rPr>
              <a:t>Plan</a:t>
            </a:r>
            <a:r>
              <a:t> </a:t>
            </a:r>
            <a:r>
              <a:rPr>
                <a:solidFill>
                  <a:schemeClr val="accent1">
                    <a:hueOff val="144147"/>
                    <a:lumOff val="-11437"/>
                  </a:schemeClr>
                </a:solidFill>
              </a:rPr>
              <a:t>:</a:t>
            </a:r>
          </a:p>
        </p:txBody>
      </p:sp>
      <p:sp>
        <p:nvSpPr>
          <p:cNvPr id="159" name="01"/>
          <p:cNvSpPr txBox="1"/>
          <p:nvPr>
            <p:ph type="sldNum" sz="quarter" idx="4294967295"/>
          </p:nvPr>
        </p:nvSpPr>
        <p:spPr>
          <a:xfrm>
            <a:off x="20764500" y="11415204"/>
            <a:ext cx="314071" cy="420371"/>
          </a:xfrm>
          <a:prstGeom prst="rect">
            <a:avLst/>
          </a:prstGeom>
          <a:extLst>
            <a:ext uri="{C572A759-6A51-4108-AA02-DFA0A04FC94B}">
              <ma14:wrappingTextBoxFlag xmlns:ma14="http://schemas.microsoft.com/office/mac/drawingml/2011/main" val="1"/>
            </a:ext>
          </a:extLst>
        </p:spPr>
        <p:txBody>
          <a:bodyPr/>
          <a:lstStyle>
            <a:lvl1pPr>
              <a:defRPr sz="3000"/>
            </a:lvl1pPr>
          </a:lstStyle>
          <a:p>
            <a:pPr/>
            <a:fld id="{86CB4B4D-7CA3-9044-876B-883B54F8677D}" type="slidenum"/>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chemeClr val="accent1">
            <a:hueOff val="144147"/>
            <a:lumOff val="-11437"/>
          </a:schemeClr>
        </a:solidFill>
      </p:bgPr>
    </p:bg>
    <p:spTree>
      <p:nvGrpSpPr>
        <p:cNvPr id="1" name=""/>
        <p:cNvGrpSpPr/>
        <p:nvPr/>
      </p:nvGrpSpPr>
      <p:grpSpPr>
        <a:xfrm>
          <a:off x="0" y="0"/>
          <a:ext cx="0" cy="0"/>
          <a:chOff x="0" y="0"/>
          <a:chExt cx="0" cy="0"/>
        </a:xfrm>
      </p:grpSpPr>
      <p:sp>
        <p:nvSpPr>
          <p:cNvPr id="237" name="Fin…"/>
          <p:cNvSpPr txBox="1"/>
          <p:nvPr>
            <p:ph type="body" sz="quarter" idx="1"/>
          </p:nvPr>
        </p:nvSpPr>
        <p:spPr>
          <a:prstGeom prst="rect">
            <a:avLst/>
          </a:prstGeom>
        </p:spPr>
        <p:txBody>
          <a:bodyPr/>
          <a:lstStyle/>
          <a:p>
            <a:pPr defTabSz="519938">
              <a:defRPr sz="12104"/>
            </a:pPr>
            <a:r>
              <a:t>Fin</a:t>
            </a:r>
          </a:p>
          <a:p>
            <a:pPr defTabSz="519938">
              <a:defRPr sz="12104"/>
            </a:pPr>
            <a:r>
              <a:t>Merci pour l'attention !</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Dans un système distribué, le temps fait référence à la notion de chronologie et de synchronisation des événements qui se produisent dans différents composants du système.…"/>
          <p:cNvSpPr txBox="1"/>
          <p:nvPr>
            <p:ph type="body" sz="half" idx="1"/>
          </p:nvPr>
        </p:nvSpPr>
        <p:spPr>
          <a:prstGeom prst="rect">
            <a:avLst/>
          </a:prstGeom>
        </p:spPr>
        <p:txBody>
          <a:bodyPr/>
          <a:lstStyle/>
          <a:p>
            <a:pPr lvl="2"/>
          </a:p>
          <a:p>
            <a:pPr/>
            <a:r>
              <a:t> Dans un système distribué, le temps fait référence à la notion de chronologie et de synchronisation des événements qui se produisent dans différents composants du système.</a:t>
            </a:r>
          </a:p>
          <a:p>
            <a:pPr/>
            <a:r>
              <a:t> Comme les composants d'un système distribué fonctionnent de manière indépendante, il est essentiel d'avoir une compréhension commune du temps pour garantir un comportement cohérent et prévisible du système.</a:t>
            </a:r>
          </a:p>
        </p:txBody>
      </p:sp>
      <p:sp>
        <p:nvSpPr>
          <p:cNvPr id="162" name="Introduction"/>
          <p:cNvSpPr txBox="1"/>
          <p:nvPr>
            <p:ph type="title"/>
          </p:nvPr>
        </p:nvSpPr>
        <p:spPr>
          <a:prstGeom prst="rect">
            <a:avLst/>
          </a:prstGeom>
        </p:spPr>
        <p:txBody>
          <a:bodyPr/>
          <a:lstStyle>
            <a:lvl1pPr>
              <a:defRPr>
                <a:solidFill>
                  <a:schemeClr val="accent1">
                    <a:hueOff val="144147"/>
                    <a:lumOff val="-11437"/>
                  </a:schemeClr>
                </a:solidFill>
              </a:defRPr>
            </a:lvl1pPr>
          </a:lstStyle>
          <a:p>
            <a:pPr/>
            <a:r>
              <a:t>Introduction</a:t>
            </a:r>
          </a:p>
        </p:txBody>
      </p:sp>
      <p:sp>
        <p:nvSpPr>
          <p:cNvPr id="163" name="01"/>
          <p:cNvSpPr txBox="1"/>
          <p:nvPr>
            <p:ph type="sldNum" sz="quarter" idx="4294967295"/>
          </p:nvPr>
        </p:nvSpPr>
        <p:spPr>
          <a:xfrm>
            <a:off x="20764500" y="11415204"/>
            <a:ext cx="304165" cy="420371"/>
          </a:xfrm>
          <a:prstGeom prst="rect">
            <a:avLst/>
          </a:prstGeom>
          <a:extLst>
            <a:ext uri="{C572A759-6A51-4108-AA02-DFA0A04FC94B}">
              <ma14:wrappingTextBoxFlag xmlns:ma14="http://schemas.microsoft.com/office/mac/drawingml/2011/main" val="1"/>
            </a:ext>
          </a:extLst>
        </p:spPr>
        <p:txBody>
          <a:bodyPr/>
          <a:lstStyle>
            <a:lvl1pPr>
              <a:defRPr sz="3000"/>
            </a:lvl1pPr>
          </a:lstStyle>
          <a:p>
            <a:pPr/>
            <a:fld id="{86CB4B4D-7CA3-9044-876B-883B54F8677D}" type="slidenum"/>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 name="La gestion du temps dans un système distribué présente des défis uniques en raison de la latence du réseau, de la variabilité des performances matérielles et des éventuelles pannes ou défaillances des composants.…"/>
          <p:cNvSpPr txBox="1"/>
          <p:nvPr>
            <p:ph type="body" sz="half" idx="1"/>
          </p:nvPr>
        </p:nvSpPr>
        <p:spPr>
          <a:xfrm>
            <a:off x="3962399" y="4524375"/>
            <a:ext cx="16459203" cy="6572250"/>
          </a:xfrm>
          <a:prstGeom prst="rect">
            <a:avLst/>
          </a:prstGeom>
        </p:spPr>
        <p:txBody>
          <a:bodyPr/>
          <a:lstStyle/>
          <a:p>
            <a:pPr marL="366153" indent="-366153" defTabSz="572516">
              <a:spcBef>
                <a:spcPts val="2300"/>
              </a:spcBef>
              <a:defRPr sz="3724"/>
            </a:pPr>
          </a:p>
          <a:p>
            <a:pPr marL="366153" indent="-366153" defTabSz="572516">
              <a:spcBef>
                <a:spcPts val="2300"/>
              </a:spcBef>
              <a:defRPr sz="3724"/>
            </a:pPr>
            <a:r>
              <a:t> La gestion du temps dans un système distribué présente des défis uniques en raison de la latence du réseau, de la variabilité des performances matérielles et des éventuelles pannes ou défaillances des composants. </a:t>
            </a:r>
          </a:p>
          <a:p>
            <a:pPr marL="366153" indent="-366153" defTabSz="572516">
              <a:spcBef>
                <a:spcPts val="2300"/>
              </a:spcBef>
              <a:defRPr sz="3724"/>
            </a:pPr>
            <a:r>
              <a:t> Ces facteurs peuvent entraîner des divergences temporelles entre les nœuds et rendre difficile la détermination de l'ordre exact des événements.</a:t>
            </a:r>
          </a:p>
          <a:p>
            <a:pPr marL="366153" indent="-366153" defTabSz="572516">
              <a:spcBef>
                <a:spcPts val="2300"/>
              </a:spcBef>
              <a:defRPr sz="3724"/>
            </a:pPr>
            <a:r>
              <a:t> L'objectif de la gestion du temps dans un système distribué est de parvenir à une synchronisation raisonnable entre les horloges des différents composants afin de pouvoir ordonner les événements de manière cohérente et d'assurer la cohérence des opérations distribuées.</a:t>
            </a:r>
            <a:endParaRPr sz="1078"/>
          </a:p>
        </p:txBody>
      </p:sp>
      <p:sp>
        <p:nvSpPr>
          <p:cNvPr id="166" name="Gestion du temps dans un système distribué"/>
          <p:cNvSpPr txBox="1"/>
          <p:nvPr>
            <p:ph type="title"/>
          </p:nvPr>
        </p:nvSpPr>
        <p:spPr>
          <a:prstGeom prst="rect">
            <a:avLst/>
          </a:prstGeom>
        </p:spPr>
        <p:txBody>
          <a:bodyPr/>
          <a:lstStyle>
            <a:lvl1pPr defTabSz="800735">
              <a:defRPr spc="-110" sz="11058">
                <a:solidFill>
                  <a:schemeClr val="accent1">
                    <a:hueOff val="144147"/>
                    <a:lumOff val="-11437"/>
                  </a:schemeClr>
                </a:solidFill>
              </a:defRPr>
            </a:lvl1pPr>
          </a:lstStyle>
          <a:p>
            <a:pPr/>
            <a:r>
              <a:t>Gestion du temps dans un système distribué </a:t>
            </a:r>
          </a:p>
        </p:txBody>
      </p:sp>
      <p:sp>
        <p:nvSpPr>
          <p:cNvPr id="167" name="01"/>
          <p:cNvSpPr txBox="1"/>
          <p:nvPr>
            <p:ph type="sldNum" sz="quarter" idx="4294967295"/>
          </p:nvPr>
        </p:nvSpPr>
        <p:spPr>
          <a:xfrm>
            <a:off x="20764499" y="11415204"/>
            <a:ext cx="305690" cy="420371"/>
          </a:xfrm>
          <a:prstGeom prst="rect">
            <a:avLst/>
          </a:prstGeom>
          <a:extLst>
            <a:ext uri="{C572A759-6A51-4108-AA02-DFA0A04FC94B}">
              <ma14:wrappingTextBoxFlag xmlns:ma14="http://schemas.microsoft.com/office/mac/drawingml/2011/main" val="1"/>
            </a:ext>
          </a:extLst>
        </p:spPr>
        <p:txBody>
          <a:bodyPr/>
          <a:lstStyle>
            <a:lvl1pPr>
              <a:defRPr sz="3000"/>
            </a:lvl1pPr>
          </a:lstStyle>
          <a:p>
            <a:pPr/>
            <a:fld id="{86CB4B4D-7CA3-9044-876B-883B54F8677D}" type="slidenum"/>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le temps logique dans un système distribué fait référence aux mécanismes utilisés pour ordonner les événements dans un environnement asynchrone et distribué.…"/>
          <p:cNvSpPr txBox="1"/>
          <p:nvPr>
            <p:ph type="body" sz="half" idx="1"/>
          </p:nvPr>
        </p:nvSpPr>
        <p:spPr>
          <a:prstGeom prst="rect">
            <a:avLst/>
          </a:prstGeom>
        </p:spPr>
        <p:txBody>
          <a:bodyPr/>
          <a:lstStyle/>
          <a:p>
            <a:pPr/>
          </a:p>
          <a:p>
            <a:pPr/>
            <a:r>
              <a:t> le temps logique dans un système distribué fait référence aux mécanismes utilisés pour ordonner les événements dans un environnement asynchrone et distribué.</a:t>
            </a:r>
          </a:p>
          <a:p>
            <a:pPr/>
            <a:r>
              <a:t> Ils permettent d'établir un ordre partiel des événements en utilisant des horloges    logiques, des horloges vectorielles ou d'autres techniques avancées pour refléter les dépendances causales entre les événements. </a:t>
            </a:r>
          </a:p>
        </p:txBody>
      </p:sp>
      <p:sp>
        <p:nvSpPr>
          <p:cNvPr id="170" name="Temps logique"/>
          <p:cNvSpPr txBox="1"/>
          <p:nvPr>
            <p:ph type="title"/>
          </p:nvPr>
        </p:nvSpPr>
        <p:spPr>
          <a:prstGeom prst="rect">
            <a:avLst/>
          </a:prstGeom>
        </p:spPr>
        <p:txBody>
          <a:bodyPr/>
          <a:lstStyle>
            <a:lvl1pPr>
              <a:defRPr>
                <a:solidFill>
                  <a:schemeClr val="accent1">
                    <a:hueOff val="144147"/>
                    <a:lumOff val="-11437"/>
                  </a:schemeClr>
                </a:solidFill>
              </a:defRPr>
            </a:lvl1pPr>
          </a:lstStyle>
          <a:p>
            <a:pPr/>
            <a:r>
              <a:t>Temps logique</a:t>
            </a:r>
          </a:p>
        </p:txBody>
      </p:sp>
      <p:sp>
        <p:nvSpPr>
          <p:cNvPr id="171" name="01"/>
          <p:cNvSpPr txBox="1"/>
          <p:nvPr>
            <p:ph type="sldNum" sz="quarter" idx="4294967295"/>
          </p:nvPr>
        </p:nvSpPr>
        <p:spPr>
          <a:xfrm>
            <a:off x="20764500" y="11415204"/>
            <a:ext cx="315595" cy="420371"/>
          </a:xfrm>
          <a:prstGeom prst="rect">
            <a:avLst/>
          </a:prstGeom>
          <a:extLst>
            <a:ext uri="{C572A759-6A51-4108-AA02-DFA0A04FC94B}">
              <ma14:wrappingTextBoxFlag xmlns:ma14="http://schemas.microsoft.com/office/mac/drawingml/2011/main" val="1"/>
            </a:ext>
          </a:extLst>
        </p:spPr>
        <p:txBody>
          <a:bodyPr/>
          <a:lstStyle>
            <a:lvl1pPr>
              <a:defRPr sz="3000"/>
            </a:lvl1pPr>
          </a:lstStyle>
          <a:p>
            <a:pPr/>
            <a:fld id="{86CB4B4D-7CA3-9044-876B-883B54F8677D}" type="slidenum"/>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Diagramme de Gantt"/>
          <p:cNvSpPr txBox="1"/>
          <p:nvPr>
            <p:ph type="body" sz="half" idx="1"/>
          </p:nvPr>
        </p:nvSpPr>
        <p:spPr>
          <a:xfrm>
            <a:off x="3716110" y="3914857"/>
            <a:ext cx="16459202" cy="6572251"/>
          </a:xfrm>
          <a:prstGeom prst="rect">
            <a:avLst/>
          </a:prstGeom>
        </p:spPr>
        <p:txBody>
          <a:bodyPr/>
          <a:lstStyle/>
          <a:p>
            <a:pPr/>
            <a:r>
              <a:t> Diagramme de Gantt</a:t>
            </a:r>
          </a:p>
        </p:txBody>
      </p:sp>
      <p:sp>
        <p:nvSpPr>
          <p:cNvPr id="174" name="Temps logique"/>
          <p:cNvSpPr txBox="1"/>
          <p:nvPr>
            <p:ph type="title"/>
          </p:nvPr>
        </p:nvSpPr>
        <p:spPr>
          <a:prstGeom prst="rect">
            <a:avLst/>
          </a:prstGeom>
        </p:spPr>
        <p:txBody>
          <a:bodyPr/>
          <a:lstStyle>
            <a:lvl1pPr>
              <a:defRPr>
                <a:solidFill>
                  <a:schemeClr val="accent1">
                    <a:hueOff val="144147"/>
                    <a:lumOff val="-11437"/>
                  </a:schemeClr>
                </a:solidFill>
              </a:defRPr>
            </a:lvl1pPr>
          </a:lstStyle>
          <a:p>
            <a:pPr/>
            <a:r>
              <a:t>Temps logique</a:t>
            </a:r>
          </a:p>
        </p:txBody>
      </p:sp>
      <p:pic>
        <p:nvPicPr>
          <p:cNvPr id="175" name="Diagramme sans nom.drawio-5.png" descr="Diagramme sans nom.drawio-5.png"/>
          <p:cNvPicPr>
            <a:picLocks noChangeAspect="1"/>
          </p:cNvPicPr>
          <p:nvPr/>
        </p:nvPicPr>
        <p:blipFill>
          <a:blip r:embed="rId2">
            <a:extLst/>
          </a:blip>
          <a:stretch>
            <a:fillRect/>
          </a:stretch>
        </p:blipFill>
        <p:spPr>
          <a:xfrm>
            <a:off x="9801074" y="3333505"/>
            <a:ext cx="10514638" cy="8260399"/>
          </a:xfrm>
          <a:prstGeom prst="rect">
            <a:avLst/>
          </a:prstGeom>
          <a:ln w="3175">
            <a:miter lim="400000"/>
          </a:ln>
        </p:spPr>
      </p:pic>
      <p:sp>
        <p:nvSpPr>
          <p:cNvPr id="176" name="01"/>
          <p:cNvSpPr txBox="1"/>
          <p:nvPr>
            <p:ph type="sldNum" sz="quarter" idx="4294967295"/>
          </p:nvPr>
        </p:nvSpPr>
        <p:spPr>
          <a:xfrm>
            <a:off x="20764500" y="11415204"/>
            <a:ext cx="315976" cy="420371"/>
          </a:xfrm>
          <a:prstGeom prst="rect">
            <a:avLst/>
          </a:prstGeom>
          <a:extLst>
            <a:ext uri="{C572A759-6A51-4108-AA02-DFA0A04FC94B}">
              <ma14:wrappingTextBoxFlag xmlns:ma14="http://schemas.microsoft.com/office/mac/drawingml/2011/main" val="1"/>
            </a:ext>
          </a:extLst>
        </p:spPr>
        <p:txBody>
          <a:bodyPr/>
          <a:lstStyle>
            <a:lvl1pPr>
              <a:defRPr sz="3000"/>
            </a:lvl1pPr>
          </a:lstStyle>
          <a:p>
            <a:pPr/>
            <a:fld id="{86CB4B4D-7CA3-9044-876B-883B54F8677D}" type="slidenum"/>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Exemple de transmission et de réception d’un message :"/>
          <p:cNvSpPr txBox="1"/>
          <p:nvPr>
            <p:ph type="body" sz="half" idx="1"/>
          </p:nvPr>
        </p:nvSpPr>
        <p:spPr>
          <a:xfrm>
            <a:off x="3962399" y="3975253"/>
            <a:ext cx="16459203" cy="7111848"/>
          </a:xfrm>
          <a:prstGeom prst="rect">
            <a:avLst/>
          </a:prstGeom>
        </p:spPr>
        <p:txBody>
          <a:bodyPr/>
          <a:lstStyle/>
          <a:p>
            <a:pPr lvl="1"/>
            <a:r>
              <a:t>Exemple de transmission et de réception d’un message :</a:t>
            </a:r>
          </a:p>
        </p:txBody>
      </p:sp>
      <p:sp>
        <p:nvSpPr>
          <p:cNvPr id="179" name="Temps logique"/>
          <p:cNvSpPr txBox="1"/>
          <p:nvPr>
            <p:ph type="title"/>
          </p:nvPr>
        </p:nvSpPr>
        <p:spPr>
          <a:xfrm>
            <a:off x="3962399" y="2628899"/>
            <a:ext cx="16459203" cy="1290081"/>
          </a:xfrm>
          <a:prstGeom prst="rect">
            <a:avLst/>
          </a:prstGeom>
        </p:spPr>
        <p:txBody>
          <a:bodyPr/>
          <a:lstStyle>
            <a:lvl1pPr defTabSz="693419">
              <a:defRPr spc="-95" sz="9575">
                <a:solidFill>
                  <a:schemeClr val="accent1">
                    <a:hueOff val="144147"/>
                    <a:lumOff val="-11437"/>
                  </a:schemeClr>
                </a:solidFill>
              </a:defRPr>
            </a:lvl1pPr>
          </a:lstStyle>
          <a:p>
            <a:pPr/>
            <a:r>
              <a:t>Temps logique</a:t>
            </a:r>
          </a:p>
        </p:txBody>
      </p:sp>
      <p:pic>
        <p:nvPicPr>
          <p:cNvPr id="180" name="Diagramme sans nom.drawio-4.png" descr="Diagramme sans nom.drawio-4.png"/>
          <p:cNvPicPr>
            <a:picLocks noChangeAspect="1"/>
          </p:cNvPicPr>
          <p:nvPr/>
        </p:nvPicPr>
        <p:blipFill>
          <a:blip r:embed="rId2">
            <a:extLst/>
          </a:blip>
          <a:stretch>
            <a:fillRect/>
          </a:stretch>
        </p:blipFill>
        <p:spPr>
          <a:xfrm>
            <a:off x="6010619" y="4854172"/>
            <a:ext cx="12362762" cy="5910187"/>
          </a:xfrm>
          <a:prstGeom prst="rect">
            <a:avLst/>
          </a:prstGeom>
          <a:ln w="3175">
            <a:miter lim="400000"/>
          </a:ln>
        </p:spPr>
      </p:pic>
      <p:sp>
        <p:nvSpPr>
          <p:cNvPr id="181" name="01"/>
          <p:cNvSpPr txBox="1"/>
          <p:nvPr>
            <p:ph type="sldNum" sz="quarter" idx="4294967295"/>
          </p:nvPr>
        </p:nvSpPr>
        <p:spPr>
          <a:xfrm>
            <a:off x="20764500" y="11415204"/>
            <a:ext cx="288163" cy="420371"/>
          </a:xfrm>
          <a:prstGeom prst="rect">
            <a:avLst/>
          </a:prstGeom>
          <a:extLst>
            <a:ext uri="{C572A759-6A51-4108-AA02-DFA0A04FC94B}">
              <ma14:wrappingTextBoxFlag xmlns:ma14="http://schemas.microsoft.com/office/mac/drawingml/2011/main" val="1"/>
            </a:ext>
          </a:extLst>
        </p:spPr>
        <p:txBody>
          <a:bodyPr/>
          <a:lstStyle>
            <a:lvl1pPr>
              <a:defRPr sz="3000"/>
            </a:lvl1pPr>
          </a:lstStyle>
          <a:p>
            <a:pPr/>
            <a:fld id="{86CB4B4D-7CA3-9044-876B-883B54F8677D}" type="slidenum"/>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Parmi les problèmes dans le système repartis nous avons le problème de datation de chaque processus des différents sites.…"/>
          <p:cNvSpPr txBox="1"/>
          <p:nvPr>
            <p:ph type="body" sz="half" idx="1"/>
          </p:nvPr>
        </p:nvSpPr>
        <p:spPr>
          <a:xfrm>
            <a:off x="3962399" y="4208779"/>
            <a:ext cx="16459203" cy="6878321"/>
          </a:xfrm>
          <a:prstGeom prst="rect">
            <a:avLst/>
          </a:prstGeom>
        </p:spPr>
        <p:txBody>
          <a:bodyPr/>
          <a:lstStyle/>
          <a:p>
            <a:pPr marL="353961" indent="-353961" defTabSz="350520">
              <a:spcBef>
                <a:spcPts val="1400"/>
              </a:spcBef>
              <a:defRPr sz="3600"/>
            </a:pPr>
            <a:r>
              <a:t> Parmi les problèmes dans le système repartis nous avons le problème de datation de chaque processus des différents sites.</a:t>
            </a:r>
          </a:p>
          <a:p>
            <a:pPr marL="353961" indent="-353961" defTabSz="350520">
              <a:spcBef>
                <a:spcPts val="1400"/>
              </a:spcBef>
              <a:defRPr sz="3600"/>
            </a:pPr>
            <a:r>
              <a:t> Problématique:</a:t>
            </a:r>
          </a:p>
          <a:p>
            <a:pPr lvl="2" marL="1410788" indent="-587828" defTabSz="350520">
              <a:spcBef>
                <a:spcPts val="1400"/>
              </a:spcBef>
              <a:buClrTx/>
              <a:buSzPct val="70000"/>
              <a:buBlip>
                <a:blip r:embed="rId2"/>
              </a:buBlip>
              <a:defRPr sz="3600"/>
            </a:pPr>
            <a:r>
              <a:t>  Pas un système centralisé</a:t>
            </a:r>
          </a:p>
          <a:p>
            <a:pPr lvl="2" marL="1410788" indent="-587828" defTabSz="350520">
              <a:spcBef>
                <a:spcPts val="1400"/>
              </a:spcBef>
              <a:buClrTx/>
              <a:buSzPct val="70000"/>
              <a:buBlip>
                <a:blip r:embed="rId2"/>
              </a:buBlip>
              <a:defRPr sz="3600"/>
            </a:pPr>
            <a:r>
              <a:t>  Absence de vue globale</a:t>
            </a:r>
          </a:p>
          <a:p>
            <a:pPr lvl="2" marL="1410788" indent="-587828" defTabSz="350520">
              <a:spcBef>
                <a:spcPts val="1400"/>
              </a:spcBef>
              <a:buClrTx/>
              <a:buSzPct val="70000"/>
              <a:buBlip>
                <a:blip r:embed="rId2"/>
              </a:buBlip>
              <a:defRPr sz="3600"/>
            </a:pPr>
            <a:r>
              <a:t>  Pas d’ordonnancement globale</a:t>
            </a:r>
          </a:p>
          <a:p>
            <a:pPr lvl="2" marL="1410788" indent="-587828" defTabSz="350520">
              <a:spcBef>
                <a:spcPts val="1400"/>
              </a:spcBef>
              <a:buClrTx/>
              <a:buSzPct val="70000"/>
              <a:buBlip>
                <a:blip r:embed="rId2"/>
              </a:buBlip>
              <a:defRPr sz="3600"/>
            </a:pPr>
            <a:r>
              <a:t>  Etats partiels</a:t>
            </a:r>
          </a:p>
          <a:p>
            <a:pPr marL="353961" indent="-353961" defTabSz="350520">
              <a:spcBef>
                <a:spcPts val="1400"/>
              </a:spcBef>
              <a:defRPr sz="3600"/>
            </a:pPr>
            <a:r>
              <a:t> Comment obtenir une vue globale ?</a:t>
            </a:r>
          </a:p>
          <a:p>
            <a:pPr lvl="1" marL="999308" indent="-587828" defTabSz="350520">
              <a:spcBef>
                <a:spcPts val="1400"/>
              </a:spcBef>
              <a:buClrTx/>
              <a:buSzPct val="70000"/>
              <a:buBlip>
                <a:blip r:embed="rId3"/>
              </a:buBlip>
              <a:defRPr sz="3600"/>
            </a:pPr>
            <a:r>
              <a:t> Solution de centralisation</a:t>
            </a:r>
          </a:p>
          <a:p>
            <a:pPr lvl="2" marL="1489710" indent="-666750" defTabSz="350520">
              <a:spcBef>
                <a:spcPts val="1400"/>
              </a:spcBef>
              <a:buSzPct val="100000"/>
              <a:buAutoNum type="arabicPeriod" startAt="1"/>
              <a:defRPr sz="3600"/>
            </a:pPr>
            <a:r>
              <a:t>Définir un observateur extérieur au système</a:t>
            </a:r>
          </a:p>
          <a:p>
            <a:pPr lvl="2" marL="1489710" indent="-666750" defTabSz="350520">
              <a:spcBef>
                <a:spcPts val="1400"/>
              </a:spcBef>
              <a:buSzPct val="100000"/>
              <a:buAutoNum type="arabicPeriod" startAt="1"/>
              <a:defRPr sz="3600"/>
            </a:pPr>
            <a:r>
              <a:t>L’informer de tous les événements </a:t>
            </a:r>
            <a:endParaRPr sz="660"/>
          </a:p>
        </p:txBody>
      </p:sp>
      <p:sp>
        <p:nvSpPr>
          <p:cNvPr id="184" name="Problème de datation"/>
          <p:cNvSpPr txBox="1"/>
          <p:nvPr>
            <p:ph type="title"/>
          </p:nvPr>
        </p:nvSpPr>
        <p:spPr>
          <a:prstGeom prst="rect">
            <a:avLst/>
          </a:prstGeom>
        </p:spPr>
        <p:txBody>
          <a:bodyPr/>
          <a:lstStyle>
            <a:lvl1pPr>
              <a:defRPr>
                <a:solidFill>
                  <a:schemeClr val="accent1">
                    <a:hueOff val="144147"/>
                    <a:lumOff val="-11437"/>
                  </a:schemeClr>
                </a:solidFill>
              </a:defRPr>
            </a:lvl1pPr>
          </a:lstStyle>
          <a:p>
            <a:pPr/>
            <a:r>
              <a:t>Problème de datation </a:t>
            </a:r>
          </a:p>
        </p:txBody>
      </p:sp>
      <p:sp>
        <p:nvSpPr>
          <p:cNvPr id="185" name="01"/>
          <p:cNvSpPr txBox="1"/>
          <p:nvPr>
            <p:ph type="sldNum" sz="quarter" idx="4294967295"/>
          </p:nvPr>
        </p:nvSpPr>
        <p:spPr>
          <a:xfrm>
            <a:off x="20764500" y="11415204"/>
            <a:ext cx="312929" cy="420371"/>
          </a:xfrm>
          <a:prstGeom prst="rect">
            <a:avLst/>
          </a:prstGeom>
          <a:extLst>
            <a:ext uri="{C572A759-6A51-4108-AA02-DFA0A04FC94B}">
              <ma14:wrappingTextBoxFlag xmlns:ma14="http://schemas.microsoft.com/office/mac/drawingml/2011/main" val="1"/>
            </a:ext>
          </a:extLst>
        </p:spPr>
        <p:txBody>
          <a:bodyPr/>
          <a:lstStyle>
            <a:lvl1pPr>
              <a:defRPr sz="3000"/>
            </a:lvl1pPr>
          </a:lstStyle>
          <a:p>
            <a:pPr/>
            <a:fld id="{86CB4B4D-7CA3-9044-876B-883B54F8677D}" type="slidenum"/>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Solution centralisée"/>
          <p:cNvSpPr txBox="1"/>
          <p:nvPr>
            <p:ph type="title"/>
          </p:nvPr>
        </p:nvSpPr>
        <p:spPr>
          <a:xfrm>
            <a:off x="3962399" y="2353442"/>
            <a:ext cx="16459203" cy="1299919"/>
          </a:xfrm>
          <a:prstGeom prst="rect">
            <a:avLst/>
          </a:prstGeom>
        </p:spPr>
        <p:txBody>
          <a:bodyPr/>
          <a:lstStyle>
            <a:lvl1pPr defTabSz="693419">
              <a:defRPr spc="-95" sz="9575">
                <a:solidFill>
                  <a:schemeClr val="accent1">
                    <a:hueOff val="144147"/>
                    <a:lumOff val="-11437"/>
                  </a:schemeClr>
                </a:solidFill>
              </a:defRPr>
            </a:lvl1pPr>
          </a:lstStyle>
          <a:p>
            <a:pPr/>
            <a:r>
              <a:t>Solution centralisée </a:t>
            </a:r>
          </a:p>
        </p:txBody>
      </p:sp>
      <p:pic>
        <p:nvPicPr>
          <p:cNvPr id="188" name="Diagramme sans nom.drawio-7.png" descr="Diagramme sans nom.drawio-7.png"/>
          <p:cNvPicPr>
            <a:picLocks noChangeAspect="1"/>
          </p:cNvPicPr>
          <p:nvPr/>
        </p:nvPicPr>
        <p:blipFill>
          <a:blip r:embed="rId2">
            <a:extLst/>
          </a:blip>
          <a:stretch>
            <a:fillRect/>
          </a:stretch>
        </p:blipFill>
        <p:spPr>
          <a:xfrm>
            <a:off x="7454587" y="3667962"/>
            <a:ext cx="10043834" cy="6878693"/>
          </a:xfrm>
          <a:prstGeom prst="rect">
            <a:avLst/>
          </a:prstGeom>
          <a:ln w="3175">
            <a:miter lim="400000"/>
          </a:ln>
        </p:spPr>
      </p:pic>
      <p:sp>
        <p:nvSpPr>
          <p:cNvPr id="189" name="01"/>
          <p:cNvSpPr txBox="1"/>
          <p:nvPr>
            <p:ph type="sldNum" sz="quarter" idx="4294967295"/>
          </p:nvPr>
        </p:nvSpPr>
        <p:spPr>
          <a:xfrm>
            <a:off x="20764500" y="11415204"/>
            <a:ext cx="315976" cy="420371"/>
          </a:xfrm>
          <a:prstGeom prst="rect">
            <a:avLst/>
          </a:prstGeom>
          <a:extLst>
            <a:ext uri="{C572A759-6A51-4108-AA02-DFA0A04FC94B}">
              <ma14:wrappingTextBoxFlag xmlns:ma14="http://schemas.microsoft.com/office/mac/drawingml/2011/main" val="1"/>
            </a:ext>
          </a:extLst>
        </p:spPr>
        <p:txBody>
          <a:bodyPr/>
          <a:lstStyle>
            <a:lvl1pPr>
              <a:defRPr sz="3000"/>
            </a:lvl1pPr>
          </a:lstStyle>
          <a:p>
            <a:pPr/>
            <a:fld id="{86CB4B4D-7CA3-9044-876B-883B54F8677D}" type="slidenum"/>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5_BoldColor_ISO">
  <a:themeElements>
    <a:clrScheme name="25_BoldColor_ISO">
      <a:dk1>
        <a:srgbClr val="000000"/>
      </a:dk1>
      <a:lt1>
        <a:srgbClr val="00BFF3"/>
      </a:lt1>
      <a:dk2>
        <a:srgbClr val="5E5E5E"/>
      </a:dk2>
      <a:lt2>
        <a:srgbClr val="D6D5D5"/>
      </a:lt2>
      <a:accent1>
        <a:srgbClr val="01BFF4"/>
      </a:accent1>
      <a:accent2>
        <a:srgbClr val="43E9CB"/>
      </a:accent2>
      <a:accent3>
        <a:srgbClr val="BC80FF"/>
      </a:accent3>
      <a:accent4>
        <a:srgbClr val="FFC618"/>
      </a:accent4>
      <a:accent5>
        <a:srgbClr val="FF4000"/>
      </a:accent5>
      <a:accent6>
        <a:srgbClr val="FF87BB"/>
      </a:accent6>
      <a:hlink>
        <a:srgbClr val="0000FF"/>
      </a:hlink>
      <a:folHlink>
        <a:srgbClr val="FF00FF"/>
      </a:folHlink>
    </a:clrScheme>
    <a:fontScheme name="25_BoldColor_ISO">
      <a:majorFont>
        <a:latin typeface="Druk Medium"/>
        <a:ea typeface="Druk Medium"/>
        <a:cs typeface="Druk Medium"/>
      </a:majorFont>
      <a:minorFont>
        <a:latin typeface="Druk Medium"/>
        <a:ea typeface="Druk Medium"/>
        <a:cs typeface="Druk Medium"/>
      </a:minorFont>
    </a:fontScheme>
    <a:fmtScheme name="25_BoldColor_IS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3175" cap="flat">
          <a:noFill/>
          <a:miter lim="400000"/>
        </a:ln>
        <a:effectLst/>
        <a:sp3d/>
      </a:spPr>
      <a:bodyPr rot="0" spcFirstLastPara="1" vertOverflow="overflow" horzOverflow="overflow" vert="horz" wrap="square" lIns="38100" tIns="38100" rIns="38100" bIns="38100" numCol="1" spcCol="38100" rtlCol="0" anchor="ctr" upright="0">
        <a:spAutoFit/>
      </a:bodyPr>
      <a:lstStyle>
        <a:defPPr marL="0" marR="0" indent="0" algn="ctr" defTabSz="825500" rtl="0" fontAlgn="auto" latinLnBrk="0" hangingPunct="0">
          <a:lnSpc>
            <a:spcPct val="120000"/>
          </a:lnSpc>
          <a:spcBef>
            <a:spcPts val="0"/>
          </a:spcBef>
          <a:spcAft>
            <a:spcPts val="0"/>
          </a:spcAft>
          <a:buClrTx/>
          <a:buSzTx/>
          <a:buFontTx/>
          <a:buNone/>
          <a:tabLst/>
          <a:defRPr b="0" baseline="0" cap="all" i="0" spc="0" strike="noStrike" sz="2800" u="none" kumimoji="0" normalizeH="0">
            <a:ln>
              <a:noFill/>
            </a:ln>
            <a:solidFill>
              <a:srgbClr val="FFFFFF"/>
            </a:solidFill>
            <a:effectLst/>
            <a:uFillTx/>
            <a:latin typeface="Proxima Nova Extrabold"/>
            <a:ea typeface="Proxima Nova Extrabold"/>
            <a:cs typeface="Proxima Nova Extrabold"/>
            <a:sym typeface="Proxima Nova Extrabol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778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3175" cap="flat">
          <a:noFill/>
          <a:miter lim="400000"/>
        </a:ln>
        <a:effectLst/>
        <a:sp3d/>
      </a:spPr>
      <a:bodyPr rot="0" spcFirstLastPara="1" vertOverflow="overflow" horzOverflow="overflow" vert="horz" wrap="square" lIns="38100" tIns="38100" rIns="38100" bIns="381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Proxima Nova"/>
            <a:ea typeface="Proxima Nova"/>
            <a:cs typeface="Proxima Nova"/>
            <a:sym typeface="Proxima Nov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5_BoldColor_ISO">
  <a:themeElements>
    <a:clrScheme name="25_BoldColor_ISO">
      <a:dk1>
        <a:srgbClr val="000000"/>
      </a:dk1>
      <a:lt1>
        <a:srgbClr val="FFFFFF"/>
      </a:lt1>
      <a:dk2>
        <a:srgbClr val="5E5E5E"/>
      </a:dk2>
      <a:lt2>
        <a:srgbClr val="D6D5D5"/>
      </a:lt2>
      <a:accent1>
        <a:srgbClr val="01BFF4"/>
      </a:accent1>
      <a:accent2>
        <a:srgbClr val="43E9CB"/>
      </a:accent2>
      <a:accent3>
        <a:srgbClr val="BC80FF"/>
      </a:accent3>
      <a:accent4>
        <a:srgbClr val="FFC618"/>
      </a:accent4>
      <a:accent5>
        <a:srgbClr val="FF4000"/>
      </a:accent5>
      <a:accent6>
        <a:srgbClr val="FF87BB"/>
      </a:accent6>
      <a:hlink>
        <a:srgbClr val="0000FF"/>
      </a:hlink>
      <a:folHlink>
        <a:srgbClr val="FF00FF"/>
      </a:folHlink>
    </a:clrScheme>
    <a:fontScheme name="25_BoldColor_ISO">
      <a:majorFont>
        <a:latin typeface="Druk Medium"/>
        <a:ea typeface="Druk Medium"/>
        <a:cs typeface="Druk Medium"/>
      </a:majorFont>
      <a:minorFont>
        <a:latin typeface="Druk Medium"/>
        <a:ea typeface="Druk Medium"/>
        <a:cs typeface="Druk Medium"/>
      </a:minorFont>
    </a:fontScheme>
    <a:fmtScheme name="25_BoldColor_IS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3175" cap="flat">
          <a:noFill/>
          <a:miter lim="400000"/>
        </a:ln>
        <a:effectLst/>
        <a:sp3d/>
      </a:spPr>
      <a:bodyPr rot="0" spcFirstLastPara="1" vertOverflow="overflow" horzOverflow="overflow" vert="horz" wrap="square" lIns="38100" tIns="38100" rIns="38100" bIns="38100" numCol="1" spcCol="38100" rtlCol="0" anchor="ctr" upright="0">
        <a:spAutoFit/>
      </a:bodyPr>
      <a:lstStyle>
        <a:defPPr marL="0" marR="0" indent="0" algn="ctr" defTabSz="825500" rtl="0" fontAlgn="auto" latinLnBrk="0" hangingPunct="0">
          <a:lnSpc>
            <a:spcPct val="120000"/>
          </a:lnSpc>
          <a:spcBef>
            <a:spcPts val="0"/>
          </a:spcBef>
          <a:spcAft>
            <a:spcPts val="0"/>
          </a:spcAft>
          <a:buClrTx/>
          <a:buSzTx/>
          <a:buFontTx/>
          <a:buNone/>
          <a:tabLst/>
          <a:defRPr b="0" baseline="0" cap="all" i="0" spc="0" strike="noStrike" sz="2800" u="none" kumimoji="0" normalizeH="0">
            <a:ln>
              <a:noFill/>
            </a:ln>
            <a:solidFill>
              <a:srgbClr val="FFFFFF"/>
            </a:solidFill>
            <a:effectLst/>
            <a:uFillTx/>
            <a:latin typeface="Proxima Nova Extrabold"/>
            <a:ea typeface="Proxima Nova Extrabold"/>
            <a:cs typeface="Proxima Nova Extrabold"/>
            <a:sym typeface="Proxima Nova Extrabol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778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3175" cap="flat">
          <a:noFill/>
          <a:miter lim="400000"/>
        </a:ln>
        <a:effectLst/>
        <a:sp3d/>
      </a:spPr>
      <a:bodyPr rot="0" spcFirstLastPara="1" vertOverflow="overflow" horzOverflow="overflow" vert="horz" wrap="square" lIns="38100" tIns="38100" rIns="38100" bIns="381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Proxima Nova"/>
            <a:ea typeface="Proxima Nova"/>
            <a:cs typeface="Proxima Nova"/>
            <a:sym typeface="Proxima Nov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