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6B8E-96B9-4D80-AD56-9CF42B959C7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B9909-19A9-4389-8EBA-E839CCEB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5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5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8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9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45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5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95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20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16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2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0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9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5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7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8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2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08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CD5D4D-AE0D-4A1F-AEA8-3C00325A859B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14DB0A-3C69-4794-86D9-524955B62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5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03F66-47DE-4BC3-9C60-F6EF45754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Rzhevski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615346-C3C5-4F34-8719-C9670653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3657597"/>
            <a:ext cx="3107267" cy="1320802"/>
          </a:xfrm>
        </p:spPr>
        <p:txBody>
          <a:bodyPr/>
          <a:lstStyle/>
          <a:p>
            <a:r>
              <a:rPr lang="ru-RU" dirty="0"/>
              <a:t>Работу выполнили Аргунов Анатолий и Лебеденко Алёна</a:t>
            </a:r>
          </a:p>
        </p:txBody>
      </p:sp>
    </p:spTree>
    <p:extLst>
      <p:ext uri="{BB962C8B-B14F-4D97-AF65-F5344CB8AC3E}">
        <p14:creationId xmlns:p14="http://schemas.microsoft.com/office/powerpoint/2010/main" val="388448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F11C1-E446-4271-BCFF-BA0A5F29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4E9DBA-6799-4D30-A6D5-5F9EE9D036EC}"/>
              </a:ext>
            </a:extLst>
          </p:cNvPr>
          <p:cNvSpPr txBox="1">
            <a:spLocks/>
          </p:cNvSpPr>
          <p:nvPr/>
        </p:nvSpPr>
        <p:spPr>
          <a:xfrm>
            <a:off x="1295402" y="2583808"/>
            <a:ext cx="9601196" cy="329206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Нами были созданы бот и сайт с описанием его работы, а также возможности создания списка любимых песен и просмотра песен других.</a:t>
            </a:r>
          </a:p>
          <a:p>
            <a:pPr marL="0" indent="0">
              <a:buNone/>
            </a:pPr>
            <a:r>
              <a:rPr lang="ru-RU" dirty="0"/>
              <a:t>Основной задачей бота является развлечение участников </a:t>
            </a:r>
            <a:r>
              <a:rPr lang="en-US" dirty="0"/>
              <a:t>discord-</a:t>
            </a:r>
            <a:r>
              <a:rPr lang="ru-RU" dirty="0"/>
              <a:t>канала и добавление разнообразия в общение.</a:t>
            </a:r>
          </a:p>
        </p:txBody>
      </p:sp>
    </p:spTree>
    <p:extLst>
      <p:ext uri="{BB962C8B-B14F-4D97-AF65-F5344CB8AC3E}">
        <p14:creationId xmlns:p14="http://schemas.microsoft.com/office/powerpoint/2010/main" val="39120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F11C1-E446-4271-BCFF-BA0A5F29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4E9DBA-6799-4D30-A6D5-5F9EE9D036EC}"/>
              </a:ext>
            </a:extLst>
          </p:cNvPr>
          <p:cNvSpPr txBox="1">
            <a:spLocks/>
          </p:cNvSpPr>
          <p:nvPr/>
        </p:nvSpPr>
        <p:spPr>
          <a:xfrm>
            <a:off x="1295402" y="2583808"/>
            <a:ext cx="9601196" cy="329206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 нашем проекте используются многие изученные нами технологии (</a:t>
            </a:r>
            <a:r>
              <a:rPr lang="en-US" dirty="0"/>
              <a:t>flask </a:t>
            </a:r>
            <a:r>
              <a:rPr lang="ru-RU" dirty="0"/>
              <a:t>и его ответвления, </a:t>
            </a:r>
            <a:r>
              <a:rPr lang="en-US" dirty="0" err="1"/>
              <a:t>werkzeug</a:t>
            </a:r>
            <a:r>
              <a:rPr lang="en-US" dirty="0"/>
              <a:t>, </a:t>
            </a:r>
            <a:r>
              <a:rPr lang="en-US" dirty="0" err="1"/>
              <a:t>sqlalchemy</a:t>
            </a:r>
            <a:r>
              <a:rPr lang="en-US" dirty="0"/>
              <a:t>, </a:t>
            </a:r>
            <a:r>
              <a:rPr lang="en-US" dirty="0" err="1"/>
              <a:t>datatime</a:t>
            </a:r>
            <a:r>
              <a:rPr lang="en-US" dirty="0"/>
              <a:t>, </a:t>
            </a:r>
            <a:r>
              <a:rPr lang="en-US" dirty="0" err="1"/>
              <a:t>wtforms</a:t>
            </a:r>
            <a:r>
              <a:rPr lang="en-US" dirty="0"/>
              <a:t>, html-</a:t>
            </a:r>
            <a:r>
              <a:rPr lang="ru-RU" dirty="0"/>
              <a:t>технологии).</a:t>
            </a:r>
          </a:p>
          <a:p>
            <a:pPr marL="0" indent="0">
              <a:buNone/>
            </a:pPr>
            <a:r>
              <a:rPr lang="ru-RU" dirty="0"/>
              <a:t>В файле </a:t>
            </a:r>
            <a:r>
              <a:rPr lang="en-US" dirty="0"/>
              <a:t>main.py </a:t>
            </a:r>
            <a:r>
              <a:rPr lang="ru-RU" dirty="0"/>
              <a:t>происходит объединение модулей работы с </a:t>
            </a:r>
            <a:r>
              <a:rPr lang="ru-RU" dirty="0" err="1"/>
              <a:t>бд</a:t>
            </a:r>
            <a:r>
              <a:rPr lang="ru-RU" dirty="0"/>
              <a:t> и других, </a:t>
            </a:r>
            <a:r>
              <a:rPr lang="en-US" dirty="0"/>
              <a:t>html-</a:t>
            </a:r>
            <a:r>
              <a:rPr lang="ru-RU" dirty="0"/>
              <a:t>файлов.</a:t>
            </a:r>
          </a:p>
        </p:txBody>
      </p:sp>
    </p:spTree>
    <p:extLst>
      <p:ext uri="{BB962C8B-B14F-4D97-AF65-F5344CB8AC3E}">
        <p14:creationId xmlns:p14="http://schemas.microsoft.com/office/powerpoint/2010/main" val="208454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F11C1-E446-4271-BCFF-BA0A5F29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4E9DBA-6799-4D30-A6D5-5F9EE9D036EC}"/>
              </a:ext>
            </a:extLst>
          </p:cNvPr>
          <p:cNvSpPr txBox="1">
            <a:spLocks/>
          </p:cNvSpPr>
          <p:nvPr/>
        </p:nvSpPr>
        <p:spPr>
          <a:xfrm>
            <a:off x="1295402" y="2583808"/>
            <a:ext cx="9601196" cy="329206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Наш бот может использоваться в различных каналах по назначению.</a:t>
            </a:r>
          </a:p>
          <a:p>
            <a:pPr marL="0" indent="0">
              <a:buNone/>
            </a:pPr>
            <a:r>
              <a:rPr lang="ru-RU" dirty="0"/>
              <a:t>У нашего проекта много перспектив:</a:t>
            </a:r>
          </a:p>
          <a:p>
            <a:r>
              <a:rPr lang="ru-RU" dirty="0"/>
              <a:t>Развитие сайта</a:t>
            </a:r>
          </a:p>
          <a:p>
            <a:r>
              <a:rPr lang="ru-RU" dirty="0"/>
              <a:t>Создание более плотной связи между сайтом и ботом</a:t>
            </a:r>
          </a:p>
          <a:p>
            <a:r>
              <a:rPr lang="ru-RU" dirty="0"/>
              <a:t>Возможность развития взаимодействия пользователей в сети</a:t>
            </a:r>
          </a:p>
          <a:p>
            <a:r>
              <a:rPr lang="ru-RU" dirty="0"/>
              <a:t>Создание и развитие команд бота</a:t>
            </a:r>
          </a:p>
        </p:txBody>
      </p:sp>
    </p:spTree>
    <p:extLst>
      <p:ext uri="{BB962C8B-B14F-4D97-AF65-F5344CB8AC3E}">
        <p14:creationId xmlns:p14="http://schemas.microsoft.com/office/powerpoint/2010/main" val="191388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129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Натуральные материалы</vt:lpstr>
      <vt:lpstr>Rzhevski</vt:lpstr>
      <vt:lpstr>Идея и задачи</vt:lpstr>
      <vt:lpstr>Структура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Rzhevski</dc:title>
  <dc:creator>lebedenko.aa</dc:creator>
  <cp:lastModifiedBy>lebedenko.aa</cp:lastModifiedBy>
  <cp:revision>5</cp:revision>
  <dcterms:created xsi:type="dcterms:W3CDTF">2021-04-23T11:09:18Z</dcterms:created>
  <dcterms:modified xsi:type="dcterms:W3CDTF">2021-04-23T12:50:36Z</dcterms:modified>
</cp:coreProperties>
</file>