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71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30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5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4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9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9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2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CA02-AF0F-4C7C-B1C7-21AF16077814}" type="datetimeFigureOut">
              <a:rPr lang="ru-RU" smtClean="0"/>
              <a:t>12.02.2021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D1C161-1148-4437-A882-85F140A6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CRAZY(DUMM) RABBIT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62203" y="4050833"/>
            <a:ext cx="4111799" cy="1096899"/>
          </a:xfrm>
        </p:spPr>
        <p:txBody>
          <a:bodyPr/>
          <a:lstStyle/>
          <a:p>
            <a:r>
              <a:rPr lang="ru-RU" dirty="0" smtClean="0"/>
              <a:t>Работу выполнили Владимирцева Анастасия и Лебеденко Алёна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1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-291715"/>
            <a:ext cx="8596668" cy="1826581"/>
          </a:xfrm>
        </p:spPr>
        <p:txBody>
          <a:bodyPr/>
          <a:lstStyle/>
          <a:p>
            <a:r>
              <a:rPr lang="ru-RU" dirty="0" smtClean="0"/>
              <a:t>Программа состоит из 4 файлов программного кода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817499"/>
            <a:ext cx="8524854" cy="49074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main (</a:t>
            </a:r>
            <a:r>
              <a:rPr lang="ru-RU" dirty="0" smtClean="0"/>
              <a:t>основной игровой цикл + объединение других файлов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v</a:t>
            </a:r>
            <a:r>
              <a:rPr lang="en-US" dirty="0" smtClean="0"/>
              <a:t>ariables (</a:t>
            </a:r>
            <a:r>
              <a:rPr lang="ru-RU" dirty="0" smtClean="0"/>
              <a:t>файл с глобальными переменными, классами спрайтов, функциями, необходимыми для работы классов и создания переменных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functions (</a:t>
            </a:r>
            <a:r>
              <a:rPr lang="ru-RU" dirty="0" smtClean="0"/>
              <a:t>независимые функции)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evel (</a:t>
            </a:r>
            <a:r>
              <a:rPr lang="en-US" dirty="0" err="1" smtClean="0"/>
              <a:t>Qt</a:t>
            </a:r>
            <a:r>
              <a:rPr lang="en-US" dirty="0" smtClean="0"/>
              <a:t>-</a:t>
            </a:r>
            <a:r>
              <a:rPr lang="ru-RU" dirty="0" smtClean="0"/>
              <a:t>окно, выбор желаемого уровня)</a:t>
            </a:r>
          </a:p>
          <a:p>
            <a:r>
              <a:rPr lang="ru-RU" dirty="0" smtClean="0"/>
              <a:t>Также в проект входит директория «</a:t>
            </a:r>
            <a:r>
              <a:rPr lang="en-US" dirty="0" smtClean="0"/>
              <a:t>data</a:t>
            </a:r>
            <a:r>
              <a:rPr lang="ru-RU" dirty="0" smtClean="0"/>
              <a:t>», содержащая музыку и звуки, изображения спрайтов, кодировки уровней. В качестве независимых файлов представлен файл, записывающий максимальный пройденный уровень, интерфейс окна выбора уровня, изображение, используемое для фона кнопок.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8131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102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Аспект</vt:lpstr>
      <vt:lpstr>CRAZY(DUMM) RABBIT</vt:lpstr>
      <vt:lpstr>Программа состоит из 4 файлов программного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CRAZY(DUMM) RABBIT</dc:title>
  <dc:creator>Alena</dc:creator>
  <cp:lastModifiedBy>Alena</cp:lastModifiedBy>
  <cp:revision>4</cp:revision>
  <dcterms:created xsi:type="dcterms:W3CDTF">2021-02-11T21:34:11Z</dcterms:created>
  <dcterms:modified xsi:type="dcterms:W3CDTF">2021-02-11T22:10:48Z</dcterms:modified>
</cp:coreProperties>
</file>